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0" r:id="rId1"/>
    <p:sldMasterId id="2147483693" r:id="rId2"/>
    <p:sldMasterId id="2147483711" r:id="rId3"/>
    <p:sldMasterId id="2147483769" r:id="rId4"/>
  </p:sldMasterIdLst>
  <p:notesMasterIdLst>
    <p:notesMasterId r:id="rId25"/>
  </p:notesMasterIdLst>
  <p:handoutMasterIdLst>
    <p:handoutMasterId r:id="rId26"/>
  </p:handoutMasterIdLst>
  <p:sldIdLst>
    <p:sldId id="3456" r:id="rId5"/>
    <p:sldId id="3156" r:id="rId6"/>
    <p:sldId id="2761" r:id="rId7"/>
    <p:sldId id="3435" r:id="rId8"/>
    <p:sldId id="3564" r:id="rId9"/>
    <p:sldId id="3490" r:id="rId10"/>
    <p:sldId id="3565" r:id="rId11"/>
    <p:sldId id="3537" r:id="rId12"/>
    <p:sldId id="2735" r:id="rId13"/>
    <p:sldId id="3532" r:id="rId14"/>
    <p:sldId id="3412" r:id="rId15"/>
    <p:sldId id="3385" r:id="rId16"/>
    <p:sldId id="3520" r:id="rId17"/>
    <p:sldId id="3498" r:id="rId18"/>
    <p:sldId id="3416" r:id="rId19"/>
    <p:sldId id="3473" r:id="rId20"/>
    <p:sldId id="3510" r:id="rId21"/>
    <p:sldId id="3344" r:id="rId22"/>
    <p:sldId id="3475" r:id="rId23"/>
    <p:sldId id="3451" r:id="rId24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9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Дмитрий Фетисов" initials="ДФ" lastIdx="0" clrIdx="0"/>
  <p:cmAuthor id="2" name="Дмитрий" initials="Д" lastIdx="1" clrIdx="1">
    <p:extLst>
      <p:ext uri="{19B8F6BF-5375-455C-9EA6-DF929625EA0E}">
        <p15:presenceInfo xmlns:p15="http://schemas.microsoft.com/office/powerpoint/2012/main" userId="Дмитрий" providerId="None"/>
      </p:ext>
    </p:extLst>
  </p:cmAuthor>
  <p:cmAuthor id="3" name="Татьяна Фетисова" initials="ТФ" lastIdx="2" clrIdx="2">
    <p:extLst>
      <p:ext uri="{19B8F6BF-5375-455C-9EA6-DF929625EA0E}">
        <p15:presenceInfo xmlns:p15="http://schemas.microsoft.com/office/powerpoint/2012/main" userId="1eb42aa06a000008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FFFF"/>
    <a:srgbClr val="CCECFF"/>
    <a:srgbClr val="FFFF99"/>
    <a:srgbClr val="F9FD49"/>
    <a:srgbClr val="CCFFCC"/>
    <a:srgbClr val="AFFEA4"/>
    <a:srgbClr val="FFCCFF"/>
    <a:srgbClr val="FDE3F8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A488322-F2BA-4B5B-9748-0D474271808F}" styleName="Средний стиль 3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FECB4D8-DB02-4DC6-A0A2-4F2EBAE1DC90}" styleName="Средний стиль 1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B344D84-9AFB-497E-A393-DC336BA19D2E}" styleName="Средний стиль 3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27102A9-8310-4765-A935-A1911B00CA55}" styleName="Светлый стиль 1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844" autoAdjust="0"/>
    <p:restoredTop sz="91880" autoAdjust="0"/>
  </p:normalViewPr>
  <p:slideViewPr>
    <p:cSldViewPr>
      <p:cViewPr varScale="1">
        <p:scale>
          <a:sx n="58" d="100"/>
          <a:sy n="58" d="100"/>
        </p:scale>
        <p:origin x="1856" y="64"/>
      </p:cViewPr>
      <p:guideLst>
        <p:guide orient="horz" pos="206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2898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8087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4" y="1"/>
            <a:ext cx="2945659" cy="498087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41A9A7F0-2B57-4B87-B79F-93C4B152B336}" type="datetimeFigureOut">
              <a:rPr lang="ru-RU" smtClean="0"/>
              <a:t>25.08.2023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30138"/>
            <a:ext cx="2945659" cy="498087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4" y="9430138"/>
            <a:ext cx="2945659" cy="498087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8BF47C14-96D3-4849-8AC1-3312EBDC02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8161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5659" cy="496411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2"/>
            <a:ext cx="2945659" cy="496411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17F12918-D776-47B5-B298-A9698A1CA54E}" type="datetimeFigureOut">
              <a:rPr lang="ru-RU" smtClean="0"/>
              <a:t>25.08.2023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31" tIns="45715" rIns="91431" bIns="45715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30091"/>
            <a:ext cx="2945659" cy="496411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30091"/>
            <a:ext cx="2945659" cy="496411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5515977D-9A5A-45CA-A236-9BBFF46B9C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458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15977D-9A5A-45CA-A236-9BBFF46B9CF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76098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15977D-9A5A-45CA-A236-9BBFF46B9CF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75712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15977D-9A5A-45CA-A236-9BBFF46B9CF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20330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15977D-9A5A-45CA-A236-9BBFF46B9CF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7784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15977D-9A5A-45CA-A236-9BBFF46B9CF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57022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hyperlink" Target="http://kpmg.ru/" TargetMode="External"/><Relationship Id="rId2" Type="http://schemas.openxmlformats.org/officeDocument/2006/relationships/image" Target="NULL"/><Relationship Id="rId1" Type="http://schemas.openxmlformats.org/officeDocument/2006/relationships/slideMaster" Target="../slideMasters/slideMaster4.xml"/><Relationship Id="rId4" Type="http://schemas.openxmlformats.org/officeDocument/2006/relationships/hyperlink" Target="http://kpmg.com/app" TargetMode="Externa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8/25/2023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59" b="0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pPr marL="4334666">
              <a:lnSpc>
                <a:spcPts val="1156"/>
              </a:lnSpc>
            </a:pPr>
            <a:fld id="{81D60167-4931-47E6-BA6A-407CBD079E47}" type="slidenum">
              <a:rPr lang="ru-RU" spc="-4" smtClean="0">
                <a:latin typeface="Arial"/>
                <a:cs typeface="Arial"/>
              </a:rPr>
              <a:pPr marL="4334666">
                <a:lnSpc>
                  <a:spcPts val="1156"/>
                </a:lnSpc>
              </a:pPr>
              <a:t>‹#›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39919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25.08.2023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796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25.08.2023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1088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25.08.2023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7730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25.08.2023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9797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25.08.2023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9990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25.08.2023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1160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25.08.2023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4815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B2D350B4-811D-9C49-8D4A-B431FFD45952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37914" y="273554"/>
            <a:ext cx="4981978" cy="234446"/>
          </a:xfrm>
          <a:prstGeom prst="rect">
            <a:avLst/>
          </a:prstGeom>
        </p:spPr>
      </p:pic>
      <p:sp>
        <p:nvSpPr>
          <p:cNvPr id="8" name="Slide Number Placeholder 12"/>
          <p:cNvSpPr txBox="1">
            <a:spLocks/>
          </p:cNvSpPr>
          <p:nvPr userDrawn="1"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270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12"/>
          <p:cNvSpPr txBox="1">
            <a:spLocks/>
          </p:cNvSpPr>
          <p:nvPr userDrawn="1"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63119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3502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11909" y="207421"/>
            <a:ext cx="7920182" cy="380232"/>
          </a:xfrm>
        </p:spPr>
        <p:txBody>
          <a:bodyPr lIns="0" tIns="0" rIns="0" bIns="0"/>
          <a:lstStyle>
            <a:lvl1pPr>
              <a:defRPr sz="2471" b="1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16338" y="1172023"/>
            <a:ext cx="8711322" cy="244362"/>
          </a:xfrm>
        </p:spPr>
        <p:txBody>
          <a:bodyPr lIns="0" tIns="0" rIns="0" bIns="0"/>
          <a:lstStyle>
            <a:lvl1pPr>
              <a:defRPr sz="1588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8/25/2023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59" b="0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pPr marL="4334666">
              <a:lnSpc>
                <a:spcPts val="1156"/>
              </a:lnSpc>
            </a:pPr>
            <a:fld id="{81D60167-4931-47E6-BA6A-407CBD079E47}" type="slidenum">
              <a:rPr lang="ru-RU" spc="-4" smtClean="0">
                <a:latin typeface="Arial"/>
                <a:cs typeface="Arial"/>
              </a:rPr>
              <a:pPr marL="4334666">
                <a:lnSpc>
                  <a:spcPts val="1156"/>
                </a:lnSpc>
              </a:pPr>
              <a:t>‹#›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195482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B2D350B4-811D-9C49-8D4A-B431FFD45952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5122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B2D350B4-811D-9C49-8D4A-B431FFD45952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2186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B2D350B4-811D-9C49-8D4A-B431FFD45952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7545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B2D350B4-811D-9C49-8D4A-B431FFD45952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7116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B2D350B4-811D-9C49-8D4A-B431FFD45952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4948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B2D350B4-811D-9C49-8D4A-B431FFD45952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6896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B2D350B4-811D-9C49-8D4A-B431FFD45952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98068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B2D350B4-811D-9C49-8D4A-B431FFD45952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209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5 - Singula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0"/>
          <a:stretch/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044800" y="1346400"/>
            <a:ext cx="6192000" cy="3510000"/>
          </a:xfrm>
        </p:spPr>
        <p:txBody>
          <a:bodyPr anchor="t" anchorCtr="0"/>
          <a:lstStyle>
            <a:lvl1pPr algn="l">
              <a:defRPr sz="10154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slide 1</a:t>
            </a:r>
            <a:br>
              <a:rPr lang="en-US" dirty="0"/>
            </a:br>
            <a:r>
              <a:rPr lang="en-US" dirty="0"/>
              <a:t>singular </a:t>
            </a:r>
            <a:br>
              <a:rPr lang="en-US" dirty="0"/>
            </a:br>
            <a:r>
              <a:rPr lang="en-US" dirty="0"/>
              <a:t>image</a:t>
            </a:r>
          </a:p>
        </p:txBody>
      </p:sp>
      <p:sp>
        <p:nvSpPr>
          <p:cNvPr id="4" name="object 3"/>
          <p:cNvSpPr/>
          <p:nvPr userDrawn="1"/>
        </p:nvSpPr>
        <p:spPr>
          <a:xfrm>
            <a:off x="1" y="0"/>
            <a:ext cx="1587731" cy="6858000"/>
          </a:xfrm>
          <a:custGeom>
            <a:avLst/>
            <a:gdLst/>
            <a:ahLst/>
            <a:cxnLst/>
            <a:rect l="l" t="t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00338D"/>
          </a:solidFill>
        </p:spPr>
        <p:txBody>
          <a:bodyPr wrap="square" lIns="0" tIns="0" rIns="0" bIns="0" rtlCol="0">
            <a:noAutofit/>
          </a:bodyPr>
          <a:lstStyle/>
          <a:p>
            <a:pPr defTabSz="844083"/>
            <a:endParaRPr sz="1662" dirty="0">
              <a:solidFill>
                <a:srgbClr val="000000"/>
              </a:solidFill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064100" y="5036400"/>
            <a:ext cx="6172700" cy="216000"/>
          </a:xfrm>
        </p:spPr>
        <p:txBody>
          <a:bodyPr/>
          <a:lstStyle>
            <a:lvl1pPr>
              <a:defRPr sz="1015">
                <a:solidFill>
                  <a:schemeClr val="bg1"/>
                </a:solidFill>
              </a:defRPr>
            </a:lvl1pPr>
            <a:lvl2pPr>
              <a:defRPr sz="1015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015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015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015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reeform 19"/>
          <p:cNvSpPr>
            <a:spLocks noEditPoints="1"/>
          </p:cNvSpPr>
          <p:nvPr userDrawn="1"/>
        </p:nvSpPr>
        <p:spPr bwMode="auto">
          <a:xfrm>
            <a:off x="2070585" y="784800"/>
            <a:ext cx="717785" cy="316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pPr defTabSz="844083"/>
            <a:endParaRPr lang="en-GB" sz="1662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71385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 - Right dark vertic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729877" y="1339200"/>
            <a:ext cx="5715692" cy="3510000"/>
          </a:xfrm>
        </p:spPr>
        <p:txBody>
          <a:bodyPr anchor="t" anchorCtr="0"/>
          <a:lstStyle>
            <a:lvl1pPr algn="l">
              <a:defRPr sz="10154">
                <a:solidFill>
                  <a:schemeClr val="bg1"/>
                </a:solidFill>
                <a:latin typeface="KPMG Cyrillic Extralight" panose="020B0303030202040204" pitchFamily="34" charset="-52"/>
              </a:defRPr>
            </a:lvl1pPr>
          </a:lstStyle>
          <a:p>
            <a:r>
              <a:rPr lang="en-GB" dirty="0"/>
              <a:t>Title Slide 2 – </a:t>
            </a:r>
            <a:br>
              <a:rPr lang="en-GB" dirty="0"/>
            </a:br>
            <a:r>
              <a:rPr lang="en-GB" dirty="0"/>
              <a:t>Right dark vertical image</a:t>
            </a:r>
            <a:endParaRPr lang="en-US" dirty="0"/>
          </a:p>
        </p:txBody>
      </p:sp>
      <p:sp>
        <p:nvSpPr>
          <p:cNvPr id="11" name="Freeform 19"/>
          <p:cNvSpPr>
            <a:spLocks noEditPoints="1"/>
          </p:cNvSpPr>
          <p:nvPr userDrawn="1"/>
        </p:nvSpPr>
        <p:spPr bwMode="auto">
          <a:xfrm>
            <a:off x="756461" y="784800"/>
            <a:ext cx="717785" cy="316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pPr defTabSz="844083"/>
            <a:endParaRPr lang="en-GB" sz="1662" dirty="0">
              <a:solidFill>
                <a:srgbClr val="000000"/>
              </a:solidFill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756462" y="5036400"/>
            <a:ext cx="5689108" cy="216000"/>
          </a:xfrm>
        </p:spPr>
        <p:txBody>
          <a:bodyPr/>
          <a:lstStyle>
            <a:lvl1pPr>
              <a:defRPr sz="1015">
                <a:solidFill>
                  <a:schemeClr val="bg1"/>
                </a:solidFill>
              </a:defRPr>
            </a:lvl1pPr>
            <a:lvl2pPr>
              <a:defRPr sz="1015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015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015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015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03838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11909" y="207421"/>
            <a:ext cx="7920182" cy="380232"/>
          </a:xfrm>
        </p:spPr>
        <p:txBody>
          <a:bodyPr lIns="0" tIns="0" rIns="0" bIns="0"/>
          <a:lstStyle>
            <a:lvl1pPr>
              <a:defRPr sz="2471" b="1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8/25/2023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59" b="0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pPr marL="4334666">
              <a:lnSpc>
                <a:spcPts val="1156"/>
              </a:lnSpc>
            </a:pPr>
            <a:fld id="{81D60167-4931-47E6-BA6A-407CBD079E47}" type="slidenum">
              <a:rPr lang="ru-RU" spc="-4" smtClean="0">
                <a:latin typeface="Arial"/>
                <a:cs typeface="Arial"/>
              </a:rPr>
              <a:pPr marL="4334666">
                <a:lnSpc>
                  <a:spcPts val="1156"/>
                </a:lnSpc>
              </a:pPr>
              <a:t>‹#›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0374260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6 - No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044800" y="1346400"/>
            <a:ext cx="6192000" cy="3510000"/>
          </a:xfrm>
        </p:spPr>
        <p:txBody>
          <a:bodyPr anchor="t" anchorCtr="0"/>
          <a:lstStyle>
            <a:lvl1pPr algn="l">
              <a:defRPr sz="10154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slide 3</a:t>
            </a:r>
            <a:br>
              <a:rPr lang="en-GB" dirty="0"/>
            </a:br>
            <a:r>
              <a:rPr lang="en-GB" dirty="0"/>
              <a:t>no image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064100" y="5036400"/>
            <a:ext cx="6172700" cy="216000"/>
          </a:xfrm>
        </p:spPr>
        <p:txBody>
          <a:bodyPr/>
          <a:lstStyle>
            <a:lvl1pPr>
              <a:defRPr sz="1015">
                <a:solidFill>
                  <a:schemeClr val="bg1"/>
                </a:solidFill>
              </a:defRPr>
            </a:lvl1pPr>
            <a:lvl2pPr>
              <a:defRPr sz="1015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015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015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015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5320653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4 - Left dark vertic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" y="0"/>
            <a:ext cx="9144000" cy="68580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3726379" y="1339200"/>
            <a:ext cx="5021967" cy="3510000"/>
          </a:xfrm>
        </p:spPr>
        <p:txBody>
          <a:bodyPr anchor="t" anchorCtr="0"/>
          <a:lstStyle>
            <a:lvl1pPr algn="l">
              <a:defRPr sz="10154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slide 4</a:t>
            </a:r>
            <a:br>
              <a:rPr lang="en-GB" dirty="0"/>
            </a:br>
            <a:r>
              <a:rPr lang="en-GB" dirty="0"/>
              <a:t>dark left vertical image</a:t>
            </a:r>
            <a:endParaRPr lang="en-US" dirty="0"/>
          </a:p>
        </p:txBody>
      </p:sp>
      <p:sp>
        <p:nvSpPr>
          <p:cNvPr id="9" name="Freeform 19"/>
          <p:cNvSpPr>
            <a:spLocks noEditPoints="1"/>
          </p:cNvSpPr>
          <p:nvPr userDrawn="1"/>
        </p:nvSpPr>
        <p:spPr bwMode="auto">
          <a:xfrm>
            <a:off x="3752964" y="784800"/>
            <a:ext cx="717785" cy="316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pPr defTabSz="844083"/>
            <a:endParaRPr lang="en-GB" sz="1662" dirty="0">
              <a:solidFill>
                <a:srgbClr val="000000"/>
              </a:solidFill>
            </a:endParaRP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752964" y="5036400"/>
            <a:ext cx="4995382" cy="216000"/>
          </a:xfrm>
        </p:spPr>
        <p:txBody>
          <a:bodyPr/>
          <a:lstStyle>
            <a:lvl1pPr>
              <a:defRPr sz="1015">
                <a:solidFill>
                  <a:schemeClr val="bg1"/>
                </a:solidFill>
              </a:defRPr>
            </a:lvl1pPr>
            <a:lvl2pPr>
              <a:defRPr sz="1015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015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015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015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7156274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 - Right light vertic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729877" y="1339200"/>
            <a:ext cx="5715692" cy="3510000"/>
          </a:xfrm>
        </p:spPr>
        <p:txBody>
          <a:bodyPr anchor="t" anchorCtr="0"/>
          <a:lstStyle>
            <a:lvl1pPr algn="l">
              <a:defRPr sz="10154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Slide 5 – </a:t>
            </a:r>
            <a:br>
              <a:rPr lang="en-GB" dirty="0"/>
            </a:br>
            <a:r>
              <a:rPr lang="en-GB" dirty="0"/>
              <a:t>Left light vertical image</a:t>
            </a:r>
            <a:endParaRPr lang="en-US" dirty="0"/>
          </a:p>
        </p:txBody>
      </p:sp>
      <p:sp>
        <p:nvSpPr>
          <p:cNvPr id="11" name="Freeform 19"/>
          <p:cNvSpPr>
            <a:spLocks noEditPoints="1"/>
          </p:cNvSpPr>
          <p:nvPr userDrawn="1"/>
        </p:nvSpPr>
        <p:spPr bwMode="auto">
          <a:xfrm>
            <a:off x="756461" y="784800"/>
            <a:ext cx="717785" cy="316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pPr defTabSz="844083"/>
            <a:endParaRPr lang="en-GB" sz="1662" dirty="0">
              <a:solidFill>
                <a:srgbClr val="00000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756462" y="5036400"/>
            <a:ext cx="5689108" cy="216000"/>
          </a:xfrm>
        </p:spPr>
        <p:txBody>
          <a:bodyPr/>
          <a:lstStyle>
            <a:lvl1pPr>
              <a:defRPr sz="1015">
                <a:solidFill>
                  <a:schemeClr val="bg1"/>
                </a:solidFill>
              </a:defRPr>
            </a:lvl1pPr>
            <a:lvl2pPr>
              <a:defRPr sz="1015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015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015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015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32659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3 - Left light vertic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3726379" y="1339200"/>
            <a:ext cx="5021967" cy="3510000"/>
          </a:xfrm>
        </p:spPr>
        <p:txBody>
          <a:bodyPr anchor="t" anchorCtr="0"/>
          <a:lstStyle>
            <a:lvl1pPr algn="l">
              <a:defRPr sz="10154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Title slide 6</a:t>
            </a:r>
            <a:br>
              <a:rPr lang="en-GB" dirty="0"/>
            </a:br>
            <a:r>
              <a:rPr lang="en-GB" dirty="0"/>
              <a:t>light right vertical image</a:t>
            </a:r>
            <a:endParaRPr lang="en-US" dirty="0"/>
          </a:p>
        </p:txBody>
      </p:sp>
      <p:sp>
        <p:nvSpPr>
          <p:cNvPr id="11" name="Freeform 19"/>
          <p:cNvSpPr>
            <a:spLocks noEditPoints="1"/>
          </p:cNvSpPr>
          <p:nvPr userDrawn="1"/>
        </p:nvSpPr>
        <p:spPr bwMode="auto">
          <a:xfrm>
            <a:off x="3752964" y="784800"/>
            <a:ext cx="717785" cy="316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pPr defTabSz="844083"/>
            <a:endParaRPr lang="en-GB" sz="1662" dirty="0">
              <a:solidFill>
                <a:srgbClr val="000000"/>
              </a:solidFill>
            </a:endParaRP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752964" y="5036400"/>
            <a:ext cx="4995382" cy="216000"/>
          </a:xfrm>
        </p:spPr>
        <p:txBody>
          <a:bodyPr/>
          <a:lstStyle>
            <a:lvl1pPr>
              <a:defRPr sz="1015">
                <a:solidFill>
                  <a:schemeClr val="bg1"/>
                </a:solidFill>
              </a:defRPr>
            </a:lvl1pPr>
            <a:lvl2pPr>
              <a:defRPr sz="1015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015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015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015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212656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ter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4"/>
          <p:cNvSpPr>
            <a:spLocks noGrp="1"/>
          </p:cNvSpPr>
          <p:nvPr>
            <p:ph type="body" sz="quarter" idx="14"/>
          </p:nvPr>
        </p:nvSpPr>
        <p:spPr>
          <a:xfrm>
            <a:off x="4658458" y="445724"/>
            <a:ext cx="4041930" cy="365356"/>
          </a:xfrm>
        </p:spPr>
        <p:txBody>
          <a:bodyPr lIns="144000"/>
          <a:lstStyle>
            <a:lvl1pPr>
              <a:spcAft>
                <a:spcPts val="277"/>
              </a:spcAft>
              <a:defRPr sz="738"/>
            </a:lvl1pPr>
            <a:lvl2pPr>
              <a:spcAft>
                <a:spcPts val="277"/>
              </a:spcAft>
              <a:defRPr sz="738"/>
            </a:lvl2pPr>
            <a:lvl3pPr>
              <a:spcAft>
                <a:spcPts val="277"/>
              </a:spcAft>
              <a:defRPr sz="738"/>
            </a:lvl3pPr>
            <a:lvl4pPr>
              <a:spcAft>
                <a:spcPts val="277"/>
              </a:spcAft>
              <a:defRPr sz="738"/>
            </a:lvl4pPr>
            <a:lvl5pPr>
              <a:spcAft>
                <a:spcPts val="277"/>
              </a:spcAft>
              <a:defRPr sz="73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6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451339" y="445724"/>
            <a:ext cx="4034204" cy="365356"/>
          </a:xfrm>
        </p:spPr>
        <p:txBody>
          <a:bodyPr/>
          <a:lstStyle>
            <a:lvl1pPr>
              <a:spcAft>
                <a:spcPts val="277"/>
              </a:spcAft>
              <a:defRPr sz="738"/>
            </a:lvl1pPr>
            <a:lvl2pPr>
              <a:spcAft>
                <a:spcPts val="277"/>
              </a:spcAft>
              <a:defRPr sz="738"/>
            </a:lvl2pPr>
            <a:lvl3pPr>
              <a:spcAft>
                <a:spcPts val="277"/>
              </a:spcAft>
              <a:defRPr sz="738"/>
            </a:lvl3pPr>
            <a:lvl4pPr>
              <a:spcAft>
                <a:spcPts val="277"/>
              </a:spcAft>
              <a:defRPr sz="738"/>
            </a:lvl4pPr>
            <a:lvl5pPr>
              <a:spcAft>
                <a:spcPts val="277"/>
              </a:spcAft>
              <a:defRPr sz="73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1177925"/>
            <a:ext cx="4034204" cy="4843463"/>
          </a:xfrm>
        </p:spPr>
        <p:txBody>
          <a:bodyPr/>
          <a:lstStyle>
            <a:lvl1pPr>
              <a:defRPr sz="738"/>
            </a:lvl1pPr>
            <a:lvl2pPr>
              <a:defRPr sz="738"/>
            </a:lvl2pPr>
            <a:lvl3pPr>
              <a:defRPr sz="738"/>
            </a:lvl3pPr>
            <a:lvl4pPr>
              <a:defRPr sz="738"/>
            </a:lvl4pPr>
            <a:lvl5pPr>
              <a:defRPr sz="73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671752" y="1177925"/>
            <a:ext cx="4020909" cy="4843463"/>
          </a:xfrm>
          <a:ln w="6350">
            <a:solidFill>
              <a:schemeClr val="tx2"/>
            </a:solidFill>
          </a:ln>
        </p:spPr>
        <p:txBody>
          <a:bodyPr lIns="144000" tIns="72000"/>
          <a:lstStyle>
            <a:lvl1pPr>
              <a:defRPr sz="738"/>
            </a:lvl1pPr>
            <a:lvl2pPr>
              <a:defRPr sz="738"/>
            </a:lvl2pPr>
            <a:lvl3pPr>
              <a:defRPr sz="738"/>
            </a:lvl3pPr>
            <a:lvl4pPr>
              <a:defRPr sz="738"/>
            </a:lvl4pPr>
            <a:lvl5pPr>
              <a:defRPr sz="73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1" name="Rectangle 20"/>
          <p:cNvSpPr/>
          <p:nvPr userDrawn="1"/>
        </p:nvSpPr>
        <p:spPr>
          <a:xfrm>
            <a:off x="4659579" y="1177925"/>
            <a:ext cx="84075" cy="4843463"/>
          </a:xfrm>
          <a:prstGeom prst="rect">
            <a:avLst/>
          </a:prstGeom>
          <a:solidFill>
            <a:schemeClr val="tx2"/>
          </a:solidFill>
          <a:ln w="63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9846" tIns="49846" rIns="49846" bIns="49846" rtlCol="0" anchor="ctr"/>
          <a:lstStyle/>
          <a:p>
            <a:pPr defTabSz="844083"/>
            <a:endParaRPr lang="en-GB" sz="1385" dirty="0">
              <a:solidFill>
                <a:prstClr val="white"/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1731600" y="6320118"/>
            <a:ext cx="2924308" cy="226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defTabSz="844083">
              <a:defRPr/>
            </a:pP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</a:t>
            </a:r>
            <a:br>
              <a:rPr lang="ru-RU" sz="554" dirty="0">
                <a:solidFill>
                  <a:prstClr val="white">
                    <a:lumMod val="65000"/>
                  </a:prstClr>
                </a:solidFill>
              </a:rPr>
            </a:b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в ассоциацию KPMG </a:t>
            </a:r>
            <a:r>
              <a:rPr lang="ru-RU" sz="554" dirty="0" err="1">
                <a:solidFill>
                  <a:prstClr val="white">
                    <a:lumMod val="65000"/>
                  </a:prstClr>
                </a:solidFill>
              </a:rPr>
              <a:t>International</a:t>
            </a: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 </a:t>
            </a:r>
            <a:r>
              <a:rPr lang="ru-RU" sz="554" dirty="0" err="1">
                <a:solidFill>
                  <a:prstClr val="white">
                    <a:lumMod val="65000"/>
                  </a:prstClr>
                </a:solidFill>
              </a:rPr>
              <a:t>Cooperative</a:t>
            </a: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 (“KPMG </a:t>
            </a:r>
            <a:r>
              <a:rPr lang="ru-RU" sz="554" dirty="0" err="1">
                <a:solidFill>
                  <a:prstClr val="white">
                    <a:lumMod val="65000"/>
                  </a:prstClr>
                </a:solidFill>
              </a:rPr>
              <a:t>International</a:t>
            </a: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”), зарегистрированную по законодательству Швейцарии.</a:t>
            </a:r>
          </a:p>
        </p:txBody>
      </p:sp>
      <p:sp>
        <p:nvSpPr>
          <p:cNvPr id="23" name="Shape 8"/>
          <p:cNvSpPr txBox="1">
            <a:spLocks/>
          </p:cNvSpPr>
          <p:nvPr userDrawn="1"/>
        </p:nvSpPr>
        <p:spPr>
          <a:xfrm>
            <a:off x="8241231" y="6320118"/>
            <a:ext cx="462257" cy="149412"/>
          </a:xfrm>
          <a:prstGeom prst="rect">
            <a:avLst/>
          </a:prstGeom>
        </p:spPr>
        <p:txBody>
          <a:bodyPr lIns="0" tIns="0" rIns="0" bIns="0" anchor="b" anchorCtr="0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6CB4B4D-7CA3-9044-876B-883B54F8677D}" type="slidenum">
              <a:rPr lang="en-US" sz="923" smtClean="0">
                <a:solidFill>
                  <a:srgbClr val="00338D"/>
                </a:solidFill>
                <a:cs typeface="Arial" panose="020B0604020202020204" pitchFamily="34" charset="0"/>
              </a:rPr>
              <a:pPr algn="r"/>
              <a:t>‹#›</a:t>
            </a:fld>
            <a:endParaRPr lang="en-US" sz="923" dirty="0">
              <a:solidFill>
                <a:srgbClr val="00338D"/>
              </a:solidFill>
              <a:cs typeface="Arial" panose="020B0604020202020204" pitchFamily="34" charset="0"/>
            </a:endParaRPr>
          </a:p>
        </p:txBody>
      </p:sp>
      <p:sp>
        <p:nvSpPr>
          <p:cNvPr id="10" name="Freeform 19"/>
          <p:cNvSpPr>
            <a:spLocks noEditPoints="1"/>
          </p:cNvSpPr>
          <p:nvPr userDrawn="1"/>
        </p:nvSpPr>
        <p:spPr bwMode="auto">
          <a:xfrm>
            <a:off x="747238" y="6301080"/>
            <a:ext cx="424800" cy="187489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pPr defTabSz="844083"/>
            <a:endParaRPr lang="en-GB" sz="1662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19846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ter continu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4"/>
          <p:cNvSpPr>
            <a:spLocks noGrp="1"/>
          </p:cNvSpPr>
          <p:nvPr>
            <p:ph type="body" sz="quarter" idx="14"/>
          </p:nvPr>
        </p:nvSpPr>
        <p:spPr>
          <a:xfrm>
            <a:off x="4658458" y="445724"/>
            <a:ext cx="4041930" cy="365356"/>
          </a:xfrm>
        </p:spPr>
        <p:txBody>
          <a:bodyPr lIns="144000"/>
          <a:lstStyle>
            <a:lvl1pPr>
              <a:spcAft>
                <a:spcPts val="277"/>
              </a:spcAft>
              <a:defRPr sz="738"/>
            </a:lvl1pPr>
            <a:lvl2pPr>
              <a:spcAft>
                <a:spcPts val="277"/>
              </a:spcAft>
              <a:defRPr sz="738"/>
            </a:lvl2pPr>
            <a:lvl3pPr>
              <a:spcAft>
                <a:spcPts val="277"/>
              </a:spcAft>
              <a:defRPr sz="738"/>
            </a:lvl3pPr>
            <a:lvl4pPr>
              <a:spcAft>
                <a:spcPts val="277"/>
              </a:spcAft>
              <a:defRPr sz="738"/>
            </a:lvl4pPr>
            <a:lvl5pPr>
              <a:spcAft>
                <a:spcPts val="277"/>
              </a:spcAft>
              <a:defRPr sz="73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6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451339" y="445724"/>
            <a:ext cx="4034204" cy="365356"/>
          </a:xfrm>
        </p:spPr>
        <p:txBody>
          <a:bodyPr/>
          <a:lstStyle>
            <a:lvl1pPr>
              <a:spcAft>
                <a:spcPts val="277"/>
              </a:spcAft>
              <a:defRPr sz="738"/>
            </a:lvl1pPr>
            <a:lvl2pPr>
              <a:spcAft>
                <a:spcPts val="277"/>
              </a:spcAft>
              <a:defRPr sz="738"/>
            </a:lvl2pPr>
            <a:lvl3pPr>
              <a:spcAft>
                <a:spcPts val="277"/>
              </a:spcAft>
              <a:defRPr sz="738"/>
            </a:lvl3pPr>
            <a:lvl4pPr>
              <a:spcAft>
                <a:spcPts val="277"/>
              </a:spcAft>
              <a:defRPr sz="738"/>
            </a:lvl4pPr>
            <a:lvl5pPr>
              <a:spcAft>
                <a:spcPts val="277"/>
              </a:spcAft>
              <a:defRPr sz="73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1177925"/>
            <a:ext cx="4034204" cy="4843463"/>
          </a:xfrm>
        </p:spPr>
        <p:txBody>
          <a:bodyPr/>
          <a:lstStyle>
            <a:lvl1pPr>
              <a:defRPr sz="738"/>
            </a:lvl1pPr>
            <a:lvl2pPr>
              <a:defRPr sz="738"/>
            </a:lvl2pPr>
            <a:lvl3pPr>
              <a:defRPr sz="738"/>
            </a:lvl3pPr>
            <a:lvl4pPr>
              <a:defRPr sz="738"/>
            </a:lvl4pPr>
            <a:lvl5pPr>
              <a:defRPr sz="73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671752" y="1177925"/>
            <a:ext cx="4020909" cy="4843463"/>
          </a:xfrm>
          <a:ln w="6350">
            <a:solidFill>
              <a:schemeClr val="tx2"/>
            </a:solidFill>
          </a:ln>
        </p:spPr>
        <p:txBody>
          <a:bodyPr lIns="144000" tIns="72000"/>
          <a:lstStyle>
            <a:lvl1pPr>
              <a:defRPr sz="738"/>
            </a:lvl1pPr>
            <a:lvl2pPr>
              <a:defRPr sz="738"/>
            </a:lvl2pPr>
            <a:lvl3pPr>
              <a:defRPr sz="738"/>
            </a:lvl3pPr>
            <a:lvl4pPr>
              <a:defRPr sz="738"/>
            </a:lvl4pPr>
            <a:lvl5pPr>
              <a:defRPr sz="73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1" name="Rectangle 20"/>
          <p:cNvSpPr/>
          <p:nvPr userDrawn="1"/>
        </p:nvSpPr>
        <p:spPr>
          <a:xfrm>
            <a:off x="4658458" y="1177925"/>
            <a:ext cx="84075" cy="4843463"/>
          </a:xfrm>
          <a:prstGeom prst="rect">
            <a:avLst/>
          </a:prstGeom>
          <a:solidFill>
            <a:schemeClr val="tx2"/>
          </a:solidFill>
          <a:ln w="63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9846" tIns="49846" rIns="49846" bIns="49846" rtlCol="0" anchor="ctr"/>
          <a:lstStyle/>
          <a:p>
            <a:pPr defTabSz="844083"/>
            <a:endParaRPr lang="en-GB" sz="1385" dirty="0">
              <a:solidFill>
                <a:prstClr val="white"/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1731600" y="6320118"/>
            <a:ext cx="2924308" cy="226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defTabSz="844083">
              <a:defRPr/>
            </a:pP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</a:t>
            </a:r>
            <a:br>
              <a:rPr lang="ru-RU" sz="554" dirty="0">
                <a:solidFill>
                  <a:prstClr val="white">
                    <a:lumMod val="65000"/>
                  </a:prstClr>
                </a:solidFill>
              </a:rPr>
            </a:b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в ассоциацию KPMG </a:t>
            </a:r>
            <a:r>
              <a:rPr lang="ru-RU" sz="554" dirty="0" err="1">
                <a:solidFill>
                  <a:prstClr val="white">
                    <a:lumMod val="65000"/>
                  </a:prstClr>
                </a:solidFill>
              </a:rPr>
              <a:t>International</a:t>
            </a: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 </a:t>
            </a:r>
            <a:r>
              <a:rPr lang="ru-RU" sz="554" dirty="0" err="1">
                <a:solidFill>
                  <a:prstClr val="white">
                    <a:lumMod val="65000"/>
                  </a:prstClr>
                </a:solidFill>
              </a:rPr>
              <a:t>Cooperative</a:t>
            </a: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 (“KPMG </a:t>
            </a:r>
            <a:r>
              <a:rPr lang="ru-RU" sz="554" dirty="0" err="1">
                <a:solidFill>
                  <a:prstClr val="white">
                    <a:lumMod val="65000"/>
                  </a:prstClr>
                </a:solidFill>
              </a:rPr>
              <a:t>International</a:t>
            </a: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”), зарегистрированную по законодательству Швейцарии.</a:t>
            </a:r>
          </a:p>
        </p:txBody>
      </p:sp>
      <p:sp>
        <p:nvSpPr>
          <p:cNvPr id="23" name="Shape 8"/>
          <p:cNvSpPr txBox="1">
            <a:spLocks/>
          </p:cNvSpPr>
          <p:nvPr userDrawn="1"/>
        </p:nvSpPr>
        <p:spPr>
          <a:xfrm>
            <a:off x="8241231" y="6320118"/>
            <a:ext cx="462257" cy="149412"/>
          </a:xfrm>
          <a:prstGeom prst="rect">
            <a:avLst/>
          </a:prstGeom>
        </p:spPr>
        <p:txBody>
          <a:bodyPr lIns="0" tIns="0" rIns="0" bIns="0" anchor="b" anchorCtr="0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6CB4B4D-7CA3-9044-876B-883B54F8677D}" type="slidenum">
              <a:rPr lang="en-US" sz="923" smtClean="0">
                <a:solidFill>
                  <a:srgbClr val="00338D"/>
                </a:solidFill>
                <a:cs typeface="Arial" panose="020B0604020202020204" pitchFamily="34" charset="0"/>
              </a:rPr>
              <a:pPr algn="r"/>
              <a:t>‹#›</a:t>
            </a:fld>
            <a:endParaRPr lang="en-US" sz="923" dirty="0">
              <a:solidFill>
                <a:srgbClr val="00338D"/>
              </a:solidFill>
              <a:cs typeface="Arial" panose="020B0604020202020204" pitchFamily="34" charset="0"/>
            </a:endParaRPr>
          </a:p>
        </p:txBody>
      </p:sp>
      <p:sp>
        <p:nvSpPr>
          <p:cNvPr id="10" name="Freeform 19"/>
          <p:cNvSpPr>
            <a:spLocks noEditPoints="1"/>
          </p:cNvSpPr>
          <p:nvPr userDrawn="1"/>
        </p:nvSpPr>
        <p:spPr bwMode="auto">
          <a:xfrm>
            <a:off x="747238" y="6301080"/>
            <a:ext cx="424800" cy="187489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pPr defTabSz="844083"/>
            <a:endParaRPr lang="en-GB" sz="1662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04609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ter important notice combin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1177925"/>
            <a:ext cx="4034204" cy="4843462"/>
          </a:xfrm>
        </p:spPr>
        <p:txBody>
          <a:bodyPr/>
          <a:lstStyle>
            <a:lvl1pPr>
              <a:defRPr sz="738" baseline="0"/>
            </a:lvl1pPr>
            <a:lvl2pPr>
              <a:defRPr sz="738"/>
            </a:lvl2pPr>
            <a:lvl3pPr>
              <a:defRPr sz="738"/>
            </a:lvl3pPr>
            <a:lvl4pPr>
              <a:defRPr sz="738"/>
            </a:lvl4pPr>
            <a:lvl5pPr>
              <a:defRPr sz="73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658458" y="1177925"/>
            <a:ext cx="4034203" cy="4843462"/>
          </a:xfrm>
          <a:ln w="6350">
            <a:noFill/>
          </a:ln>
        </p:spPr>
        <p:txBody>
          <a:bodyPr lIns="0" tIns="0"/>
          <a:lstStyle>
            <a:lvl1pPr>
              <a:defRPr sz="738"/>
            </a:lvl1pPr>
            <a:lvl2pPr>
              <a:defRPr sz="738"/>
            </a:lvl2pPr>
            <a:lvl3pPr>
              <a:defRPr sz="738"/>
            </a:lvl3pPr>
            <a:lvl4pPr>
              <a:defRPr sz="738"/>
            </a:lvl4pPr>
            <a:lvl5pPr>
              <a:defRPr sz="73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731600" y="6320118"/>
            <a:ext cx="2924308" cy="226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defTabSz="844083">
              <a:defRPr/>
            </a:pP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</a:t>
            </a:r>
            <a:br>
              <a:rPr lang="ru-RU" sz="554" dirty="0">
                <a:solidFill>
                  <a:prstClr val="white">
                    <a:lumMod val="65000"/>
                  </a:prstClr>
                </a:solidFill>
              </a:rPr>
            </a:b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в ассоциацию KPMG </a:t>
            </a:r>
            <a:r>
              <a:rPr lang="ru-RU" sz="554" dirty="0" err="1">
                <a:solidFill>
                  <a:prstClr val="white">
                    <a:lumMod val="65000"/>
                  </a:prstClr>
                </a:solidFill>
              </a:rPr>
              <a:t>International</a:t>
            </a: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 </a:t>
            </a:r>
            <a:r>
              <a:rPr lang="ru-RU" sz="554" dirty="0" err="1">
                <a:solidFill>
                  <a:prstClr val="white">
                    <a:lumMod val="65000"/>
                  </a:prstClr>
                </a:solidFill>
              </a:rPr>
              <a:t>Cooperative</a:t>
            </a: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 (“KPMG </a:t>
            </a:r>
            <a:r>
              <a:rPr lang="ru-RU" sz="554" dirty="0" err="1">
                <a:solidFill>
                  <a:prstClr val="white">
                    <a:lumMod val="65000"/>
                  </a:prstClr>
                </a:solidFill>
              </a:rPr>
              <a:t>International</a:t>
            </a: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”), зарегистрированную по законодательству Швейцарии.</a:t>
            </a:r>
          </a:p>
        </p:txBody>
      </p:sp>
      <p:sp>
        <p:nvSpPr>
          <p:cNvPr id="17" name="Shape 8"/>
          <p:cNvSpPr txBox="1">
            <a:spLocks/>
          </p:cNvSpPr>
          <p:nvPr userDrawn="1"/>
        </p:nvSpPr>
        <p:spPr>
          <a:xfrm>
            <a:off x="8241231" y="6320118"/>
            <a:ext cx="462257" cy="149412"/>
          </a:xfrm>
          <a:prstGeom prst="rect">
            <a:avLst/>
          </a:prstGeom>
        </p:spPr>
        <p:txBody>
          <a:bodyPr lIns="0" tIns="0" rIns="0" bIns="0" anchor="b" anchorCtr="0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6CB4B4D-7CA3-9044-876B-883B54F8677D}" type="slidenum">
              <a:rPr lang="en-US" sz="923" smtClean="0">
                <a:solidFill>
                  <a:srgbClr val="00338D"/>
                </a:solidFill>
                <a:cs typeface="Arial" panose="020B0604020202020204" pitchFamily="34" charset="0"/>
              </a:rPr>
              <a:pPr algn="r"/>
              <a:t>‹#›</a:t>
            </a:fld>
            <a:endParaRPr lang="en-US" sz="923" dirty="0">
              <a:solidFill>
                <a:srgbClr val="00338D"/>
              </a:solidFill>
              <a:cs typeface="Arial" panose="020B0604020202020204" pitchFamily="34" charset="0"/>
            </a:endParaRPr>
          </a:p>
        </p:txBody>
      </p:sp>
      <p:sp>
        <p:nvSpPr>
          <p:cNvPr id="11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451339" y="445724"/>
            <a:ext cx="4034204" cy="365356"/>
          </a:xfrm>
        </p:spPr>
        <p:txBody>
          <a:bodyPr/>
          <a:lstStyle>
            <a:lvl1pPr>
              <a:spcAft>
                <a:spcPts val="277"/>
              </a:spcAft>
              <a:defRPr sz="738"/>
            </a:lvl1pPr>
            <a:lvl2pPr>
              <a:spcAft>
                <a:spcPts val="277"/>
              </a:spcAft>
              <a:defRPr sz="738"/>
            </a:lvl2pPr>
            <a:lvl3pPr>
              <a:spcAft>
                <a:spcPts val="277"/>
              </a:spcAft>
              <a:defRPr sz="738"/>
            </a:lvl3pPr>
            <a:lvl4pPr>
              <a:spcAft>
                <a:spcPts val="277"/>
              </a:spcAft>
              <a:defRPr sz="738"/>
            </a:lvl4pPr>
            <a:lvl5pPr>
              <a:spcAft>
                <a:spcPts val="277"/>
              </a:spcAft>
              <a:defRPr sz="73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Freeform 19"/>
          <p:cNvSpPr>
            <a:spLocks noEditPoints="1"/>
          </p:cNvSpPr>
          <p:nvPr userDrawn="1"/>
        </p:nvSpPr>
        <p:spPr bwMode="auto">
          <a:xfrm>
            <a:off x="747238" y="6301080"/>
            <a:ext cx="424800" cy="187489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pPr defTabSz="844083"/>
            <a:endParaRPr lang="en-GB" sz="1662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56793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7" y="1422400"/>
            <a:ext cx="1611692" cy="4604400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54000" tIns="54000" rIns="54000" bIns="54000" anchor="t" anchorCtr="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262554" y="1422400"/>
            <a:ext cx="6430108" cy="4604400"/>
          </a:xfrm>
          <a:ln>
            <a:solidFill>
              <a:schemeClr val="accent1"/>
            </a:solidFill>
          </a:ln>
        </p:spPr>
        <p:txBody>
          <a:bodyPr lIns="54000" tIns="54000" rIns="54000" bIns="54000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108"/>
            </a:lvl1pPr>
          </a:lstStyle>
          <a:p>
            <a:pPr lvl="0"/>
            <a:r>
              <a:rPr lang="en-US" dirty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3461961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544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 MESSAGE TWO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1422400"/>
            <a:ext cx="1613389" cy="4604400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54000" tIns="54000" rIns="54000" bIns="54000" anchor="t" anchorCtr="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258158" y="1422400"/>
            <a:ext cx="3140308" cy="4604400"/>
          </a:xfrm>
          <a:ln>
            <a:solidFill>
              <a:schemeClr val="accent1"/>
            </a:solidFill>
          </a:ln>
        </p:spPr>
        <p:txBody>
          <a:bodyPr lIns="54000" tIns="54000" rIns="54000" bIns="54000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5553221" y="1422400"/>
            <a:ext cx="3140308" cy="4604400"/>
          </a:xfrm>
          <a:ln>
            <a:solidFill>
              <a:schemeClr val="accent1"/>
            </a:solidFill>
          </a:ln>
        </p:spPr>
        <p:txBody>
          <a:bodyPr lIns="54000" tIns="54000" rIns="54000" bIns="54000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108"/>
            </a:lvl1pPr>
          </a:lstStyle>
          <a:p>
            <a:pPr lvl="0"/>
            <a:r>
              <a:rPr lang="en-US" dirty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5418690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409">
          <p15:clr>
            <a:srgbClr val="FBAE40"/>
          </p15:clr>
        </p15:guide>
        <p15:guide id="2" pos="1541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 MESSAGE Grap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1422400"/>
            <a:ext cx="1613389" cy="4604400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54000" tIns="54000" rIns="54000" bIns="54000" anchor="t" anchorCtr="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5553221" y="1422400"/>
            <a:ext cx="3140308" cy="4604400"/>
          </a:xfrm>
          <a:ln>
            <a:solidFill>
              <a:schemeClr val="accent1"/>
            </a:solidFill>
          </a:ln>
        </p:spPr>
        <p:txBody>
          <a:bodyPr lIns="54000" tIns="54000" rIns="54000" bIns="54000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108"/>
            </a:lvl1pPr>
          </a:lstStyle>
          <a:p>
            <a:pPr lvl="0"/>
            <a:r>
              <a:rPr lang="en-US" dirty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33444416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409">
          <p15:clr>
            <a:srgbClr val="FBAE40"/>
          </p15:clr>
        </p15:guide>
        <p15:guide id="2" pos="154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11909" y="207421"/>
            <a:ext cx="7920182" cy="380232"/>
          </a:xfrm>
        </p:spPr>
        <p:txBody>
          <a:bodyPr lIns="0" tIns="0" rIns="0" bIns="0"/>
          <a:lstStyle>
            <a:lvl1pPr>
              <a:defRPr sz="2471" b="1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8/25/2023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59" b="0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pPr marL="4334666">
              <a:lnSpc>
                <a:spcPts val="1156"/>
              </a:lnSpc>
            </a:pPr>
            <a:fld id="{81D60167-4931-47E6-BA6A-407CBD079E47}" type="slidenum">
              <a:rPr lang="ru-RU" spc="-4" smtClean="0">
                <a:latin typeface="Arial"/>
                <a:cs typeface="Arial"/>
              </a:rPr>
              <a:pPr marL="4334666">
                <a:lnSpc>
                  <a:spcPts val="1156"/>
                </a:lnSpc>
              </a:pPr>
              <a:t>‹#›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344709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108"/>
            </a:lvl1pPr>
          </a:lstStyle>
          <a:p>
            <a:pPr lvl="0"/>
            <a:r>
              <a:rPr lang="en-US" dirty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304452369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1422400"/>
            <a:ext cx="8241323" cy="460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108"/>
            </a:lvl1pPr>
          </a:lstStyle>
          <a:p>
            <a:pPr lvl="0"/>
            <a:r>
              <a:rPr lang="en-US" dirty="0"/>
              <a:t>Super title here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>
            <a:lvl1pPr>
              <a:defRPr sz="443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474020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1422400"/>
            <a:ext cx="4036754" cy="460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655908" y="1422400"/>
            <a:ext cx="3726000" cy="460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7930569" cy="723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108"/>
            </a:lvl1pPr>
          </a:lstStyle>
          <a:p>
            <a:pPr lvl="0"/>
            <a:r>
              <a:rPr lang="en-US" dirty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389947901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MAGE OR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1422400"/>
            <a:ext cx="4036754" cy="460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Chart Placeholder 5"/>
          <p:cNvSpPr>
            <a:spLocks noGrp="1"/>
          </p:cNvSpPr>
          <p:nvPr>
            <p:ph type="chart" sz="quarter" idx="13"/>
          </p:nvPr>
        </p:nvSpPr>
        <p:spPr>
          <a:xfrm>
            <a:off x="4655908" y="1422400"/>
            <a:ext cx="4036754" cy="46044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51339" y="203863"/>
            <a:ext cx="7619815" cy="169200"/>
          </a:xfrm>
        </p:spPr>
        <p:txBody>
          <a:bodyPr anchor="b"/>
          <a:lstStyle>
            <a:lvl1pPr>
              <a:spcAft>
                <a:spcPts val="0"/>
              </a:spcAft>
              <a:defRPr sz="1108"/>
            </a:lvl1pPr>
          </a:lstStyle>
          <a:p>
            <a:pPr lvl="0"/>
            <a:r>
              <a:rPr lang="en-US" dirty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387587448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CHAR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3830800"/>
            <a:ext cx="8241323" cy="219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/>
          </p:nvPr>
        </p:nvSpPr>
        <p:spPr>
          <a:xfrm>
            <a:off x="451339" y="1422400"/>
            <a:ext cx="8241323" cy="219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108"/>
            </a:lvl1pPr>
          </a:lstStyle>
          <a:p>
            <a:pPr lvl="0"/>
            <a:r>
              <a:rPr lang="en-US" dirty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63845605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HAR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1"/>
          </p:nvPr>
        </p:nvSpPr>
        <p:spPr>
          <a:xfrm>
            <a:off x="3259385" y="1422400"/>
            <a:ext cx="2625231" cy="219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6" name="Chart Placeholder 4"/>
          <p:cNvSpPr>
            <a:spLocks noGrp="1"/>
          </p:cNvSpPr>
          <p:nvPr>
            <p:ph type="chart" sz="quarter" idx="12"/>
          </p:nvPr>
        </p:nvSpPr>
        <p:spPr>
          <a:xfrm>
            <a:off x="451338" y="1422400"/>
            <a:ext cx="2625231" cy="219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7" y="3830800"/>
            <a:ext cx="2625231" cy="219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8" name="Chart Placeholder 4"/>
          <p:cNvSpPr>
            <a:spLocks noGrp="1"/>
          </p:cNvSpPr>
          <p:nvPr>
            <p:ph type="chart" sz="quarter" idx="13"/>
          </p:nvPr>
        </p:nvSpPr>
        <p:spPr>
          <a:xfrm>
            <a:off x="6067431" y="1422400"/>
            <a:ext cx="2625231" cy="219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3259384" y="3830800"/>
            <a:ext cx="2625231" cy="219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6067431" y="3830800"/>
            <a:ext cx="2625231" cy="219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108"/>
            </a:lvl1pPr>
          </a:lstStyle>
          <a:p>
            <a:pPr lvl="0"/>
            <a:r>
              <a:rPr lang="en-US" dirty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380162682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51339" y="1422400"/>
            <a:ext cx="8241323" cy="46044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108"/>
            </a:lvl1pPr>
          </a:lstStyle>
          <a:p>
            <a:pPr lvl="0"/>
            <a:r>
              <a:rPr lang="en-US" dirty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268225544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0268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961115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FIV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2336184"/>
            <a:ext cx="1495385" cy="3690616"/>
          </a:xfrm>
        </p:spPr>
        <p:txBody>
          <a:bodyPr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137823" y="2336184"/>
            <a:ext cx="1495385" cy="3690616"/>
          </a:xfrm>
        </p:spPr>
        <p:txBody>
          <a:bodyPr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824308" y="2336184"/>
            <a:ext cx="1495385" cy="3690616"/>
          </a:xfrm>
        </p:spPr>
        <p:txBody>
          <a:bodyPr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510792" y="2336184"/>
            <a:ext cx="1495385" cy="3690616"/>
          </a:xfrm>
        </p:spPr>
        <p:txBody>
          <a:bodyPr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451338" y="1426659"/>
            <a:ext cx="1495385" cy="604800"/>
          </a:xfrm>
          <a:prstGeom prst="homePlate">
            <a:avLst>
              <a:gd name="adj" fmla="val 31970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831">
                <a:solidFill>
                  <a:schemeClr val="bg1"/>
                </a:solidFill>
              </a:defRPr>
            </a:lvl1pPr>
            <a:lvl2pPr>
              <a:defRPr sz="1292">
                <a:solidFill>
                  <a:schemeClr val="bg1"/>
                </a:solidFill>
              </a:defRPr>
            </a:lvl2pPr>
            <a:lvl3pPr>
              <a:defRPr sz="1292">
                <a:solidFill>
                  <a:schemeClr val="bg1"/>
                </a:solidFill>
              </a:defRPr>
            </a:lvl3pPr>
            <a:lvl4pPr>
              <a:defRPr sz="1292">
                <a:solidFill>
                  <a:schemeClr val="bg1"/>
                </a:solidFill>
              </a:defRPr>
            </a:lvl4pPr>
            <a:lvl5pPr>
              <a:defRPr sz="1292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  <a:endParaRPr lang="en-GB" dirty="0"/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137823" y="1426659"/>
            <a:ext cx="1495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831">
                <a:solidFill>
                  <a:schemeClr val="bg1"/>
                </a:solidFill>
              </a:defRPr>
            </a:lvl1pPr>
            <a:lvl2pPr>
              <a:defRPr sz="1292">
                <a:solidFill>
                  <a:schemeClr val="bg1"/>
                </a:solidFill>
              </a:defRPr>
            </a:lvl2pPr>
            <a:lvl3pPr>
              <a:defRPr sz="1292">
                <a:solidFill>
                  <a:schemeClr val="bg1"/>
                </a:solidFill>
              </a:defRPr>
            </a:lvl3pPr>
            <a:lvl4pPr>
              <a:defRPr sz="1292">
                <a:solidFill>
                  <a:schemeClr val="bg1"/>
                </a:solidFill>
              </a:defRPr>
            </a:lvl4pPr>
            <a:lvl5pPr>
              <a:defRPr sz="1292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  <a:endParaRPr lang="en-GB" dirty="0"/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3824308" y="1426659"/>
            <a:ext cx="1495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831">
                <a:solidFill>
                  <a:schemeClr val="bg1"/>
                </a:solidFill>
              </a:defRPr>
            </a:lvl1pPr>
            <a:lvl2pPr>
              <a:defRPr sz="1292">
                <a:solidFill>
                  <a:schemeClr val="bg1"/>
                </a:solidFill>
              </a:defRPr>
            </a:lvl2pPr>
            <a:lvl3pPr>
              <a:defRPr sz="1292">
                <a:solidFill>
                  <a:schemeClr val="bg1"/>
                </a:solidFill>
              </a:defRPr>
            </a:lvl3pPr>
            <a:lvl4pPr>
              <a:defRPr sz="1292">
                <a:solidFill>
                  <a:schemeClr val="bg1"/>
                </a:solidFill>
              </a:defRPr>
            </a:lvl4pPr>
            <a:lvl5pPr>
              <a:defRPr sz="1292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  <a:endParaRPr lang="en-GB" dirty="0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5510792" y="1426659"/>
            <a:ext cx="1495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831">
                <a:solidFill>
                  <a:schemeClr val="bg1"/>
                </a:solidFill>
              </a:defRPr>
            </a:lvl1pPr>
            <a:lvl2pPr>
              <a:defRPr sz="1292">
                <a:solidFill>
                  <a:schemeClr val="bg1"/>
                </a:solidFill>
              </a:defRPr>
            </a:lvl2pPr>
            <a:lvl3pPr>
              <a:defRPr sz="1292">
                <a:solidFill>
                  <a:schemeClr val="bg1"/>
                </a:solidFill>
              </a:defRPr>
            </a:lvl3pPr>
            <a:lvl4pPr>
              <a:defRPr sz="1292">
                <a:solidFill>
                  <a:schemeClr val="bg1"/>
                </a:solidFill>
              </a:defRPr>
            </a:lvl4pPr>
            <a:lvl5pPr>
              <a:defRPr sz="1292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  <a:endParaRPr lang="en-GB" dirty="0"/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7197277" y="1426659"/>
            <a:ext cx="1495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831">
                <a:solidFill>
                  <a:schemeClr val="bg1"/>
                </a:solidFill>
              </a:defRPr>
            </a:lvl1pPr>
            <a:lvl2pPr>
              <a:defRPr sz="1292">
                <a:solidFill>
                  <a:schemeClr val="bg1"/>
                </a:solidFill>
              </a:defRPr>
            </a:lvl2pPr>
            <a:lvl3pPr>
              <a:defRPr sz="1292">
                <a:solidFill>
                  <a:schemeClr val="bg1"/>
                </a:solidFill>
              </a:defRPr>
            </a:lvl3pPr>
            <a:lvl4pPr>
              <a:defRPr sz="1292">
                <a:solidFill>
                  <a:schemeClr val="bg1"/>
                </a:solidFill>
              </a:defRPr>
            </a:lvl4pPr>
            <a:lvl5pPr>
              <a:defRPr sz="1292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  <a:endParaRPr lang="en-GB" dirty="0"/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7197277" y="2336184"/>
            <a:ext cx="1495385" cy="3690616"/>
          </a:xfrm>
        </p:spPr>
        <p:txBody>
          <a:bodyPr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108"/>
            </a:lvl1pPr>
          </a:lstStyle>
          <a:p>
            <a:pPr lvl="0"/>
            <a:r>
              <a:rPr lang="en-US" dirty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250524502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FOU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8" y="2336184"/>
            <a:ext cx="1927385" cy="3690616"/>
          </a:xfrm>
        </p:spPr>
        <p:txBody>
          <a:bodyPr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555984" y="2336184"/>
            <a:ext cx="1927385" cy="3690616"/>
          </a:xfrm>
        </p:spPr>
        <p:txBody>
          <a:bodyPr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660630" y="2336184"/>
            <a:ext cx="1927385" cy="3690616"/>
          </a:xfrm>
        </p:spPr>
        <p:txBody>
          <a:bodyPr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6765277" y="2336184"/>
            <a:ext cx="1927385" cy="3690616"/>
          </a:xfrm>
        </p:spPr>
        <p:txBody>
          <a:bodyPr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451338" y="1426659"/>
            <a:ext cx="1927385" cy="604800"/>
          </a:xfrm>
          <a:prstGeom prst="homePlate">
            <a:avLst>
              <a:gd name="adj" fmla="val 31970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831">
                <a:solidFill>
                  <a:schemeClr val="bg1"/>
                </a:solidFill>
              </a:defRPr>
            </a:lvl1pPr>
            <a:lvl2pPr>
              <a:defRPr sz="1292">
                <a:solidFill>
                  <a:schemeClr val="bg1"/>
                </a:solidFill>
              </a:defRPr>
            </a:lvl2pPr>
            <a:lvl3pPr>
              <a:defRPr sz="1292">
                <a:solidFill>
                  <a:schemeClr val="bg1"/>
                </a:solidFill>
              </a:defRPr>
            </a:lvl3pPr>
            <a:lvl4pPr>
              <a:defRPr sz="1292">
                <a:solidFill>
                  <a:schemeClr val="bg1"/>
                </a:solidFill>
              </a:defRPr>
            </a:lvl4pPr>
            <a:lvl5pPr>
              <a:defRPr sz="1292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  <a:endParaRPr lang="en-GB" dirty="0"/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555984" y="1426659"/>
            <a:ext cx="1927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831">
                <a:solidFill>
                  <a:schemeClr val="bg1"/>
                </a:solidFill>
              </a:defRPr>
            </a:lvl1pPr>
            <a:lvl2pPr>
              <a:defRPr sz="1292">
                <a:solidFill>
                  <a:schemeClr val="bg1"/>
                </a:solidFill>
              </a:defRPr>
            </a:lvl2pPr>
            <a:lvl3pPr>
              <a:defRPr sz="1292">
                <a:solidFill>
                  <a:schemeClr val="bg1"/>
                </a:solidFill>
              </a:defRPr>
            </a:lvl3pPr>
            <a:lvl4pPr>
              <a:defRPr sz="1292">
                <a:solidFill>
                  <a:schemeClr val="bg1"/>
                </a:solidFill>
              </a:defRPr>
            </a:lvl4pPr>
            <a:lvl5pPr>
              <a:defRPr sz="1292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  <a:endParaRPr lang="en-GB" dirty="0"/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4660630" y="1426659"/>
            <a:ext cx="1927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831">
                <a:solidFill>
                  <a:schemeClr val="bg1"/>
                </a:solidFill>
              </a:defRPr>
            </a:lvl1pPr>
            <a:lvl2pPr>
              <a:defRPr sz="1292">
                <a:solidFill>
                  <a:schemeClr val="bg1"/>
                </a:solidFill>
              </a:defRPr>
            </a:lvl2pPr>
            <a:lvl3pPr>
              <a:defRPr sz="1292">
                <a:solidFill>
                  <a:schemeClr val="bg1"/>
                </a:solidFill>
              </a:defRPr>
            </a:lvl3pPr>
            <a:lvl4pPr>
              <a:defRPr sz="1292">
                <a:solidFill>
                  <a:schemeClr val="bg1"/>
                </a:solidFill>
              </a:defRPr>
            </a:lvl4pPr>
            <a:lvl5pPr>
              <a:defRPr sz="1292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  <a:endParaRPr lang="en-GB" dirty="0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6765277" y="1426659"/>
            <a:ext cx="1927385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831">
                <a:solidFill>
                  <a:schemeClr val="bg1"/>
                </a:solidFill>
              </a:defRPr>
            </a:lvl1pPr>
            <a:lvl2pPr>
              <a:defRPr sz="1292">
                <a:solidFill>
                  <a:schemeClr val="bg1"/>
                </a:solidFill>
              </a:defRPr>
            </a:lvl2pPr>
            <a:lvl3pPr>
              <a:defRPr sz="1292">
                <a:solidFill>
                  <a:schemeClr val="bg1"/>
                </a:solidFill>
              </a:defRPr>
            </a:lvl3pPr>
            <a:lvl4pPr>
              <a:defRPr sz="1292">
                <a:solidFill>
                  <a:schemeClr val="bg1"/>
                </a:solidFill>
              </a:defRPr>
            </a:lvl4pPr>
            <a:lvl5pPr>
              <a:defRPr sz="1292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108"/>
            </a:lvl1pPr>
          </a:lstStyle>
          <a:p>
            <a:pPr lvl="0"/>
            <a:r>
              <a:rPr lang="en-US" dirty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1578738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8/25/2023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59" b="0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pPr marL="4334666">
              <a:lnSpc>
                <a:spcPts val="1156"/>
              </a:lnSpc>
            </a:pPr>
            <a:fld id="{81D60167-4931-47E6-BA6A-407CBD079E47}" type="slidenum">
              <a:rPr lang="ru-RU" spc="-4" smtClean="0">
                <a:latin typeface="Arial"/>
                <a:cs typeface="Arial"/>
              </a:rPr>
              <a:pPr marL="4334666">
                <a:lnSpc>
                  <a:spcPts val="1156"/>
                </a:lnSpc>
              </a:pPr>
              <a:t>‹#›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2058210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 WITH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5504400" y="4532800"/>
            <a:ext cx="3188262" cy="14940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504400" y="1775459"/>
            <a:ext cx="3188262" cy="14940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4022032" y="3191932"/>
            <a:ext cx="1099938" cy="1191600"/>
          </a:xfrm>
          <a:prstGeom prst="ellipse">
            <a:avLst/>
          </a:prstGeom>
          <a:solidFill>
            <a:schemeClr val="accent1"/>
          </a:solidFill>
        </p:spPr>
        <p:txBody>
          <a:bodyPr lIns="54000" tIns="54000" rIns="54000" bIns="54000" anchor="ctr"/>
          <a:lstStyle>
            <a:lvl1pPr algn="ctr">
              <a:defRPr sz="831">
                <a:solidFill>
                  <a:schemeClr val="bg1"/>
                </a:solidFill>
              </a:defRPr>
            </a:lvl1pPr>
            <a:lvl2pPr>
              <a:defRPr sz="1292">
                <a:solidFill>
                  <a:schemeClr val="bg1"/>
                </a:solidFill>
              </a:defRPr>
            </a:lvl2pPr>
            <a:lvl3pPr>
              <a:defRPr sz="1292">
                <a:solidFill>
                  <a:schemeClr val="bg1"/>
                </a:solidFill>
              </a:defRPr>
            </a:lvl3pPr>
            <a:lvl4pPr>
              <a:defRPr sz="1292">
                <a:solidFill>
                  <a:schemeClr val="bg1"/>
                </a:solidFill>
              </a:defRPr>
            </a:lvl4pPr>
            <a:lvl5pPr>
              <a:defRPr sz="1292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  <a:endParaRPr lang="en-GB" dirty="0"/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5504400" y="1428430"/>
            <a:ext cx="3188262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831">
                <a:solidFill>
                  <a:schemeClr val="bg1"/>
                </a:solidFill>
              </a:defRPr>
            </a:lvl1pPr>
            <a:lvl2pPr>
              <a:defRPr sz="1292"/>
            </a:lvl2pPr>
            <a:lvl3pPr>
              <a:defRPr sz="1292"/>
            </a:lvl3pPr>
            <a:lvl4pPr>
              <a:defRPr sz="1292"/>
            </a:lvl4pPr>
            <a:lvl5pPr>
              <a:defRPr sz="1292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5504400" y="4182242"/>
            <a:ext cx="3188262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831">
                <a:solidFill>
                  <a:schemeClr val="bg1"/>
                </a:solidFill>
              </a:defRPr>
            </a:lvl1pPr>
            <a:lvl2pPr>
              <a:defRPr sz="1292"/>
            </a:lvl2pPr>
            <a:lvl3pPr>
              <a:defRPr sz="1292"/>
            </a:lvl3pPr>
            <a:lvl4pPr>
              <a:defRPr sz="1292"/>
            </a:lvl4pPr>
            <a:lvl5pPr>
              <a:defRPr sz="1292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451338" y="4532800"/>
            <a:ext cx="3188262" cy="14940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451338" y="4182242"/>
            <a:ext cx="3188262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831">
                <a:solidFill>
                  <a:schemeClr val="bg1"/>
                </a:solidFill>
              </a:defRPr>
            </a:lvl1pPr>
            <a:lvl2pPr>
              <a:defRPr sz="1292"/>
            </a:lvl2pPr>
            <a:lvl3pPr>
              <a:defRPr sz="1292"/>
            </a:lvl3pPr>
            <a:lvl4pPr>
              <a:defRPr sz="1292"/>
            </a:lvl4pPr>
            <a:lvl5pPr>
              <a:defRPr sz="1292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451338" y="1775459"/>
            <a:ext cx="3188262" cy="14940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451338" y="1428430"/>
            <a:ext cx="3188262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831">
                <a:solidFill>
                  <a:schemeClr val="bg1"/>
                </a:solidFill>
              </a:defRPr>
            </a:lvl1pPr>
            <a:lvl2pPr>
              <a:defRPr sz="1292"/>
            </a:lvl2pPr>
            <a:lvl3pPr>
              <a:defRPr sz="1292"/>
            </a:lvl3pPr>
            <a:lvl4pPr>
              <a:defRPr sz="1292"/>
            </a:lvl4pPr>
            <a:lvl5pPr>
              <a:defRPr sz="1292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Right Arrow 2"/>
          <p:cNvSpPr/>
          <p:nvPr userDrawn="1"/>
        </p:nvSpPr>
        <p:spPr>
          <a:xfrm rot="2655894">
            <a:off x="3785399" y="2812312"/>
            <a:ext cx="381600" cy="378000"/>
          </a:xfrm>
          <a:prstGeom prst="rightArrow">
            <a:avLst>
              <a:gd name="adj1" fmla="val 65119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9846" tIns="49846" rIns="49846" bIns="4984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844083"/>
            <a:endParaRPr lang="en-GB" sz="831" dirty="0">
              <a:solidFill>
                <a:prstClr val="white"/>
              </a:solidFill>
            </a:endParaRPr>
          </a:p>
        </p:txBody>
      </p:sp>
      <p:sp>
        <p:nvSpPr>
          <p:cNvPr id="21" name="Right Arrow 20"/>
          <p:cNvSpPr/>
          <p:nvPr userDrawn="1"/>
        </p:nvSpPr>
        <p:spPr>
          <a:xfrm rot="18944106" flipH="1">
            <a:off x="4977002" y="2812312"/>
            <a:ext cx="381600" cy="378000"/>
          </a:xfrm>
          <a:prstGeom prst="rightArrow">
            <a:avLst>
              <a:gd name="adj1" fmla="val 65119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9846" tIns="49846" rIns="49846" bIns="4984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844083"/>
            <a:endParaRPr lang="en-GB" sz="831" dirty="0">
              <a:solidFill>
                <a:prstClr val="white"/>
              </a:solidFill>
            </a:endParaRPr>
          </a:p>
        </p:txBody>
      </p:sp>
      <p:sp>
        <p:nvSpPr>
          <p:cNvPr id="22" name="Right Arrow 21"/>
          <p:cNvSpPr/>
          <p:nvPr userDrawn="1"/>
        </p:nvSpPr>
        <p:spPr>
          <a:xfrm rot="18944106" flipV="1">
            <a:off x="3785399" y="4385153"/>
            <a:ext cx="381600" cy="378000"/>
          </a:xfrm>
          <a:prstGeom prst="rightArrow">
            <a:avLst>
              <a:gd name="adj1" fmla="val 65119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9846" tIns="49846" rIns="49846" bIns="4984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844083"/>
            <a:endParaRPr lang="en-GB" sz="831" dirty="0">
              <a:solidFill>
                <a:prstClr val="white"/>
              </a:solidFill>
            </a:endParaRPr>
          </a:p>
        </p:txBody>
      </p:sp>
      <p:sp>
        <p:nvSpPr>
          <p:cNvPr id="23" name="Right Arrow 22"/>
          <p:cNvSpPr/>
          <p:nvPr userDrawn="1"/>
        </p:nvSpPr>
        <p:spPr>
          <a:xfrm rot="2655894" flipH="1" flipV="1">
            <a:off x="4977002" y="4385153"/>
            <a:ext cx="381600" cy="378000"/>
          </a:xfrm>
          <a:prstGeom prst="rightArrow">
            <a:avLst>
              <a:gd name="adj1" fmla="val 65119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9846" tIns="49846" rIns="49846" bIns="4984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844083"/>
            <a:endParaRPr lang="en-GB" sz="831" dirty="0">
              <a:solidFill>
                <a:prstClr val="white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51339" y="203863"/>
            <a:ext cx="7619815" cy="169200"/>
          </a:xfrm>
        </p:spPr>
        <p:txBody>
          <a:bodyPr anchor="b"/>
          <a:lstStyle>
            <a:lvl1pPr>
              <a:spcAft>
                <a:spcPts val="0"/>
              </a:spcAft>
              <a:defRPr sz="1108"/>
            </a:lvl1pPr>
          </a:lstStyle>
          <a:p>
            <a:pPr lvl="0"/>
            <a:r>
              <a:rPr lang="en-US" dirty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68551689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451338" y="1781376"/>
            <a:ext cx="4036754" cy="4245425"/>
          </a:xfrm>
          <a:ln w="6350">
            <a:noFill/>
          </a:ln>
        </p:spPr>
        <p:txBody>
          <a:bodyPr lIns="54000" tIns="54000" rIns="54000" bIns="54000"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451338" y="1426659"/>
            <a:ext cx="4036754" cy="360000"/>
          </a:xfrm>
          <a:solidFill>
            <a:schemeClr val="tx2"/>
          </a:solidFill>
          <a:ln w="6350">
            <a:noFill/>
          </a:ln>
        </p:spPr>
        <p:txBody>
          <a:bodyPr lIns="54000" tIns="54000" rIns="54000" bIns="54000" anchor="ctr"/>
          <a:lstStyle>
            <a:lvl1pPr>
              <a:defRPr sz="831">
                <a:solidFill>
                  <a:schemeClr val="bg1"/>
                </a:solidFill>
              </a:defRPr>
            </a:lvl1pPr>
            <a:lvl2pPr>
              <a:defRPr sz="1292"/>
            </a:lvl2pPr>
            <a:lvl3pPr>
              <a:defRPr sz="1292"/>
            </a:lvl3pPr>
            <a:lvl4pPr>
              <a:defRPr sz="1292"/>
            </a:lvl4pPr>
            <a:lvl5pPr>
              <a:defRPr sz="1292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4655908" y="1781376"/>
            <a:ext cx="4036754" cy="4245425"/>
          </a:xfrm>
          <a:ln w="6350">
            <a:noFill/>
          </a:ln>
        </p:spPr>
        <p:txBody>
          <a:bodyPr lIns="54000" tIns="54000" rIns="54000" bIns="54000"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22"/>
          </p:nvPr>
        </p:nvSpPr>
        <p:spPr>
          <a:xfrm>
            <a:off x="4655908" y="1426659"/>
            <a:ext cx="4036754" cy="360000"/>
          </a:xfrm>
          <a:solidFill>
            <a:schemeClr val="tx2"/>
          </a:solidFill>
          <a:ln w="6350">
            <a:noFill/>
          </a:ln>
        </p:spPr>
        <p:txBody>
          <a:bodyPr lIns="54000" tIns="54000" rIns="54000" bIns="54000" anchor="ctr"/>
          <a:lstStyle>
            <a:lvl1pPr>
              <a:defRPr sz="831">
                <a:solidFill>
                  <a:schemeClr val="bg1"/>
                </a:solidFill>
              </a:defRPr>
            </a:lvl1pPr>
            <a:lvl2pPr>
              <a:defRPr sz="1292"/>
            </a:lvl2pPr>
            <a:lvl3pPr>
              <a:defRPr sz="1292"/>
            </a:lvl3pPr>
            <a:lvl4pPr>
              <a:defRPr sz="1292"/>
            </a:lvl4pPr>
            <a:lvl5pPr>
              <a:defRPr sz="1292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108"/>
            </a:lvl1pPr>
          </a:lstStyle>
          <a:p>
            <a:pPr lvl="0"/>
            <a:r>
              <a:rPr lang="en-US" dirty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398388050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665530" y="4241200"/>
            <a:ext cx="4027131" cy="17856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665530" y="1775459"/>
            <a:ext cx="4027131" cy="17856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4665530" y="1428430"/>
            <a:ext cx="4027131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831">
                <a:solidFill>
                  <a:schemeClr val="bg1"/>
                </a:solidFill>
              </a:defRPr>
            </a:lvl1pPr>
            <a:lvl2pPr>
              <a:defRPr sz="1292"/>
            </a:lvl2pPr>
            <a:lvl3pPr>
              <a:defRPr sz="1292"/>
            </a:lvl3pPr>
            <a:lvl4pPr>
              <a:defRPr sz="1292"/>
            </a:lvl4pPr>
            <a:lvl5pPr>
              <a:defRPr sz="1292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4665530" y="3890142"/>
            <a:ext cx="4027131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831">
                <a:solidFill>
                  <a:schemeClr val="bg1"/>
                </a:solidFill>
              </a:defRPr>
            </a:lvl1pPr>
            <a:lvl2pPr>
              <a:defRPr sz="1292"/>
            </a:lvl2pPr>
            <a:lvl3pPr>
              <a:defRPr sz="1292"/>
            </a:lvl3pPr>
            <a:lvl4pPr>
              <a:defRPr sz="1292"/>
            </a:lvl4pPr>
            <a:lvl5pPr>
              <a:defRPr sz="1292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451338" y="4241200"/>
            <a:ext cx="4026231" cy="17856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451338" y="3890142"/>
            <a:ext cx="4026231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831">
                <a:solidFill>
                  <a:schemeClr val="bg1"/>
                </a:solidFill>
              </a:defRPr>
            </a:lvl1pPr>
            <a:lvl2pPr>
              <a:defRPr sz="1292"/>
            </a:lvl2pPr>
            <a:lvl3pPr>
              <a:defRPr sz="1292"/>
            </a:lvl3pPr>
            <a:lvl4pPr>
              <a:defRPr sz="1292"/>
            </a:lvl4pPr>
            <a:lvl5pPr>
              <a:defRPr sz="1292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451338" y="1775459"/>
            <a:ext cx="4026231" cy="17856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451338" y="1428430"/>
            <a:ext cx="4026231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831">
                <a:solidFill>
                  <a:schemeClr val="bg1"/>
                </a:solidFill>
              </a:defRPr>
            </a:lvl1pPr>
            <a:lvl2pPr>
              <a:defRPr sz="1292"/>
            </a:lvl2pPr>
            <a:lvl3pPr>
              <a:defRPr sz="1292"/>
            </a:lvl3pPr>
            <a:lvl4pPr>
              <a:defRPr sz="1292"/>
            </a:lvl4pPr>
            <a:lvl5pPr>
              <a:defRPr sz="1292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108"/>
            </a:lvl1pPr>
          </a:lstStyle>
          <a:p>
            <a:pPr lvl="0"/>
            <a:r>
              <a:rPr lang="en-US" dirty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356021830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 - NO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675223" y="3829182"/>
            <a:ext cx="4017438" cy="22032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665531" y="1422401"/>
            <a:ext cx="4017438" cy="2204719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461031" y="3829182"/>
            <a:ext cx="4026231" cy="22032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451338" y="1422401"/>
            <a:ext cx="4026231" cy="2204719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831"/>
            </a:lvl1pPr>
            <a:lvl2pPr>
              <a:defRPr sz="831"/>
            </a:lvl2pPr>
            <a:lvl3pPr>
              <a:defRPr sz="831"/>
            </a:lvl3pPr>
            <a:lvl4pPr>
              <a:defRPr sz="831"/>
            </a:lvl4pPr>
            <a:lvl5pPr>
              <a:defRPr sz="83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41323" cy="723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51339" y="203863"/>
            <a:ext cx="7930569" cy="169200"/>
          </a:xfrm>
        </p:spPr>
        <p:txBody>
          <a:bodyPr anchor="b"/>
          <a:lstStyle>
            <a:lvl1pPr>
              <a:spcAft>
                <a:spcPts val="0"/>
              </a:spcAft>
              <a:defRPr sz="1108"/>
            </a:lvl1pPr>
          </a:lstStyle>
          <a:p>
            <a:pPr lvl="0"/>
            <a:r>
              <a:rPr lang="en-US" dirty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151908925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044800" y="1346400"/>
            <a:ext cx="6192000" cy="3510000"/>
          </a:xfrm>
        </p:spPr>
        <p:txBody>
          <a:bodyPr anchor="t" anchorCtr="0"/>
          <a:lstStyle>
            <a:lvl1pPr algn="l">
              <a:defRPr sz="10154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Section divider one title style</a:t>
            </a:r>
            <a:endParaRPr lang="en-US" dirty="0"/>
          </a:p>
        </p:txBody>
      </p:sp>
      <p:sp>
        <p:nvSpPr>
          <p:cNvPr id="4" name="object 3"/>
          <p:cNvSpPr/>
          <p:nvPr userDrawn="1"/>
        </p:nvSpPr>
        <p:spPr>
          <a:xfrm>
            <a:off x="1" y="0"/>
            <a:ext cx="1587731" cy="6858000"/>
          </a:xfrm>
          <a:custGeom>
            <a:avLst/>
            <a:gdLst/>
            <a:ahLst/>
            <a:cxnLst/>
            <a:rect l="l" t="t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00338D"/>
          </a:solidFill>
        </p:spPr>
        <p:txBody>
          <a:bodyPr wrap="square" lIns="0" tIns="0" rIns="0" bIns="0" rtlCol="0">
            <a:noAutofit/>
          </a:bodyPr>
          <a:lstStyle/>
          <a:p>
            <a:pPr defTabSz="844083"/>
            <a:endParaRPr sz="1662" dirty="0">
              <a:solidFill>
                <a:srgbClr val="000000"/>
              </a:solidFill>
            </a:endParaRPr>
          </a:p>
        </p:txBody>
      </p:sp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2064100" y="784800"/>
            <a:ext cx="717785" cy="316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pPr defTabSz="844083"/>
            <a:endParaRPr lang="en-GB" sz="1662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59866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044800" y="1346400"/>
            <a:ext cx="6192000" cy="3510000"/>
          </a:xfrm>
        </p:spPr>
        <p:txBody>
          <a:bodyPr anchor="t" anchorCtr="0"/>
          <a:lstStyle>
            <a:lvl1pPr algn="l">
              <a:defRPr sz="10154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Section divider two title style</a:t>
            </a:r>
            <a:endParaRPr lang="en-US" dirty="0"/>
          </a:p>
        </p:txBody>
      </p:sp>
      <p:sp>
        <p:nvSpPr>
          <p:cNvPr id="4" name="object 3"/>
          <p:cNvSpPr/>
          <p:nvPr userDrawn="1"/>
        </p:nvSpPr>
        <p:spPr>
          <a:xfrm>
            <a:off x="1" y="0"/>
            <a:ext cx="1587731" cy="6858000"/>
          </a:xfrm>
          <a:custGeom>
            <a:avLst/>
            <a:gdLst/>
            <a:ahLst/>
            <a:cxnLst/>
            <a:rect l="l" t="t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00A3A1"/>
          </a:solidFill>
        </p:spPr>
        <p:txBody>
          <a:bodyPr wrap="square" lIns="0" tIns="0" rIns="0" bIns="0" rtlCol="0">
            <a:noAutofit/>
          </a:bodyPr>
          <a:lstStyle/>
          <a:p>
            <a:pPr defTabSz="844083"/>
            <a:endParaRPr sz="1662" dirty="0">
              <a:solidFill>
                <a:srgbClr val="000000"/>
              </a:solidFill>
            </a:endParaRPr>
          </a:p>
        </p:txBody>
      </p:sp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2064100" y="784800"/>
            <a:ext cx="717785" cy="316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pPr defTabSz="844083"/>
            <a:endParaRPr lang="en-GB" sz="1662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58027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044800" y="1346400"/>
            <a:ext cx="6192000" cy="3510000"/>
          </a:xfrm>
        </p:spPr>
        <p:txBody>
          <a:bodyPr anchor="t" anchorCtr="0"/>
          <a:lstStyle>
            <a:lvl1pPr algn="l">
              <a:defRPr sz="10154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Section divider three title style</a:t>
            </a:r>
            <a:endParaRPr lang="en-US" dirty="0"/>
          </a:p>
        </p:txBody>
      </p:sp>
      <p:sp>
        <p:nvSpPr>
          <p:cNvPr id="4" name="object 3"/>
          <p:cNvSpPr/>
          <p:nvPr userDrawn="1"/>
        </p:nvSpPr>
        <p:spPr>
          <a:xfrm>
            <a:off x="1" y="0"/>
            <a:ext cx="1587731" cy="6858000"/>
          </a:xfrm>
          <a:custGeom>
            <a:avLst/>
            <a:gdLst/>
            <a:ahLst/>
            <a:cxnLst/>
            <a:rect l="l" t="t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>
            <a:noAutofit/>
          </a:bodyPr>
          <a:lstStyle/>
          <a:p>
            <a:pPr defTabSz="844083"/>
            <a:endParaRPr sz="1662" dirty="0">
              <a:solidFill>
                <a:srgbClr val="000000"/>
              </a:solidFill>
            </a:endParaRPr>
          </a:p>
        </p:txBody>
      </p:sp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2064100" y="784800"/>
            <a:ext cx="717785" cy="316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pPr defTabSz="844083"/>
            <a:endParaRPr lang="en-GB" sz="1662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23759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044800" y="1346400"/>
            <a:ext cx="6192000" cy="3510000"/>
          </a:xfrm>
        </p:spPr>
        <p:txBody>
          <a:bodyPr anchor="t" anchorCtr="0"/>
          <a:lstStyle>
            <a:lvl1pPr algn="l">
              <a:defRPr sz="10154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Section divider four title style</a:t>
            </a:r>
            <a:endParaRPr lang="en-US" dirty="0"/>
          </a:p>
        </p:txBody>
      </p:sp>
      <p:sp>
        <p:nvSpPr>
          <p:cNvPr id="4" name="object 3"/>
          <p:cNvSpPr/>
          <p:nvPr userDrawn="1"/>
        </p:nvSpPr>
        <p:spPr>
          <a:xfrm>
            <a:off x="1" y="0"/>
            <a:ext cx="1587731" cy="6858000"/>
          </a:xfrm>
          <a:custGeom>
            <a:avLst/>
            <a:gdLst/>
            <a:ahLst/>
            <a:cxnLst/>
            <a:rect l="l" t="t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470A68"/>
          </a:solidFill>
        </p:spPr>
        <p:txBody>
          <a:bodyPr wrap="square" lIns="0" tIns="0" rIns="0" bIns="0" rtlCol="0">
            <a:noAutofit/>
          </a:bodyPr>
          <a:lstStyle/>
          <a:p>
            <a:pPr defTabSz="844083"/>
            <a:endParaRPr sz="1662" dirty="0">
              <a:solidFill>
                <a:srgbClr val="000000"/>
              </a:solidFill>
            </a:endParaRPr>
          </a:p>
        </p:txBody>
      </p:sp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2064100" y="784800"/>
            <a:ext cx="717785" cy="316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pPr defTabSz="844083"/>
            <a:endParaRPr lang="en-GB" sz="1662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64242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PORT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6" name="Rectangle 6"/>
          <p:cNvSpPr>
            <a:spLocks noChangeArrowheads="1"/>
          </p:cNvSpPr>
          <p:nvPr userDrawn="1"/>
        </p:nvSpPr>
        <p:spPr bwMode="gray">
          <a:xfrm>
            <a:off x="1573212" y="6233914"/>
            <a:ext cx="2957538" cy="22659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lIns="0" tIns="0" rIns="0" bIns="0" anchor="t" anchorCtr="0"/>
          <a:lstStyle/>
          <a:p>
            <a:pPr defTabSz="844083">
              <a:defRPr/>
            </a:pP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в ассоциацию KPMG </a:t>
            </a:r>
            <a:r>
              <a:rPr lang="ru-RU" sz="554" dirty="0" err="1">
                <a:solidFill>
                  <a:prstClr val="white">
                    <a:lumMod val="65000"/>
                  </a:prstClr>
                </a:solidFill>
              </a:rPr>
              <a:t>International</a:t>
            </a: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 </a:t>
            </a:r>
            <a:r>
              <a:rPr lang="ru-RU" sz="554" dirty="0" err="1">
                <a:solidFill>
                  <a:prstClr val="white">
                    <a:lumMod val="65000"/>
                  </a:prstClr>
                </a:solidFill>
              </a:rPr>
              <a:t>Cooperative</a:t>
            </a: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 (“KPMG </a:t>
            </a:r>
            <a:r>
              <a:rPr lang="ru-RU" sz="554" dirty="0" err="1">
                <a:solidFill>
                  <a:prstClr val="white">
                    <a:lumMod val="65000"/>
                  </a:prstClr>
                </a:solidFill>
              </a:rPr>
              <a:t>International</a:t>
            </a: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”), зарегистрированную по законодательству Швейцарии.</a:t>
            </a:r>
          </a:p>
        </p:txBody>
      </p:sp>
      <p:sp>
        <p:nvSpPr>
          <p:cNvPr id="20" name="Freeform 19"/>
          <p:cNvSpPr>
            <a:spLocks noEditPoints="1"/>
          </p:cNvSpPr>
          <p:nvPr userDrawn="1"/>
        </p:nvSpPr>
        <p:spPr bwMode="auto">
          <a:xfrm>
            <a:off x="451339" y="6233915"/>
            <a:ext cx="503610" cy="223557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pPr defTabSz="844083"/>
            <a:endParaRPr lang="en-GB" sz="1662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85561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PORT TIT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6"/>
          <p:cNvSpPr>
            <a:spLocks noChangeArrowheads="1"/>
          </p:cNvSpPr>
          <p:nvPr userDrawn="1"/>
        </p:nvSpPr>
        <p:spPr bwMode="gray">
          <a:xfrm>
            <a:off x="1573212" y="6233914"/>
            <a:ext cx="2924308" cy="22659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lIns="0" tIns="0" rIns="0" bIns="0" anchor="t" anchorCtr="0"/>
          <a:lstStyle/>
          <a:p>
            <a:pPr defTabSz="844083">
              <a:defRPr/>
            </a:pP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в ассоциацию KPMG </a:t>
            </a:r>
            <a:r>
              <a:rPr lang="ru-RU" sz="554" dirty="0" err="1">
                <a:solidFill>
                  <a:prstClr val="white">
                    <a:lumMod val="65000"/>
                  </a:prstClr>
                </a:solidFill>
              </a:rPr>
              <a:t>International</a:t>
            </a: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 </a:t>
            </a:r>
            <a:r>
              <a:rPr lang="ru-RU" sz="554" dirty="0" err="1">
                <a:solidFill>
                  <a:prstClr val="white">
                    <a:lumMod val="65000"/>
                  </a:prstClr>
                </a:solidFill>
              </a:rPr>
              <a:t>Cooperative</a:t>
            </a: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 (“KPMG </a:t>
            </a:r>
            <a:r>
              <a:rPr lang="ru-RU" sz="554" dirty="0" err="1">
                <a:solidFill>
                  <a:prstClr val="white">
                    <a:lumMod val="65000"/>
                  </a:prstClr>
                </a:solidFill>
              </a:rPr>
              <a:t>International</a:t>
            </a: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”), зарегистрированную по законодательству Швейцарии.</a:t>
            </a:r>
          </a:p>
        </p:txBody>
      </p:sp>
      <p:sp>
        <p:nvSpPr>
          <p:cNvPr id="16" name="Freeform 15"/>
          <p:cNvSpPr>
            <a:spLocks noEditPoints="1"/>
          </p:cNvSpPr>
          <p:nvPr userDrawn="1"/>
        </p:nvSpPr>
        <p:spPr bwMode="auto">
          <a:xfrm>
            <a:off x="451339" y="6233915"/>
            <a:ext cx="503610" cy="223557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pPr defTabSz="844083"/>
            <a:endParaRPr lang="en-GB" sz="1662">
              <a:solidFill>
                <a:srgbClr val="0000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1339" y="451575"/>
            <a:ext cx="7930569" cy="723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1339" y="1422400"/>
            <a:ext cx="7930569" cy="4604400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651065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25.08.2023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31430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PORT 2 COLUMN AND COVER LETTER RUN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1339" y="1177925"/>
            <a:ext cx="4034204" cy="4843462"/>
          </a:xfrm>
        </p:spPr>
        <p:txBody>
          <a:bodyPr/>
          <a:lstStyle>
            <a:lvl1pPr>
              <a:defRPr sz="738" baseline="0"/>
            </a:lvl1pPr>
            <a:lvl2pPr>
              <a:defRPr sz="738"/>
            </a:lvl2pPr>
            <a:lvl3pPr>
              <a:defRPr sz="738"/>
            </a:lvl3pPr>
            <a:lvl4pPr>
              <a:defRPr sz="738"/>
            </a:lvl4pPr>
            <a:lvl5pPr>
              <a:defRPr sz="73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659578" y="1177925"/>
            <a:ext cx="4033083" cy="4843462"/>
          </a:xfrm>
          <a:ln w="6350">
            <a:noFill/>
          </a:ln>
        </p:spPr>
        <p:txBody>
          <a:bodyPr lIns="0" tIns="0"/>
          <a:lstStyle>
            <a:lvl1pPr>
              <a:defRPr sz="738"/>
            </a:lvl1pPr>
            <a:lvl2pPr>
              <a:defRPr sz="738"/>
            </a:lvl2pPr>
            <a:lvl3pPr>
              <a:defRPr sz="738"/>
            </a:lvl3pPr>
            <a:lvl4pPr>
              <a:defRPr sz="738"/>
            </a:lvl4pPr>
            <a:lvl5pPr>
              <a:defRPr sz="73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9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451339" y="451705"/>
            <a:ext cx="4034204" cy="365356"/>
          </a:xfrm>
        </p:spPr>
        <p:txBody>
          <a:bodyPr/>
          <a:lstStyle>
            <a:lvl1pPr>
              <a:spcAft>
                <a:spcPts val="277"/>
              </a:spcAft>
              <a:defRPr sz="738"/>
            </a:lvl1pPr>
            <a:lvl2pPr>
              <a:spcAft>
                <a:spcPts val="277"/>
              </a:spcAft>
              <a:defRPr sz="738"/>
            </a:lvl2pPr>
            <a:lvl3pPr>
              <a:spcAft>
                <a:spcPts val="277"/>
              </a:spcAft>
              <a:defRPr sz="738"/>
            </a:lvl3pPr>
            <a:lvl4pPr>
              <a:spcAft>
                <a:spcPts val="277"/>
              </a:spcAft>
              <a:defRPr sz="738"/>
            </a:lvl4pPr>
            <a:lvl5pPr>
              <a:spcAft>
                <a:spcPts val="277"/>
              </a:spcAft>
              <a:defRPr sz="73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2" name="Freeform 19"/>
          <p:cNvSpPr>
            <a:spLocks noEditPoints="1"/>
          </p:cNvSpPr>
          <p:nvPr userDrawn="1"/>
        </p:nvSpPr>
        <p:spPr bwMode="auto">
          <a:xfrm>
            <a:off x="451338" y="6320118"/>
            <a:ext cx="424800" cy="172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pPr defTabSz="844083"/>
            <a:endParaRPr lang="en-GB" sz="1662" dirty="0">
              <a:solidFill>
                <a:srgbClr val="000000"/>
              </a:solidFill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1731600" y="6320118"/>
            <a:ext cx="2924308" cy="226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defTabSz="844083">
              <a:defRPr/>
            </a:pP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в ассоциацию KPMG </a:t>
            </a:r>
            <a:r>
              <a:rPr lang="ru-RU" sz="554" dirty="0" err="1">
                <a:solidFill>
                  <a:prstClr val="white">
                    <a:lumMod val="65000"/>
                  </a:prstClr>
                </a:solidFill>
              </a:rPr>
              <a:t>International</a:t>
            </a: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 </a:t>
            </a:r>
            <a:r>
              <a:rPr lang="ru-RU" sz="554" dirty="0" err="1">
                <a:solidFill>
                  <a:prstClr val="white">
                    <a:lumMod val="65000"/>
                  </a:prstClr>
                </a:solidFill>
              </a:rPr>
              <a:t>Cooperative</a:t>
            </a:r>
            <a:r>
              <a:rPr lang="ru-RU" sz="554" dirty="0">
                <a:solidFill>
                  <a:prstClr val="white">
                    <a:lumMod val="65000"/>
                  </a:prstClr>
                </a:solidFill>
              </a:rPr>
              <a:t> (“KPMG </a:t>
            </a:r>
            <a:r>
              <a:rPr lang="ru-RU" sz="554" dirty="0" err="1">
                <a:solidFill>
                  <a:prstClr val="white">
                    <a:lumMod val="65000"/>
                  </a:prstClr>
                </a:solidFill>
              </a:rPr>
              <a:t>International</a:t>
            </a:r>
            <a:r>
              <a:rPr lang="ru-RU" sz="554">
                <a:solidFill>
                  <a:prstClr val="white">
                    <a:lumMod val="65000"/>
                  </a:prstClr>
                </a:solidFill>
              </a:rPr>
              <a:t>”), зарегистрированную по законодательству Швейцарии.</a:t>
            </a:r>
            <a:endParaRPr lang="ru-RU" sz="554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17" name="Shape 8"/>
          <p:cNvSpPr txBox="1">
            <a:spLocks/>
          </p:cNvSpPr>
          <p:nvPr userDrawn="1"/>
        </p:nvSpPr>
        <p:spPr>
          <a:xfrm>
            <a:off x="8230404" y="6320118"/>
            <a:ext cx="462257" cy="149412"/>
          </a:xfrm>
          <a:prstGeom prst="rect">
            <a:avLst/>
          </a:prstGeom>
        </p:spPr>
        <p:txBody>
          <a:bodyPr lIns="0" tIns="0" rIns="0" bIns="0" anchor="b" anchorCtr="0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6CB4B4D-7CA3-9044-876B-883B54F8677D}" type="slidenum">
              <a:rPr lang="en-US" sz="923" smtClean="0">
                <a:solidFill>
                  <a:srgbClr val="00338D"/>
                </a:solidFill>
                <a:cs typeface="Arial" panose="020B0604020202020204" pitchFamily="34" charset="0"/>
              </a:rPr>
              <a:pPr algn="r"/>
              <a:t>‹#›</a:t>
            </a:fld>
            <a:endParaRPr lang="en-US" sz="923" dirty="0">
              <a:solidFill>
                <a:srgbClr val="00338D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792497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8"/>
            <a:ext cx="9144000" cy="6856945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4301151" y="820740"/>
            <a:ext cx="3452201" cy="754061"/>
          </a:xfrm>
        </p:spPr>
        <p:txBody>
          <a:bodyPr/>
          <a:lstStyle>
            <a:lvl1pPr>
              <a:lnSpc>
                <a:spcPct val="70000"/>
              </a:lnSpc>
              <a:defRPr sz="4062" b="0">
                <a:solidFill>
                  <a:srgbClr val="00338D"/>
                </a:solidFill>
                <a:latin typeface="KPMG Cyrillic Extralight" panose="020B0303030202040204" pitchFamily="34" charset="0"/>
                <a:cs typeface="Kokila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4301151" y="2070736"/>
            <a:ext cx="3452677" cy="3267075"/>
          </a:xfrm>
        </p:spPr>
        <p:txBody>
          <a:bodyPr/>
          <a:lstStyle>
            <a:lvl1pPr>
              <a:defRPr>
                <a:solidFill>
                  <a:srgbClr val="00338D"/>
                </a:solidFill>
              </a:defRPr>
            </a:lvl1pPr>
            <a:lvl2pPr>
              <a:defRPr>
                <a:solidFill>
                  <a:srgbClr val="00338D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00338D"/>
                </a:solidFill>
              </a:defRPr>
            </a:lvl3pPr>
            <a:lvl4pPr>
              <a:buClr>
                <a:schemeClr val="bg1"/>
              </a:buClr>
              <a:defRPr>
                <a:solidFill>
                  <a:srgbClr val="00338D"/>
                </a:solidFill>
              </a:defRPr>
            </a:lvl4pPr>
            <a:lvl5pPr>
              <a:buClr>
                <a:schemeClr val="bg1"/>
              </a:buClr>
              <a:defRPr>
                <a:solidFill>
                  <a:srgbClr val="00338D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2" name="Freeform 19"/>
          <p:cNvSpPr>
            <a:spLocks noEditPoints="1"/>
          </p:cNvSpPr>
          <p:nvPr userDrawn="1"/>
        </p:nvSpPr>
        <p:spPr bwMode="auto">
          <a:xfrm>
            <a:off x="4301151" y="6320118"/>
            <a:ext cx="392123" cy="172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pPr defTabSz="844083"/>
            <a:endParaRPr lang="en-GB" sz="1662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15009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3"/>
          <p:cNvSpPr/>
          <p:nvPr userDrawn="1"/>
        </p:nvSpPr>
        <p:spPr>
          <a:xfrm>
            <a:off x="3" y="0"/>
            <a:ext cx="764928" cy="6858000"/>
          </a:xfrm>
          <a:custGeom>
            <a:avLst/>
            <a:gdLst/>
            <a:ahLst/>
            <a:cxnLst/>
            <a:rect l="l" t="t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00338D"/>
          </a:solidFill>
        </p:spPr>
        <p:txBody>
          <a:bodyPr wrap="square" lIns="0" tIns="0" rIns="0" bIns="0" rtlCol="0">
            <a:noAutofit/>
          </a:bodyPr>
          <a:lstStyle/>
          <a:p>
            <a:pPr defTabSz="844083"/>
            <a:endParaRPr sz="1292" dirty="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17" name="Freeform 19"/>
          <p:cNvSpPr>
            <a:spLocks noEditPoints="1"/>
          </p:cNvSpPr>
          <p:nvPr userDrawn="1"/>
        </p:nvSpPr>
        <p:spPr bwMode="auto">
          <a:xfrm>
            <a:off x="1583999" y="784800"/>
            <a:ext cx="717785" cy="316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pPr defTabSz="844083"/>
            <a:endParaRPr lang="en-GB" sz="1662" dirty="0">
              <a:solidFill>
                <a:srgbClr val="000000"/>
              </a:solidFill>
            </a:endParaRP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584000" y="5240340"/>
            <a:ext cx="6808177" cy="554037"/>
          </a:xfrm>
        </p:spPr>
        <p:txBody>
          <a:bodyPr/>
          <a:lstStyle>
            <a:lvl1pPr>
              <a:buFontTx/>
              <a:buNone/>
              <a:defRPr sz="831" b="0">
                <a:solidFill>
                  <a:schemeClr val="bg1">
                    <a:lumMod val="65000"/>
                  </a:schemeClr>
                </a:solidFill>
              </a:defRPr>
            </a:lvl1pPr>
            <a:lvl2pPr>
              <a:buFontTx/>
              <a:buNone/>
              <a:defRPr sz="831" b="0">
                <a:solidFill>
                  <a:schemeClr val="bg1">
                    <a:lumMod val="65000"/>
                  </a:schemeClr>
                </a:solidFill>
              </a:defRPr>
            </a:lvl2pPr>
            <a:lvl3pPr marL="0" indent="0">
              <a:buFontTx/>
              <a:buNone/>
              <a:defRPr sz="831" b="0">
                <a:solidFill>
                  <a:schemeClr val="bg1">
                    <a:lumMod val="65000"/>
                  </a:schemeClr>
                </a:solidFill>
              </a:defRPr>
            </a:lvl3pPr>
            <a:lvl4pPr marL="319023" indent="0">
              <a:buFontTx/>
              <a:buNone/>
              <a:defRPr sz="831" b="0">
                <a:solidFill>
                  <a:schemeClr val="bg1">
                    <a:lumMod val="65000"/>
                  </a:schemeClr>
                </a:solidFill>
              </a:defRPr>
            </a:lvl4pPr>
            <a:lvl5pPr marL="498474" indent="0">
              <a:buFontTx/>
              <a:buNone/>
              <a:defRPr sz="831" b="0"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1584000" y="6029325"/>
            <a:ext cx="6808177" cy="119064"/>
          </a:xfrm>
        </p:spPr>
        <p:txBody>
          <a:bodyPr/>
          <a:lstStyle>
            <a:lvl1pPr>
              <a:buFontTx/>
              <a:buNone/>
              <a:defRPr sz="831" b="0">
                <a:solidFill>
                  <a:schemeClr val="bg1">
                    <a:lumMod val="65000"/>
                  </a:schemeClr>
                </a:solidFill>
              </a:defRPr>
            </a:lvl1pPr>
            <a:lvl2pPr>
              <a:buFontTx/>
              <a:buNone/>
              <a:defRPr sz="831" b="0">
                <a:solidFill>
                  <a:schemeClr val="bg1">
                    <a:lumMod val="65000"/>
                  </a:schemeClr>
                </a:solidFill>
              </a:defRPr>
            </a:lvl2pPr>
            <a:lvl3pPr marL="0" indent="0">
              <a:buFontTx/>
              <a:buNone/>
              <a:defRPr sz="831" b="0">
                <a:solidFill>
                  <a:schemeClr val="bg1">
                    <a:lumMod val="65000"/>
                  </a:schemeClr>
                </a:solidFill>
              </a:defRPr>
            </a:lvl3pPr>
            <a:lvl4pPr marL="319023" indent="0">
              <a:buFontTx/>
              <a:buNone/>
              <a:defRPr sz="831" b="0">
                <a:solidFill>
                  <a:schemeClr val="bg1">
                    <a:lumMod val="65000"/>
                  </a:schemeClr>
                </a:solidFill>
              </a:defRPr>
            </a:lvl4pPr>
            <a:lvl5pPr marL="498474" indent="0">
              <a:buFontTx/>
              <a:buNone/>
              <a:defRPr sz="831" b="0"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584000" y="4313240"/>
            <a:ext cx="6808177" cy="554037"/>
          </a:xfrm>
        </p:spPr>
        <p:txBody>
          <a:bodyPr/>
          <a:lstStyle>
            <a:lvl1pPr>
              <a:buFontTx/>
              <a:buNone/>
              <a:defRPr sz="831" b="0">
                <a:solidFill>
                  <a:schemeClr val="bg1">
                    <a:lumMod val="65000"/>
                  </a:schemeClr>
                </a:solidFill>
              </a:defRPr>
            </a:lvl1pPr>
            <a:lvl2pPr>
              <a:buFontTx/>
              <a:buNone/>
              <a:defRPr sz="831" b="0">
                <a:solidFill>
                  <a:schemeClr val="bg1">
                    <a:lumMod val="65000"/>
                  </a:schemeClr>
                </a:solidFill>
              </a:defRPr>
            </a:lvl2pPr>
            <a:lvl3pPr marL="0" indent="0">
              <a:buFontTx/>
              <a:buNone/>
              <a:defRPr sz="831" b="0">
                <a:solidFill>
                  <a:schemeClr val="bg1">
                    <a:lumMod val="65000"/>
                  </a:schemeClr>
                </a:solidFill>
              </a:defRPr>
            </a:lvl3pPr>
            <a:lvl4pPr marL="319023" indent="0">
              <a:buFontTx/>
              <a:buNone/>
              <a:defRPr sz="831" b="0">
                <a:solidFill>
                  <a:schemeClr val="bg1">
                    <a:lumMod val="65000"/>
                  </a:schemeClr>
                </a:solidFill>
              </a:defRPr>
            </a:lvl4pPr>
            <a:lvl5pPr marL="498474" indent="0">
              <a:buFontTx/>
              <a:buNone/>
              <a:defRPr sz="831" b="0"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8005" y="3061556"/>
            <a:ext cx="1223892" cy="38100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56"/>
          <a:stretch/>
        </p:blipFill>
        <p:spPr>
          <a:xfrm>
            <a:off x="1584000" y="3061556"/>
            <a:ext cx="1144860" cy="384049"/>
          </a:xfrm>
          <a:prstGeom prst="rect">
            <a:avLst/>
          </a:prstGeom>
        </p:spPr>
      </p:pic>
      <p:sp>
        <p:nvSpPr>
          <p:cNvPr id="20" name="Rectangle 19">
            <a:hlinkClick r:id="rId3"/>
          </p:cNvPr>
          <p:cNvSpPr>
            <a:spLocks noChangeArrowheads="1"/>
          </p:cNvSpPr>
          <p:nvPr userDrawn="1"/>
        </p:nvSpPr>
        <p:spPr bwMode="auto">
          <a:xfrm>
            <a:off x="1580893" y="3560626"/>
            <a:ext cx="1752293" cy="156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/>
          <a:p>
            <a:pPr defTabSz="844083">
              <a:defRPr/>
            </a:pPr>
            <a:r>
              <a:rPr lang="en-GB" sz="1015" b="1" kern="0" dirty="0">
                <a:solidFill>
                  <a:srgbClr val="00338D"/>
                </a:solidFill>
                <a:cs typeface="Univers for KPMG"/>
              </a:rPr>
              <a:t>kpmg.ru</a:t>
            </a:r>
          </a:p>
        </p:txBody>
      </p:sp>
      <p:sp>
        <p:nvSpPr>
          <p:cNvPr id="21" name="Rectangle 20">
            <a:hlinkClick r:id="rId4"/>
          </p:cNvPr>
          <p:cNvSpPr>
            <a:spLocks noChangeArrowheads="1"/>
          </p:cNvSpPr>
          <p:nvPr userDrawn="1"/>
        </p:nvSpPr>
        <p:spPr bwMode="auto">
          <a:xfrm>
            <a:off x="4416587" y="3560626"/>
            <a:ext cx="1143000" cy="156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>
            <a:spAutoFit/>
          </a:bodyPr>
          <a:lstStyle>
            <a:defPPr>
              <a:defRPr lang="en-US"/>
            </a:defPPr>
            <a:lvl1pPr marL="0" algn="l" defTabSz="41029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0291" algn="l" defTabSz="41029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0583" algn="l" defTabSz="41029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0874" algn="l" defTabSz="41029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1165" algn="l" defTabSz="41029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1456" algn="l" defTabSz="41029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1748" algn="l" defTabSz="41029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72039" algn="l" defTabSz="41029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82330" algn="l" defTabSz="41029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1015" b="1" kern="0" dirty="0">
                <a:solidFill>
                  <a:srgbClr val="00338D"/>
                </a:solidFill>
                <a:ea typeface="Univers for KPMG" pitchFamily="18" charset="0"/>
                <a:cs typeface="Univers for KPMG"/>
              </a:rPr>
              <a:t>kpmg.com/app</a:t>
            </a:r>
            <a:endParaRPr lang="en-GB" sz="1015" b="1" kern="0" dirty="0">
              <a:solidFill>
                <a:srgbClr val="00338D"/>
              </a:solidFill>
              <a:cs typeface="Univers for KPMG"/>
            </a:endParaRPr>
          </a:p>
        </p:txBody>
      </p:sp>
    </p:spTree>
    <p:extLst>
      <p:ext uri="{BB962C8B-B14F-4D97-AF65-F5344CB8AC3E}">
        <p14:creationId xmlns:p14="http://schemas.microsoft.com/office/powerpoint/2010/main" val="27405626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120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844083"/>
            <a:fld id="{9076D7DA-45DD-4D34-A48B-1C3796D20448}" type="datetimeFigureOut">
              <a:rPr lang="ru-RU" smtClean="0">
                <a:solidFill>
                  <a:srgbClr val="000000"/>
                </a:solidFill>
              </a:rPr>
              <a:pPr defTabSz="844083"/>
              <a:t>25.08.2023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844083"/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844083"/>
            <a:fld id="{C318D0E1-6172-4638-BCC1-0B70ED483AF8}" type="slidenum">
              <a:rPr lang="ru-RU" smtClean="0">
                <a:solidFill>
                  <a:srgbClr val="000000"/>
                </a:solidFill>
              </a:rPr>
              <a:pPr defTabSz="844083"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68836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844083"/>
            <a:fld id="{9076D7DA-45DD-4D34-A48B-1C3796D20448}" type="datetimeFigureOut">
              <a:rPr lang="ru-RU" smtClean="0">
                <a:solidFill>
                  <a:srgbClr val="000000"/>
                </a:solidFill>
              </a:rPr>
              <a:pPr defTabSz="844083"/>
              <a:t>25.08.2023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844083"/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844083"/>
            <a:fld id="{C318D0E1-6172-4638-BCC1-0B70ED483AF8}" type="slidenum">
              <a:rPr lang="ru-RU" smtClean="0">
                <a:solidFill>
                  <a:srgbClr val="000000"/>
                </a:solidFill>
              </a:rPr>
              <a:pPr defTabSz="844083"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54682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en-US" sz="1662" dirty="0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9085263" y="-1588"/>
            <a:ext cx="57150" cy="312738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en-US" sz="1662" dirty="0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 bwMode="invGray">
          <a:xfrm>
            <a:off x="9043988" y="-1588"/>
            <a:ext cx="28575" cy="312738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en-US" sz="1662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9024939" y="-1588"/>
            <a:ext cx="9525" cy="312738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en-US" sz="1662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8977313" y="-1588"/>
            <a:ext cx="25400" cy="312738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en-US" sz="1662" dirty="0">
              <a:solidFill>
                <a:prstClr val="white"/>
              </a:solidFill>
            </a:endParaRPr>
          </a:p>
        </p:txBody>
      </p:sp>
      <p:grpSp>
        <p:nvGrpSpPr>
          <p:cNvPr id="7" name="Group 23"/>
          <p:cNvGrpSpPr>
            <a:grpSpLocks/>
          </p:cNvGrpSpPr>
          <p:nvPr userDrawn="1"/>
        </p:nvGrpSpPr>
        <p:grpSpPr bwMode="auto">
          <a:xfrm>
            <a:off x="8875713" y="2"/>
            <a:ext cx="95250" cy="333375"/>
            <a:chOff x="8875715" y="-787"/>
            <a:chExt cx="95251" cy="295141"/>
          </a:xfrm>
        </p:grpSpPr>
        <p:sp>
          <p:nvSpPr>
            <p:cNvPr id="8" name="Прямоугольник 7"/>
            <p:cNvSpPr/>
            <p:nvPr/>
          </p:nvSpPr>
          <p:spPr bwMode="invGray">
            <a:xfrm>
              <a:off x="8915402" y="-787"/>
              <a:ext cx="55564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844083">
                <a:defRPr/>
              </a:pPr>
              <a:endParaRPr lang="en-US" sz="1662" dirty="0">
                <a:solidFill>
                  <a:prstClr val="white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844083">
                <a:defRPr/>
              </a:pPr>
              <a:endParaRPr lang="en-US" sz="1662" dirty="0">
                <a:solidFill>
                  <a:prstClr val="white"/>
                </a:solidFill>
              </a:endParaRPr>
            </a:p>
          </p:txBody>
        </p:sp>
      </p:grpSp>
      <p:sp>
        <p:nvSpPr>
          <p:cNvPr id="10" name="Номер слайда 1"/>
          <p:cNvSpPr txBox="1">
            <a:spLocks/>
          </p:cNvSpPr>
          <p:nvPr userDrawn="1"/>
        </p:nvSpPr>
        <p:spPr>
          <a:xfrm>
            <a:off x="8139113" y="2"/>
            <a:ext cx="825500" cy="3397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3C3E31E0-32D2-4450-97A1-3D2FED62FF58}" type="slidenum">
              <a:rPr lang="ru-RU" sz="1662" smtClean="0">
                <a:solidFill>
                  <a:prstClr val="white"/>
                </a:solidFill>
                <a:latin typeface="Trebuchet MS" panose="020B0603020202020204" pitchFamily="34" charset="0"/>
              </a:rPr>
              <a:pPr algn="r">
                <a:defRPr/>
              </a:pPr>
              <a:t>‹#›</a:t>
            </a:fld>
            <a:endParaRPr lang="ru-RU" sz="1662" dirty="0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748702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15" b="1"/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215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15" b="1"/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215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844083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844083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844083"/>
            <a:fld id="{B2D350B4-811D-9C49-8D4A-B431FFD45952}" type="slidenum">
              <a:rPr lang="en-US" smtClean="0">
                <a:solidFill>
                  <a:srgbClr val="000000"/>
                </a:solidFill>
              </a:rPr>
              <a:pPr defTabSz="844083"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816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25.08.2023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707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25.08.2023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530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25.08.2023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71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image" Target="../media/image3.emf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0.xml"/><Relationship Id="rId18" Type="http://schemas.openxmlformats.org/officeDocument/2006/relationships/slideLayout" Target="../slideLayouts/slideLayout45.xml"/><Relationship Id="rId26" Type="http://schemas.openxmlformats.org/officeDocument/2006/relationships/slideLayout" Target="../slideLayouts/slideLayout53.xml"/><Relationship Id="rId39" Type="http://schemas.openxmlformats.org/officeDocument/2006/relationships/slideLayout" Target="../slideLayouts/slideLayout66.xml"/><Relationship Id="rId21" Type="http://schemas.openxmlformats.org/officeDocument/2006/relationships/slideLayout" Target="../slideLayouts/slideLayout48.xml"/><Relationship Id="rId34" Type="http://schemas.openxmlformats.org/officeDocument/2006/relationships/slideLayout" Target="../slideLayouts/slideLayout61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17" Type="http://schemas.openxmlformats.org/officeDocument/2006/relationships/slideLayout" Target="../slideLayouts/slideLayout44.xml"/><Relationship Id="rId25" Type="http://schemas.openxmlformats.org/officeDocument/2006/relationships/slideLayout" Target="../slideLayouts/slideLayout52.xml"/><Relationship Id="rId33" Type="http://schemas.openxmlformats.org/officeDocument/2006/relationships/slideLayout" Target="../slideLayouts/slideLayout60.xml"/><Relationship Id="rId38" Type="http://schemas.openxmlformats.org/officeDocument/2006/relationships/slideLayout" Target="../slideLayouts/slideLayout65.xml"/><Relationship Id="rId2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43.xml"/><Relationship Id="rId20" Type="http://schemas.openxmlformats.org/officeDocument/2006/relationships/slideLayout" Target="../slideLayouts/slideLayout47.xml"/><Relationship Id="rId29" Type="http://schemas.openxmlformats.org/officeDocument/2006/relationships/slideLayout" Target="../slideLayouts/slideLayout56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24" Type="http://schemas.openxmlformats.org/officeDocument/2006/relationships/slideLayout" Target="../slideLayouts/slideLayout51.xml"/><Relationship Id="rId32" Type="http://schemas.openxmlformats.org/officeDocument/2006/relationships/slideLayout" Target="../slideLayouts/slideLayout59.xml"/><Relationship Id="rId37" Type="http://schemas.openxmlformats.org/officeDocument/2006/relationships/slideLayout" Target="../slideLayouts/slideLayout64.xml"/><Relationship Id="rId40" Type="http://schemas.openxmlformats.org/officeDocument/2006/relationships/theme" Target="../theme/theme4.xml"/><Relationship Id="rId5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42.xml"/><Relationship Id="rId23" Type="http://schemas.openxmlformats.org/officeDocument/2006/relationships/slideLayout" Target="../slideLayouts/slideLayout50.xml"/><Relationship Id="rId28" Type="http://schemas.openxmlformats.org/officeDocument/2006/relationships/slideLayout" Target="../slideLayouts/slideLayout55.xml"/><Relationship Id="rId36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37.xml"/><Relationship Id="rId19" Type="http://schemas.openxmlformats.org/officeDocument/2006/relationships/slideLayout" Target="../slideLayouts/slideLayout46.xml"/><Relationship Id="rId31" Type="http://schemas.openxmlformats.org/officeDocument/2006/relationships/slideLayout" Target="../slideLayouts/slideLayout58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Relationship Id="rId22" Type="http://schemas.openxmlformats.org/officeDocument/2006/relationships/slideLayout" Target="../slideLayouts/slideLayout49.xml"/><Relationship Id="rId27" Type="http://schemas.openxmlformats.org/officeDocument/2006/relationships/slideLayout" Target="../slideLayouts/slideLayout54.xml"/><Relationship Id="rId30" Type="http://schemas.openxmlformats.org/officeDocument/2006/relationships/slideLayout" Target="../slideLayouts/slideLayout57.xml"/><Relationship Id="rId35" Type="http://schemas.openxmlformats.org/officeDocument/2006/relationships/slideLayout" Target="../slideLayouts/slideLayout62.xml"/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573578" y="6131859"/>
            <a:ext cx="7996844" cy="15329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7" name="bk object 17"/>
          <p:cNvSpPr/>
          <p:nvPr/>
        </p:nvSpPr>
        <p:spPr>
          <a:xfrm>
            <a:off x="573578" y="915745"/>
            <a:ext cx="7996844" cy="15329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8" name="bk object 18"/>
          <p:cNvSpPr/>
          <p:nvPr/>
        </p:nvSpPr>
        <p:spPr>
          <a:xfrm>
            <a:off x="8174182" y="6233149"/>
            <a:ext cx="346364" cy="40970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11909" y="207421"/>
            <a:ext cx="7920182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16338" y="1172023"/>
            <a:ext cx="871132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8/25/2023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1581" y="6411604"/>
            <a:ext cx="471574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59" b="0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pPr marL="4334666">
              <a:lnSpc>
                <a:spcPts val="1156"/>
              </a:lnSpc>
            </a:pPr>
            <a:fld id="{81D60167-4931-47E6-BA6A-407CBD079E47}" type="slidenum">
              <a:rPr lang="ru-RU" spc="-4" smtClean="0">
                <a:latin typeface="Arial"/>
                <a:cs typeface="Arial"/>
              </a:rPr>
              <a:pPr marL="4334666">
                <a:lnSpc>
                  <a:spcPts val="1156"/>
                </a:lnSpc>
              </a:pPr>
              <a:t>‹#›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22139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03433">
        <a:defRPr>
          <a:latin typeface="+mn-lt"/>
          <a:ea typeface="+mn-ea"/>
          <a:cs typeface="+mn-cs"/>
        </a:defRPr>
      </a:lvl2pPr>
      <a:lvl3pPr marL="806867">
        <a:defRPr>
          <a:latin typeface="+mn-lt"/>
          <a:ea typeface="+mn-ea"/>
          <a:cs typeface="+mn-cs"/>
        </a:defRPr>
      </a:lvl3pPr>
      <a:lvl4pPr marL="1210300">
        <a:defRPr>
          <a:latin typeface="+mn-lt"/>
          <a:ea typeface="+mn-ea"/>
          <a:cs typeface="+mn-cs"/>
        </a:defRPr>
      </a:lvl4pPr>
      <a:lvl5pPr marL="1613733">
        <a:defRPr>
          <a:latin typeface="+mn-lt"/>
          <a:ea typeface="+mn-ea"/>
          <a:cs typeface="+mn-cs"/>
        </a:defRPr>
      </a:lvl5pPr>
      <a:lvl6pPr marL="2017166">
        <a:defRPr>
          <a:latin typeface="+mn-lt"/>
          <a:ea typeface="+mn-ea"/>
          <a:cs typeface="+mn-cs"/>
        </a:defRPr>
      </a:lvl6pPr>
      <a:lvl7pPr marL="2420600">
        <a:defRPr>
          <a:latin typeface="+mn-lt"/>
          <a:ea typeface="+mn-ea"/>
          <a:cs typeface="+mn-cs"/>
        </a:defRPr>
      </a:lvl7pPr>
      <a:lvl8pPr marL="2824033">
        <a:defRPr>
          <a:latin typeface="+mn-lt"/>
          <a:ea typeface="+mn-ea"/>
          <a:cs typeface="+mn-cs"/>
        </a:defRPr>
      </a:lvl8pPr>
      <a:lvl9pPr marL="3227466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03433">
        <a:defRPr>
          <a:latin typeface="+mn-lt"/>
          <a:ea typeface="+mn-ea"/>
          <a:cs typeface="+mn-cs"/>
        </a:defRPr>
      </a:lvl2pPr>
      <a:lvl3pPr marL="806867">
        <a:defRPr>
          <a:latin typeface="+mn-lt"/>
          <a:ea typeface="+mn-ea"/>
          <a:cs typeface="+mn-cs"/>
        </a:defRPr>
      </a:lvl3pPr>
      <a:lvl4pPr marL="1210300">
        <a:defRPr>
          <a:latin typeface="+mn-lt"/>
          <a:ea typeface="+mn-ea"/>
          <a:cs typeface="+mn-cs"/>
        </a:defRPr>
      </a:lvl4pPr>
      <a:lvl5pPr marL="1613733">
        <a:defRPr>
          <a:latin typeface="+mn-lt"/>
          <a:ea typeface="+mn-ea"/>
          <a:cs typeface="+mn-cs"/>
        </a:defRPr>
      </a:lvl5pPr>
      <a:lvl6pPr marL="2017166">
        <a:defRPr>
          <a:latin typeface="+mn-lt"/>
          <a:ea typeface="+mn-ea"/>
          <a:cs typeface="+mn-cs"/>
        </a:defRPr>
      </a:lvl6pPr>
      <a:lvl7pPr marL="2420600">
        <a:defRPr>
          <a:latin typeface="+mn-lt"/>
          <a:ea typeface="+mn-ea"/>
          <a:cs typeface="+mn-cs"/>
        </a:defRPr>
      </a:lvl7pPr>
      <a:lvl8pPr marL="2824033">
        <a:defRPr>
          <a:latin typeface="+mn-lt"/>
          <a:ea typeface="+mn-ea"/>
          <a:cs typeface="+mn-cs"/>
        </a:defRPr>
      </a:lvl8pPr>
      <a:lvl9pPr marL="3227466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76D7DA-45DD-4D34-A48B-1C3796D2044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25.08.2023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707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alphaModFix amt="33000"/>
            <a:lum bright="20000"/>
          </a:blip>
          <a:stretch>
            <a:fillRect/>
          </a:stretch>
        </p:blipFill>
        <p:spPr>
          <a:xfrm>
            <a:off x="5334759" y="-451827"/>
            <a:ext cx="4584602" cy="5030792"/>
          </a:xfrm>
          <a:prstGeom prst="rect">
            <a:avLst/>
          </a:prstGeom>
        </p:spPr>
      </p:pic>
      <p:sp>
        <p:nvSpPr>
          <p:cNvPr id="982" name="AutoShape 981"/>
          <p:cNvSpPr>
            <a:spLocks noChangeAspect="1" noChangeArrowheads="1" noTextEdit="1"/>
          </p:cNvSpPr>
          <p:nvPr userDrawn="1"/>
        </p:nvSpPr>
        <p:spPr bwMode="auto">
          <a:xfrm>
            <a:off x="309563" y="247650"/>
            <a:ext cx="1787525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grpSp>
        <p:nvGrpSpPr>
          <p:cNvPr id="983" name="Group 1183"/>
          <p:cNvGrpSpPr>
            <a:grpSpLocks/>
          </p:cNvGrpSpPr>
          <p:nvPr userDrawn="1"/>
        </p:nvGrpSpPr>
        <p:grpSpPr bwMode="auto">
          <a:xfrm>
            <a:off x="309563" y="244475"/>
            <a:ext cx="250825" cy="481013"/>
            <a:chOff x="195" y="154"/>
            <a:chExt cx="158" cy="303"/>
          </a:xfrm>
        </p:grpSpPr>
        <p:sp>
          <p:nvSpPr>
            <p:cNvPr id="1758" name="Freeform 983"/>
            <p:cNvSpPr>
              <a:spLocks noEditPoints="1"/>
            </p:cNvSpPr>
            <p:nvPr userDrawn="1"/>
          </p:nvSpPr>
          <p:spPr bwMode="auto">
            <a:xfrm>
              <a:off x="195" y="196"/>
              <a:ext cx="136" cy="261"/>
            </a:xfrm>
            <a:custGeom>
              <a:avLst/>
              <a:gdLst>
                <a:gd name="T0" fmla="*/ 284 w 304"/>
                <a:gd name="T1" fmla="*/ 540 h 573"/>
                <a:gd name="T2" fmla="*/ 283 w 304"/>
                <a:gd name="T3" fmla="*/ 491 h 573"/>
                <a:gd name="T4" fmla="*/ 252 w 304"/>
                <a:gd name="T5" fmla="*/ 499 h 573"/>
                <a:gd name="T6" fmla="*/ 248 w 304"/>
                <a:gd name="T7" fmla="*/ 484 h 573"/>
                <a:gd name="T8" fmla="*/ 244 w 304"/>
                <a:gd name="T9" fmla="*/ 514 h 573"/>
                <a:gd name="T10" fmla="*/ 304 w 304"/>
                <a:gd name="T11" fmla="*/ 573 h 573"/>
                <a:gd name="T12" fmla="*/ 272 w 304"/>
                <a:gd name="T13" fmla="*/ 559 h 573"/>
                <a:gd name="T14" fmla="*/ 206 w 304"/>
                <a:gd name="T15" fmla="*/ 522 h 573"/>
                <a:gd name="T16" fmla="*/ 184 w 304"/>
                <a:gd name="T17" fmla="*/ 521 h 573"/>
                <a:gd name="T18" fmla="*/ 207 w 304"/>
                <a:gd name="T19" fmla="*/ 466 h 573"/>
                <a:gd name="T20" fmla="*/ 273 w 304"/>
                <a:gd name="T21" fmla="*/ 446 h 573"/>
                <a:gd name="T22" fmla="*/ 258 w 304"/>
                <a:gd name="T23" fmla="*/ 395 h 573"/>
                <a:gd name="T24" fmla="*/ 244 w 304"/>
                <a:gd name="T25" fmla="*/ 433 h 573"/>
                <a:gd name="T26" fmla="*/ 214 w 304"/>
                <a:gd name="T27" fmla="*/ 427 h 573"/>
                <a:gd name="T28" fmla="*/ 193 w 304"/>
                <a:gd name="T29" fmla="*/ 433 h 573"/>
                <a:gd name="T30" fmla="*/ 181 w 304"/>
                <a:gd name="T31" fmla="*/ 416 h 573"/>
                <a:gd name="T32" fmla="*/ 168 w 304"/>
                <a:gd name="T33" fmla="*/ 375 h 573"/>
                <a:gd name="T34" fmla="*/ 218 w 304"/>
                <a:gd name="T35" fmla="*/ 344 h 573"/>
                <a:gd name="T36" fmla="*/ 209 w 304"/>
                <a:gd name="T37" fmla="*/ 297 h 573"/>
                <a:gd name="T38" fmla="*/ 190 w 304"/>
                <a:gd name="T39" fmla="*/ 332 h 573"/>
                <a:gd name="T40" fmla="*/ 164 w 304"/>
                <a:gd name="T41" fmla="*/ 301 h 573"/>
                <a:gd name="T42" fmla="*/ 124 w 304"/>
                <a:gd name="T43" fmla="*/ 330 h 573"/>
                <a:gd name="T44" fmla="*/ 97 w 304"/>
                <a:gd name="T45" fmla="*/ 339 h 573"/>
                <a:gd name="T46" fmla="*/ 86 w 304"/>
                <a:gd name="T47" fmla="*/ 318 h 573"/>
                <a:gd name="T48" fmla="*/ 92 w 304"/>
                <a:gd name="T49" fmla="*/ 275 h 573"/>
                <a:gd name="T50" fmla="*/ 64 w 304"/>
                <a:gd name="T51" fmla="*/ 262 h 573"/>
                <a:gd name="T52" fmla="*/ 7 w 304"/>
                <a:gd name="T53" fmla="*/ 225 h 573"/>
                <a:gd name="T54" fmla="*/ 33 w 304"/>
                <a:gd name="T55" fmla="*/ 178 h 573"/>
                <a:gd name="T56" fmla="*/ 6 w 304"/>
                <a:gd name="T57" fmla="*/ 105 h 573"/>
                <a:gd name="T58" fmla="*/ 66 w 304"/>
                <a:gd name="T59" fmla="*/ 93 h 573"/>
                <a:gd name="T60" fmla="*/ 102 w 304"/>
                <a:gd name="T61" fmla="*/ 87 h 573"/>
                <a:gd name="T62" fmla="*/ 136 w 304"/>
                <a:gd name="T63" fmla="*/ 113 h 573"/>
                <a:gd name="T64" fmla="*/ 177 w 304"/>
                <a:gd name="T65" fmla="*/ 216 h 573"/>
                <a:gd name="T66" fmla="*/ 229 w 304"/>
                <a:gd name="T67" fmla="*/ 193 h 573"/>
                <a:gd name="T68" fmla="*/ 242 w 304"/>
                <a:gd name="T69" fmla="*/ 167 h 573"/>
                <a:gd name="T70" fmla="*/ 220 w 304"/>
                <a:gd name="T71" fmla="*/ 108 h 573"/>
                <a:gd name="T72" fmla="*/ 185 w 304"/>
                <a:gd name="T73" fmla="*/ 122 h 573"/>
                <a:gd name="T74" fmla="*/ 149 w 304"/>
                <a:gd name="T75" fmla="*/ 111 h 573"/>
                <a:gd name="T76" fmla="*/ 174 w 304"/>
                <a:gd name="T77" fmla="*/ 95 h 573"/>
                <a:gd name="T78" fmla="*/ 151 w 304"/>
                <a:gd name="T79" fmla="*/ 83 h 573"/>
                <a:gd name="T80" fmla="*/ 186 w 304"/>
                <a:gd name="T81" fmla="*/ 47 h 573"/>
                <a:gd name="T82" fmla="*/ 251 w 304"/>
                <a:gd name="T83" fmla="*/ 61 h 573"/>
                <a:gd name="T84" fmla="*/ 295 w 304"/>
                <a:gd name="T85" fmla="*/ 82 h 573"/>
                <a:gd name="T86" fmla="*/ 304 w 304"/>
                <a:gd name="T87" fmla="*/ 57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283" y="491"/>
                  </a:moveTo>
                  <a:lnTo>
                    <a:pt x="283" y="491"/>
                  </a:lnTo>
                  <a:cubicBezTo>
                    <a:pt x="278" y="504"/>
                    <a:pt x="269" y="533"/>
                    <a:pt x="284" y="540"/>
                  </a:cubicBezTo>
                  <a:cubicBezTo>
                    <a:pt x="283" y="530"/>
                    <a:pt x="285" y="505"/>
                    <a:pt x="290" y="489"/>
                  </a:cubicBezTo>
                  <a:cubicBezTo>
                    <a:pt x="292" y="480"/>
                    <a:pt x="301" y="445"/>
                    <a:pt x="298" y="439"/>
                  </a:cubicBezTo>
                  <a:cubicBezTo>
                    <a:pt x="297" y="452"/>
                    <a:pt x="291" y="474"/>
                    <a:pt x="283" y="491"/>
                  </a:cubicBezTo>
                  <a:close/>
                  <a:moveTo>
                    <a:pt x="248" y="484"/>
                  </a:moveTo>
                  <a:lnTo>
                    <a:pt x="248" y="484"/>
                  </a:lnTo>
                  <a:cubicBezTo>
                    <a:pt x="246" y="489"/>
                    <a:pt x="244" y="498"/>
                    <a:pt x="252" y="499"/>
                  </a:cubicBezTo>
                  <a:cubicBezTo>
                    <a:pt x="256" y="488"/>
                    <a:pt x="261" y="481"/>
                    <a:pt x="267" y="473"/>
                  </a:cubicBezTo>
                  <a:cubicBezTo>
                    <a:pt x="272" y="467"/>
                    <a:pt x="280" y="457"/>
                    <a:pt x="284" y="451"/>
                  </a:cubicBezTo>
                  <a:cubicBezTo>
                    <a:pt x="274" y="463"/>
                    <a:pt x="253" y="475"/>
                    <a:pt x="248" y="484"/>
                  </a:cubicBezTo>
                  <a:close/>
                  <a:moveTo>
                    <a:pt x="244" y="522"/>
                  </a:moveTo>
                  <a:lnTo>
                    <a:pt x="244" y="522"/>
                  </a:lnTo>
                  <a:cubicBezTo>
                    <a:pt x="244" y="519"/>
                    <a:pt x="244" y="518"/>
                    <a:pt x="244" y="514"/>
                  </a:cubicBezTo>
                  <a:cubicBezTo>
                    <a:pt x="241" y="514"/>
                    <a:pt x="236" y="513"/>
                    <a:pt x="233" y="509"/>
                  </a:cubicBezTo>
                  <a:cubicBezTo>
                    <a:pt x="229" y="517"/>
                    <a:pt x="235" y="522"/>
                    <a:pt x="244" y="522"/>
                  </a:cubicBezTo>
                  <a:close/>
                  <a:moveTo>
                    <a:pt x="304" y="573"/>
                  </a:moveTo>
                  <a:lnTo>
                    <a:pt x="304" y="573"/>
                  </a:lnTo>
                  <a:cubicBezTo>
                    <a:pt x="296" y="569"/>
                    <a:pt x="289" y="562"/>
                    <a:pt x="286" y="555"/>
                  </a:cubicBezTo>
                  <a:cubicBezTo>
                    <a:pt x="282" y="557"/>
                    <a:pt x="277" y="559"/>
                    <a:pt x="272" y="559"/>
                  </a:cubicBezTo>
                  <a:cubicBezTo>
                    <a:pt x="260" y="560"/>
                    <a:pt x="249" y="551"/>
                    <a:pt x="246" y="542"/>
                  </a:cubicBezTo>
                  <a:cubicBezTo>
                    <a:pt x="237" y="550"/>
                    <a:pt x="227" y="549"/>
                    <a:pt x="220" y="546"/>
                  </a:cubicBezTo>
                  <a:cubicBezTo>
                    <a:pt x="210" y="541"/>
                    <a:pt x="206" y="530"/>
                    <a:pt x="206" y="522"/>
                  </a:cubicBezTo>
                  <a:cubicBezTo>
                    <a:pt x="204" y="524"/>
                    <a:pt x="204" y="528"/>
                    <a:pt x="203" y="532"/>
                  </a:cubicBezTo>
                  <a:cubicBezTo>
                    <a:pt x="202" y="537"/>
                    <a:pt x="198" y="541"/>
                    <a:pt x="193" y="542"/>
                  </a:cubicBezTo>
                  <a:cubicBezTo>
                    <a:pt x="197" y="530"/>
                    <a:pt x="187" y="530"/>
                    <a:pt x="184" y="521"/>
                  </a:cubicBezTo>
                  <a:cubicBezTo>
                    <a:pt x="181" y="509"/>
                    <a:pt x="187" y="500"/>
                    <a:pt x="195" y="496"/>
                  </a:cubicBezTo>
                  <a:cubicBezTo>
                    <a:pt x="189" y="493"/>
                    <a:pt x="187" y="486"/>
                    <a:pt x="190" y="477"/>
                  </a:cubicBezTo>
                  <a:cubicBezTo>
                    <a:pt x="192" y="470"/>
                    <a:pt x="201" y="465"/>
                    <a:pt x="207" y="466"/>
                  </a:cubicBezTo>
                  <a:cubicBezTo>
                    <a:pt x="201" y="472"/>
                    <a:pt x="205" y="480"/>
                    <a:pt x="212" y="480"/>
                  </a:cubicBezTo>
                  <a:cubicBezTo>
                    <a:pt x="220" y="480"/>
                    <a:pt x="228" y="469"/>
                    <a:pt x="239" y="463"/>
                  </a:cubicBezTo>
                  <a:cubicBezTo>
                    <a:pt x="251" y="456"/>
                    <a:pt x="261" y="455"/>
                    <a:pt x="273" y="446"/>
                  </a:cubicBezTo>
                  <a:cubicBezTo>
                    <a:pt x="265" y="445"/>
                    <a:pt x="258" y="448"/>
                    <a:pt x="254" y="454"/>
                  </a:cubicBezTo>
                  <a:cubicBezTo>
                    <a:pt x="252" y="441"/>
                    <a:pt x="263" y="436"/>
                    <a:pt x="270" y="431"/>
                  </a:cubicBezTo>
                  <a:cubicBezTo>
                    <a:pt x="285" y="421"/>
                    <a:pt x="269" y="398"/>
                    <a:pt x="258" y="395"/>
                  </a:cubicBezTo>
                  <a:cubicBezTo>
                    <a:pt x="242" y="391"/>
                    <a:pt x="232" y="400"/>
                    <a:pt x="233" y="412"/>
                  </a:cubicBezTo>
                  <a:cubicBezTo>
                    <a:pt x="235" y="426"/>
                    <a:pt x="248" y="422"/>
                    <a:pt x="253" y="419"/>
                  </a:cubicBezTo>
                  <a:cubicBezTo>
                    <a:pt x="253" y="427"/>
                    <a:pt x="247" y="432"/>
                    <a:pt x="244" y="433"/>
                  </a:cubicBezTo>
                  <a:cubicBezTo>
                    <a:pt x="240" y="435"/>
                    <a:pt x="230" y="436"/>
                    <a:pt x="224" y="430"/>
                  </a:cubicBezTo>
                  <a:cubicBezTo>
                    <a:pt x="223" y="434"/>
                    <a:pt x="222" y="436"/>
                    <a:pt x="219" y="438"/>
                  </a:cubicBezTo>
                  <a:cubicBezTo>
                    <a:pt x="217" y="432"/>
                    <a:pt x="217" y="431"/>
                    <a:pt x="214" y="427"/>
                  </a:cubicBezTo>
                  <a:cubicBezTo>
                    <a:pt x="212" y="436"/>
                    <a:pt x="206" y="440"/>
                    <a:pt x="199" y="439"/>
                  </a:cubicBezTo>
                  <a:cubicBezTo>
                    <a:pt x="201" y="435"/>
                    <a:pt x="200" y="430"/>
                    <a:pt x="199" y="427"/>
                  </a:cubicBezTo>
                  <a:cubicBezTo>
                    <a:pt x="198" y="429"/>
                    <a:pt x="196" y="431"/>
                    <a:pt x="193" y="433"/>
                  </a:cubicBezTo>
                  <a:cubicBezTo>
                    <a:pt x="192" y="431"/>
                    <a:pt x="192" y="429"/>
                    <a:pt x="191" y="428"/>
                  </a:cubicBezTo>
                  <a:cubicBezTo>
                    <a:pt x="188" y="432"/>
                    <a:pt x="183" y="435"/>
                    <a:pt x="177" y="435"/>
                  </a:cubicBezTo>
                  <a:cubicBezTo>
                    <a:pt x="181" y="431"/>
                    <a:pt x="183" y="423"/>
                    <a:pt x="181" y="416"/>
                  </a:cubicBezTo>
                  <a:cubicBezTo>
                    <a:pt x="176" y="425"/>
                    <a:pt x="156" y="427"/>
                    <a:pt x="153" y="411"/>
                  </a:cubicBezTo>
                  <a:cubicBezTo>
                    <a:pt x="160" y="414"/>
                    <a:pt x="165" y="411"/>
                    <a:pt x="166" y="407"/>
                  </a:cubicBezTo>
                  <a:cubicBezTo>
                    <a:pt x="168" y="401"/>
                    <a:pt x="161" y="386"/>
                    <a:pt x="168" y="375"/>
                  </a:cubicBezTo>
                  <a:cubicBezTo>
                    <a:pt x="173" y="366"/>
                    <a:pt x="178" y="361"/>
                    <a:pt x="192" y="359"/>
                  </a:cubicBezTo>
                  <a:cubicBezTo>
                    <a:pt x="191" y="357"/>
                    <a:pt x="190" y="356"/>
                    <a:pt x="190" y="353"/>
                  </a:cubicBezTo>
                  <a:cubicBezTo>
                    <a:pt x="202" y="358"/>
                    <a:pt x="213" y="354"/>
                    <a:pt x="218" y="344"/>
                  </a:cubicBezTo>
                  <a:cubicBezTo>
                    <a:pt x="216" y="345"/>
                    <a:pt x="212" y="346"/>
                    <a:pt x="209" y="346"/>
                  </a:cubicBezTo>
                  <a:cubicBezTo>
                    <a:pt x="220" y="337"/>
                    <a:pt x="219" y="312"/>
                    <a:pt x="211" y="298"/>
                  </a:cubicBezTo>
                  <a:cubicBezTo>
                    <a:pt x="210" y="298"/>
                    <a:pt x="210" y="297"/>
                    <a:pt x="209" y="297"/>
                  </a:cubicBezTo>
                  <a:cubicBezTo>
                    <a:pt x="206" y="302"/>
                    <a:pt x="199" y="302"/>
                    <a:pt x="195" y="306"/>
                  </a:cubicBezTo>
                  <a:cubicBezTo>
                    <a:pt x="194" y="304"/>
                    <a:pt x="193" y="304"/>
                    <a:pt x="192" y="303"/>
                  </a:cubicBezTo>
                  <a:cubicBezTo>
                    <a:pt x="192" y="303"/>
                    <a:pt x="191" y="323"/>
                    <a:pt x="190" y="332"/>
                  </a:cubicBezTo>
                  <a:cubicBezTo>
                    <a:pt x="188" y="341"/>
                    <a:pt x="179" y="340"/>
                    <a:pt x="175" y="345"/>
                  </a:cubicBezTo>
                  <a:cubicBezTo>
                    <a:pt x="169" y="339"/>
                    <a:pt x="159" y="339"/>
                    <a:pt x="160" y="328"/>
                  </a:cubicBezTo>
                  <a:cubicBezTo>
                    <a:pt x="162" y="317"/>
                    <a:pt x="164" y="308"/>
                    <a:pt x="164" y="301"/>
                  </a:cubicBezTo>
                  <a:cubicBezTo>
                    <a:pt x="161" y="307"/>
                    <a:pt x="155" y="331"/>
                    <a:pt x="153" y="339"/>
                  </a:cubicBezTo>
                  <a:cubicBezTo>
                    <a:pt x="149" y="349"/>
                    <a:pt x="139" y="346"/>
                    <a:pt x="133" y="349"/>
                  </a:cubicBezTo>
                  <a:cubicBezTo>
                    <a:pt x="129" y="342"/>
                    <a:pt x="120" y="340"/>
                    <a:pt x="124" y="330"/>
                  </a:cubicBezTo>
                  <a:cubicBezTo>
                    <a:pt x="125" y="327"/>
                    <a:pt x="140" y="295"/>
                    <a:pt x="142" y="289"/>
                  </a:cubicBezTo>
                  <a:cubicBezTo>
                    <a:pt x="137" y="297"/>
                    <a:pt x="123" y="325"/>
                    <a:pt x="118" y="332"/>
                  </a:cubicBezTo>
                  <a:cubicBezTo>
                    <a:pt x="113" y="341"/>
                    <a:pt x="104" y="337"/>
                    <a:pt x="97" y="339"/>
                  </a:cubicBezTo>
                  <a:cubicBezTo>
                    <a:pt x="96" y="333"/>
                    <a:pt x="87" y="326"/>
                    <a:pt x="93" y="316"/>
                  </a:cubicBezTo>
                  <a:cubicBezTo>
                    <a:pt x="102" y="302"/>
                    <a:pt x="120" y="278"/>
                    <a:pt x="122" y="275"/>
                  </a:cubicBezTo>
                  <a:cubicBezTo>
                    <a:pt x="118" y="279"/>
                    <a:pt x="88" y="316"/>
                    <a:pt x="86" y="318"/>
                  </a:cubicBezTo>
                  <a:cubicBezTo>
                    <a:pt x="79" y="324"/>
                    <a:pt x="69" y="319"/>
                    <a:pt x="63" y="319"/>
                  </a:cubicBezTo>
                  <a:cubicBezTo>
                    <a:pt x="63" y="312"/>
                    <a:pt x="57" y="305"/>
                    <a:pt x="65" y="297"/>
                  </a:cubicBezTo>
                  <a:cubicBezTo>
                    <a:pt x="72" y="290"/>
                    <a:pt x="88" y="278"/>
                    <a:pt x="92" y="275"/>
                  </a:cubicBezTo>
                  <a:cubicBezTo>
                    <a:pt x="81" y="282"/>
                    <a:pt x="68" y="294"/>
                    <a:pt x="60" y="296"/>
                  </a:cubicBezTo>
                  <a:cubicBezTo>
                    <a:pt x="47" y="299"/>
                    <a:pt x="42" y="294"/>
                    <a:pt x="37" y="292"/>
                  </a:cubicBezTo>
                  <a:cubicBezTo>
                    <a:pt x="41" y="280"/>
                    <a:pt x="36" y="274"/>
                    <a:pt x="64" y="262"/>
                  </a:cubicBezTo>
                  <a:cubicBezTo>
                    <a:pt x="39" y="271"/>
                    <a:pt x="28" y="266"/>
                    <a:pt x="20" y="259"/>
                  </a:cubicBezTo>
                  <a:cubicBezTo>
                    <a:pt x="23" y="250"/>
                    <a:pt x="32" y="243"/>
                    <a:pt x="39" y="240"/>
                  </a:cubicBezTo>
                  <a:cubicBezTo>
                    <a:pt x="24" y="241"/>
                    <a:pt x="14" y="234"/>
                    <a:pt x="7" y="225"/>
                  </a:cubicBezTo>
                  <a:cubicBezTo>
                    <a:pt x="13" y="218"/>
                    <a:pt x="24" y="212"/>
                    <a:pt x="36" y="211"/>
                  </a:cubicBezTo>
                  <a:cubicBezTo>
                    <a:pt x="18" y="208"/>
                    <a:pt x="3" y="196"/>
                    <a:pt x="1" y="183"/>
                  </a:cubicBezTo>
                  <a:cubicBezTo>
                    <a:pt x="9" y="178"/>
                    <a:pt x="21" y="177"/>
                    <a:pt x="33" y="178"/>
                  </a:cubicBezTo>
                  <a:cubicBezTo>
                    <a:pt x="14" y="171"/>
                    <a:pt x="0" y="156"/>
                    <a:pt x="0" y="143"/>
                  </a:cubicBezTo>
                  <a:cubicBezTo>
                    <a:pt x="10" y="140"/>
                    <a:pt x="21" y="142"/>
                    <a:pt x="30" y="144"/>
                  </a:cubicBezTo>
                  <a:cubicBezTo>
                    <a:pt x="20" y="137"/>
                    <a:pt x="5" y="124"/>
                    <a:pt x="6" y="105"/>
                  </a:cubicBezTo>
                  <a:cubicBezTo>
                    <a:pt x="16" y="102"/>
                    <a:pt x="33" y="109"/>
                    <a:pt x="40" y="112"/>
                  </a:cubicBezTo>
                  <a:cubicBezTo>
                    <a:pt x="17" y="99"/>
                    <a:pt x="9" y="69"/>
                    <a:pt x="21" y="52"/>
                  </a:cubicBezTo>
                  <a:cubicBezTo>
                    <a:pt x="28" y="56"/>
                    <a:pt x="60" y="89"/>
                    <a:pt x="66" y="93"/>
                  </a:cubicBezTo>
                  <a:cubicBezTo>
                    <a:pt x="49" y="74"/>
                    <a:pt x="41" y="60"/>
                    <a:pt x="37" y="47"/>
                  </a:cubicBezTo>
                  <a:cubicBezTo>
                    <a:pt x="31" y="33"/>
                    <a:pt x="31" y="8"/>
                    <a:pt x="48" y="0"/>
                  </a:cubicBezTo>
                  <a:cubicBezTo>
                    <a:pt x="56" y="19"/>
                    <a:pt x="85" y="67"/>
                    <a:pt x="102" y="87"/>
                  </a:cubicBezTo>
                  <a:cubicBezTo>
                    <a:pt x="103" y="86"/>
                    <a:pt x="105" y="84"/>
                    <a:pt x="107" y="83"/>
                  </a:cubicBezTo>
                  <a:cubicBezTo>
                    <a:pt x="111" y="96"/>
                    <a:pt x="122" y="112"/>
                    <a:pt x="132" y="120"/>
                  </a:cubicBezTo>
                  <a:cubicBezTo>
                    <a:pt x="133" y="119"/>
                    <a:pt x="134" y="116"/>
                    <a:pt x="136" y="113"/>
                  </a:cubicBezTo>
                  <a:cubicBezTo>
                    <a:pt x="147" y="129"/>
                    <a:pt x="175" y="152"/>
                    <a:pt x="184" y="165"/>
                  </a:cubicBezTo>
                  <a:cubicBezTo>
                    <a:pt x="191" y="176"/>
                    <a:pt x="192" y="185"/>
                    <a:pt x="182" y="195"/>
                  </a:cubicBezTo>
                  <a:cubicBezTo>
                    <a:pt x="178" y="199"/>
                    <a:pt x="170" y="206"/>
                    <a:pt x="177" y="216"/>
                  </a:cubicBezTo>
                  <a:cubicBezTo>
                    <a:pt x="187" y="231"/>
                    <a:pt x="211" y="231"/>
                    <a:pt x="218" y="217"/>
                  </a:cubicBezTo>
                  <a:cubicBezTo>
                    <a:pt x="203" y="216"/>
                    <a:pt x="198" y="197"/>
                    <a:pt x="208" y="186"/>
                  </a:cubicBezTo>
                  <a:cubicBezTo>
                    <a:pt x="212" y="193"/>
                    <a:pt x="220" y="197"/>
                    <a:pt x="229" y="193"/>
                  </a:cubicBezTo>
                  <a:cubicBezTo>
                    <a:pt x="235" y="191"/>
                    <a:pt x="239" y="188"/>
                    <a:pt x="241" y="185"/>
                  </a:cubicBezTo>
                  <a:cubicBezTo>
                    <a:pt x="229" y="189"/>
                    <a:pt x="219" y="182"/>
                    <a:pt x="220" y="169"/>
                  </a:cubicBezTo>
                  <a:cubicBezTo>
                    <a:pt x="230" y="178"/>
                    <a:pt x="240" y="169"/>
                    <a:pt x="242" y="167"/>
                  </a:cubicBezTo>
                  <a:cubicBezTo>
                    <a:pt x="248" y="160"/>
                    <a:pt x="250" y="152"/>
                    <a:pt x="248" y="139"/>
                  </a:cubicBezTo>
                  <a:cubicBezTo>
                    <a:pt x="245" y="128"/>
                    <a:pt x="234" y="111"/>
                    <a:pt x="227" y="105"/>
                  </a:cubicBezTo>
                  <a:cubicBezTo>
                    <a:pt x="226" y="106"/>
                    <a:pt x="224" y="108"/>
                    <a:pt x="220" y="108"/>
                  </a:cubicBezTo>
                  <a:cubicBezTo>
                    <a:pt x="218" y="107"/>
                    <a:pt x="214" y="105"/>
                    <a:pt x="212" y="105"/>
                  </a:cubicBezTo>
                  <a:cubicBezTo>
                    <a:pt x="205" y="102"/>
                    <a:pt x="197" y="104"/>
                    <a:pt x="193" y="107"/>
                  </a:cubicBezTo>
                  <a:cubicBezTo>
                    <a:pt x="184" y="112"/>
                    <a:pt x="185" y="118"/>
                    <a:pt x="185" y="122"/>
                  </a:cubicBezTo>
                  <a:cubicBezTo>
                    <a:pt x="172" y="115"/>
                    <a:pt x="177" y="103"/>
                    <a:pt x="193" y="98"/>
                  </a:cubicBezTo>
                  <a:cubicBezTo>
                    <a:pt x="182" y="98"/>
                    <a:pt x="172" y="109"/>
                    <a:pt x="170" y="110"/>
                  </a:cubicBezTo>
                  <a:cubicBezTo>
                    <a:pt x="163" y="115"/>
                    <a:pt x="154" y="114"/>
                    <a:pt x="149" y="111"/>
                  </a:cubicBezTo>
                  <a:cubicBezTo>
                    <a:pt x="139" y="106"/>
                    <a:pt x="136" y="94"/>
                    <a:pt x="139" y="91"/>
                  </a:cubicBezTo>
                  <a:cubicBezTo>
                    <a:pt x="140" y="96"/>
                    <a:pt x="144" y="100"/>
                    <a:pt x="149" y="100"/>
                  </a:cubicBezTo>
                  <a:cubicBezTo>
                    <a:pt x="158" y="101"/>
                    <a:pt x="167" y="98"/>
                    <a:pt x="174" y="95"/>
                  </a:cubicBezTo>
                  <a:cubicBezTo>
                    <a:pt x="179" y="92"/>
                    <a:pt x="189" y="91"/>
                    <a:pt x="195" y="91"/>
                  </a:cubicBezTo>
                  <a:cubicBezTo>
                    <a:pt x="183" y="84"/>
                    <a:pt x="165" y="85"/>
                    <a:pt x="159" y="95"/>
                  </a:cubicBezTo>
                  <a:cubicBezTo>
                    <a:pt x="155" y="92"/>
                    <a:pt x="152" y="89"/>
                    <a:pt x="151" y="83"/>
                  </a:cubicBezTo>
                  <a:cubicBezTo>
                    <a:pt x="148" y="65"/>
                    <a:pt x="161" y="56"/>
                    <a:pt x="176" y="56"/>
                  </a:cubicBezTo>
                  <a:cubicBezTo>
                    <a:pt x="176" y="52"/>
                    <a:pt x="179" y="50"/>
                    <a:pt x="183" y="51"/>
                  </a:cubicBezTo>
                  <a:cubicBezTo>
                    <a:pt x="182" y="49"/>
                    <a:pt x="184" y="47"/>
                    <a:pt x="186" y="47"/>
                  </a:cubicBezTo>
                  <a:lnTo>
                    <a:pt x="243" y="47"/>
                  </a:lnTo>
                  <a:cubicBezTo>
                    <a:pt x="255" y="47"/>
                    <a:pt x="275" y="46"/>
                    <a:pt x="277" y="43"/>
                  </a:cubicBezTo>
                  <a:cubicBezTo>
                    <a:pt x="277" y="50"/>
                    <a:pt x="261" y="59"/>
                    <a:pt x="251" y="61"/>
                  </a:cubicBezTo>
                  <a:cubicBezTo>
                    <a:pt x="259" y="62"/>
                    <a:pt x="267" y="61"/>
                    <a:pt x="274" y="58"/>
                  </a:cubicBezTo>
                  <a:cubicBezTo>
                    <a:pt x="270" y="63"/>
                    <a:pt x="266" y="67"/>
                    <a:pt x="259" y="69"/>
                  </a:cubicBezTo>
                  <a:cubicBezTo>
                    <a:pt x="266" y="78"/>
                    <a:pt x="281" y="83"/>
                    <a:pt x="295" y="82"/>
                  </a:cubicBezTo>
                  <a:cubicBezTo>
                    <a:pt x="291" y="86"/>
                    <a:pt x="285" y="89"/>
                    <a:pt x="279" y="88"/>
                  </a:cubicBezTo>
                  <a:cubicBezTo>
                    <a:pt x="291" y="106"/>
                    <a:pt x="301" y="126"/>
                    <a:pt x="304" y="153"/>
                  </a:cubicBezTo>
                  <a:lnTo>
                    <a:pt x="304" y="5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9" name="Freeform 984"/>
            <p:cNvSpPr>
              <a:spLocks/>
            </p:cNvSpPr>
            <p:nvPr userDrawn="1"/>
          </p:nvSpPr>
          <p:spPr bwMode="auto">
            <a:xfrm>
              <a:off x="324" y="447"/>
              <a:ext cx="7" cy="7"/>
            </a:xfrm>
            <a:custGeom>
              <a:avLst/>
              <a:gdLst>
                <a:gd name="T0" fmla="*/ 15 w 15"/>
                <a:gd name="T1" fmla="*/ 13 h 17"/>
                <a:gd name="T2" fmla="*/ 15 w 15"/>
                <a:gd name="T3" fmla="*/ 13 h 17"/>
                <a:gd name="T4" fmla="*/ 15 w 15"/>
                <a:gd name="T5" fmla="*/ 17 h 17"/>
                <a:gd name="T6" fmla="*/ 0 w 15"/>
                <a:gd name="T7" fmla="*/ 2 h 17"/>
                <a:gd name="T8" fmla="*/ 1 w 15"/>
                <a:gd name="T9" fmla="*/ 0 h 17"/>
                <a:gd name="T10" fmla="*/ 15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lnTo>
                    <a:pt x="15" y="13"/>
                  </a:lnTo>
                  <a:lnTo>
                    <a:pt x="15" y="17"/>
                  </a:lnTo>
                  <a:cubicBezTo>
                    <a:pt x="10" y="16"/>
                    <a:pt x="1" y="8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3" y="5"/>
                    <a:pt x="9" y="13"/>
                    <a:pt x="15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0" name="Freeform 985"/>
            <p:cNvSpPr>
              <a:spLocks/>
            </p:cNvSpPr>
            <p:nvPr userDrawn="1"/>
          </p:nvSpPr>
          <p:spPr bwMode="auto">
            <a:xfrm>
              <a:off x="323" y="398"/>
              <a:ext cx="8" cy="53"/>
            </a:xfrm>
            <a:custGeom>
              <a:avLst/>
              <a:gdLst>
                <a:gd name="T0" fmla="*/ 19 w 19"/>
                <a:gd name="T1" fmla="*/ 108 h 116"/>
                <a:gd name="T2" fmla="*/ 19 w 19"/>
                <a:gd name="T3" fmla="*/ 108 h 116"/>
                <a:gd name="T4" fmla="*/ 19 w 19"/>
                <a:gd name="T5" fmla="*/ 116 h 116"/>
                <a:gd name="T6" fmla="*/ 7 w 19"/>
                <a:gd name="T7" fmla="*/ 104 h 116"/>
                <a:gd name="T8" fmla="*/ 12 w 19"/>
                <a:gd name="T9" fmla="*/ 94 h 116"/>
                <a:gd name="T10" fmla="*/ 6 w 19"/>
                <a:gd name="T11" fmla="*/ 96 h 116"/>
                <a:gd name="T12" fmla="*/ 7 w 19"/>
                <a:gd name="T13" fmla="*/ 71 h 116"/>
                <a:gd name="T14" fmla="*/ 4 w 19"/>
                <a:gd name="T15" fmla="*/ 96 h 116"/>
                <a:gd name="T16" fmla="*/ 2 w 19"/>
                <a:gd name="T17" fmla="*/ 96 h 116"/>
                <a:gd name="T18" fmla="*/ 7 w 19"/>
                <a:gd name="T19" fmla="*/ 45 h 116"/>
                <a:gd name="T20" fmla="*/ 16 w 19"/>
                <a:gd name="T21" fmla="*/ 0 h 116"/>
                <a:gd name="T22" fmla="*/ 18 w 19"/>
                <a:gd name="T23" fmla="*/ 54 h 116"/>
                <a:gd name="T24" fmla="*/ 19 w 19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16">
                  <a:moveTo>
                    <a:pt x="19" y="108"/>
                  </a:moveTo>
                  <a:lnTo>
                    <a:pt x="19" y="108"/>
                  </a:lnTo>
                  <a:lnTo>
                    <a:pt x="19" y="116"/>
                  </a:lnTo>
                  <a:cubicBezTo>
                    <a:pt x="13" y="114"/>
                    <a:pt x="8" y="107"/>
                    <a:pt x="7" y="104"/>
                  </a:cubicBezTo>
                  <a:cubicBezTo>
                    <a:pt x="10" y="101"/>
                    <a:pt x="11" y="97"/>
                    <a:pt x="12" y="94"/>
                  </a:cubicBezTo>
                  <a:cubicBezTo>
                    <a:pt x="9" y="96"/>
                    <a:pt x="8" y="96"/>
                    <a:pt x="6" y="96"/>
                  </a:cubicBezTo>
                  <a:cubicBezTo>
                    <a:pt x="5" y="90"/>
                    <a:pt x="6" y="79"/>
                    <a:pt x="7" y="71"/>
                  </a:cubicBezTo>
                  <a:cubicBezTo>
                    <a:pt x="5" y="76"/>
                    <a:pt x="3" y="89"/>
                    <a:pt x="4" y="96"/>
                  </a:cubicBezTo>
                  <a:cubicBezTo>
                    <a:pt x="4" y="96"/>
                    <a:pt x="2" y="96"/>
                    <a:pt x="2" y="96"/>
                  </a:cubicBezTo>
                  <a:cubicBezTo>
                    <a:pt x="0" y="82"/>
                    <a:pt x="3" y="61"/>
                    <a:pt x="7" y="45"/>
                  </a:cubicBezTo>
                  <a:cubicBezTo>
                    <a:pt x="11" y="28"/>
                    <a:pt x="14" y="17"/>
                    <a:pt x="16" y="0"/>
                  </a:cubicBezTo>
                  <a:cubicBezTo>
                    <a:pt x="18" y="14"/>
                    <a:pt x="18" y="36"/>
                    <a:pt x="18" y="54"/>
                  </a:cubicBezTo>
                  <a:cubicBezTo>
                    <a:pt x="17" y="60"/>
                    <a:pt x="18" y="99"/>
                    <a:pt x="19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1" name="Freeform 986"/>
            <p:cNvSpPr>
              <a:spLocks/>
            </p:cNvSpPr>
            <p:nvPr userDrawn="1"/>
          </p:nvSpPr>
          <p:spPr bwMode="auto">
            <a:xfrm>
              <a:off x="306" y="393"/>
              <a:ext cx="22" cy="57"/>
            </a:xfrm>
            <a:custGeom>
              <a:avLst/>
              <a:gdLst>
                <a:gd name="T0" fmla="*/ 48 w 50"/>
                <a:gd name="T1" fmla="*/ 0 h 125"/>
                <a:gd name="T2" fmla="*/ 48 w 50"/>
                <a:gd name="T3" fmla="*/ 0 h 125"/>
                <a:gd name="T4" fmla="*/ 38 w 50"/>
                <a:gd name="T5" fmla="*/ 47 h 125"/>
                <a:gd name="T6" fmla="*/ 25 w 50"/>
                <a:gd name="T7" fmla="*/ 84 h 125"/>
                <a:gd name="T8" fmla="*/ 45 w 50"/>
                <a:gd name="T9" fmla="*/ 111 h 125"/>
                <a:gd name="T10" fmla="*/ 31 w 50"/>
                <a:gd name="T11" fmla="*/ 122 h 125"/>
                <a:gd name="T12" fmla="*/ 4 w 50"/>
                <a:gd name="T13" fmla="*/ 112 h 125"/>
                <a:gd name="T14" fmla="*/ 2 w 50"/>
                <a:gd name="T15" fmla="*/ 107 h 125"/>
                <a:gd name="T16" fmla="*/ 11 w 50"/>
                <a:gd name="T17" fmla="*/ 108 h 125"/>
                <a:gd name="T18" fmla="*/ 0 w 50"/>
                <a:gd name="T19" fmla="*/ 89 h 125"/>
                <a:gd name="T20" fmla="*/ 1 w 50"/>
                <a:gd name="T21" fmla="*/ 81 h 125"/>
                <a:gd name="T22" fmla="*/ 13 w 50"/>
                <a:gd name="T23" fmla="*/ 65 h 125"/>
                <a:gd name="T24" fmla="*/ 8 w 50"/>
                <a:gd name="T25" fmla="*/ 66 h 125"/>
                <a:gd name="T26" fmla="*/ 29 w 50"/>
                <a:gd name="T27" fmla="*/ 33 h 125"/>
                <a:gd name="T28" fmla="*/ 48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48" y="0"/>
                  </a:moveTo>
                  <a:lnTo>
                    <a:pt x="48" y="0"/>
                  </a:lnTo>
                  <a:cubicBezTo>
                    <a:pt x="50" y="12"/>
                    <a:pt x="42" y="34"/>
                    <a:pt x="38" y="47"/>
                  </a:cubicBezTo>
                  <a:cubicBezTo>
                    <a:pt x="33" y="59"/>
                    <a:pt x="26" y="69"/>
                    <a:pt x="25" y="84"/>
                  </a:cubicBezTo>
                  <a:cubicBezTo>
                    <a:pt x="24" y="101"/>
                    <a:pt x="30" y="113"/>
                    <a:pt x="45" y="111"/>
                  </a:cubicBezTo>
                  <a:cubicBezTo>
                    <a:pt x="43" y="117"/>
                    <a:pt x="38" y="120"/>
                    <a:pt x="31" y="122"/>
                  </a:cubicBezTo>
                  <a:cubicBezTo>
                    <a:pt x="19" y="125"/>
                    <a:pt x="9" y="119"/>
                    <a:pt x="4" y="112"/>
                  </a:cubicBezTo>
                  <a:cubicBezTo>
                    <a:pt x="3" y="110"/>
                    <a:pt x="3" y="109"/>
                    <a:pt x="2" y="107"/>
                  </a:cubicBezTo>
                  <a:cubicBezTo>
                    <a:pt x="5" y="104"/>
                    <a:pt x="10" y="106"/>
                    <a:pt x="11" y="108"/>
                  </a:cubicBezTo>
                  <a:cubicBezTo>
                    <a:pt x="16" y="97"/>
                    <a:pt x="10" y="91"/>
                    <a:pt x="0" y="89"/>
                  </a:cubicBezTo>
                  <a:cubicBezTo>
                    <a:pt x="0" y="86"/>
                    <a:pt x="0" y="83"/>
                    <a:pt x="1" y="81"/>
                  </a:cubicBezTo>
                  <a:cubicBezTo>
                    <a:pt x="10" y="80"/>
                    <a:pt x="13" y="70"/>
                    <a:pt x="13" y="65"/>
                  </a:cubicBezTo>
                  <a:cubicBezTo>
                    <a:pt x="11" y="66"/>
                    <a:pt x="9" y="66"/>
                    <a:pt x="8" y="66"/>
                  </a:cubicBezTo>
                  <a:cubicBezTo>
                    <a:pt x="11" y="56"/>
                    <a:pt x="21" y="43"/>
                    <a:pt x="29" y="33"/>
                  </a:cubicBezTo>
                  <a:cubicBezTo>
                    <a:pt x="36" y="25"/>
                    <a:pt x="45" y="13"/>
                    <a:pt x="4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2" name="Freeform 987"/>
            <p:cNvSpPr>
              <a:spLocks/>
            </p:cNvSpPr>
            <p:nvPr userDrawn="1"/>
          </p:nvSpPr>
          <p:spPr bwMode="auto">
            <a:xfrm>
              <a:off x="278" y="388"/>
              <a:ext cx="49" cy="58"/>
            </a:xfrm>
            <a:custGeom>
              <a:avLst/>
              <a:gdLst>
                <a:gd name="T0" fmla="*/ 105 w 110"/>
                <a:gd name="T1" fmla="*/ 0 h 127"/>
                <a:gd name="T2" fmla="*/ 105 w 110"/>
                <a:gd name="T3" fmla="*/ 0 h 127"/>
                <a:gd name="T4" fmla="*/ 102 w 110"/>
                <a:gd name="T5" fmla="*/ 20 h 127"/>
                <a:gd name="T6" fmla="*/ 73 w 110"/>
                <a:gd name="T7" fmla="*/ 48 h 127"/>
                <a:gd name="T8" fmla="*/ 60 w 110"/>
                <a:gd name="T9" fmla="*/ 61 h 127"/>
                <a:gd name="T10" fmla="*/ 66 w 110"/>
                <a:gd name="T11" fmla="*/ 81 h 127"/>
                <a:gd name="T12" fmla="*/ 71 w 110"/>
                <a:gd name="T13" fmla="*/ 80 h 127"/>
                <a:gd name="T14" fmla="*/ 66 w 110"/>
                <a:gd name="T15" fmla="*/ 87 h 127"/>
                <a:gd name="T16" fmla="*/ 48 w 110"/>
                <a:gd name="T17" fmla="*/ 82 h 127"/>
                <a:gd name="T18" fmla="*/ 52 w 110"/>
                <a:gd name="T19" fmla="*/ 103 h 127"/>
                <a:gd name="T20" fmla="*/ 72 w 110"/>
                <a:gd name="T21" fmla="*/ 114 h 127"/>
                <a:gd name="T22" fmla="*/ 57 w 110"/>
                <a:gd name="T23" fmla="*/ 118 h 127"/>
                <a:gd name="T24" fmla="*/ 27 w 110"/>
                <a:gd name="T25" fmla="*/ 110 h 127"/>
                <a:gd name="T26" fmla="*/ 25 w 110"/>
                <a:gd name="T27" fmla="*/ 93 h 127"/>
                <a:gd name="T28" fmla="*/ 12 w 110"/>
                <a:gd name="T29" fmla="*/ 114 h 127"/>
                <a:gd name="T30" fmla="*/ 3 w 110"/>
                <a:gd name="T31" fmla="*/ 97 h 127"/>
                <a:gd name="T32" fmla="*/ 22 w 110"/>
                <a:gd name="T33" fmla="*/ 74 h 127"/>
                <a:gd name="T34" fmla="*/ 8 w 110"/>
                <a:gd name="T35" fmla="*/ 65 h 127"/>
                <a:gd name="T36" fmla="*/ 16 w 110"/>
                <a:gd name="T37" fmla="*/ 48 h 127"/>
                <a:gd name="T38" fmla="*/ 34 w 110"/>
                <a:gd name="T39" fmla="*/ 60 h 127"/>
                <a:gd name="T40" fmla="*/ 56 w 110"/>
                <a:gd name="T41" fmla="*/ 43 h 127"/>
                <a:gd name="T42" fmla="*/ 90 w 110"/>
                <a:gd name="T43" fmla="*/ 26 h 127"/>
                <a:gd name="T44" fmla="*/ 105 w 110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0" h="127">
                  <a:moveTo>
                    <a:pt x="105" y="0"/>
                  </a:moveTo>
                  <a:lnTo>
                    <a:pt x="105" y="0"/>
                  </a:lnTo>
                  <a:cubicBezTo>
                    <a:pt x="110" y="8"/>
                    <a:pt x="106" y="15"/>
                    <a:pt x="102" y="20"/>
                  </a:cubicBezTo>
                  <a:cubicBezTo>
                    <a:pt x="94" y="31"/>
                    <a:pt x="84" y="40"/>
                    <a:pt x="73" y="48"/>
                  </a:cubicBezTo>
                  <a:cubicBezTo>
                    <a:pt x="69" y="52"/>
                    <a:pt x="63" y="55"/>
                    <a:pt x="60" y="61"/>
                  </a:cubicBezTo>
                  <a:cubicBezTo>
                    <a:pt x="56" y="68"/>
                    <a:pt x="57" y="80"/>
                    <a:pt x="66" y="81"/>
                  </a:cubicBezTo>
                  <a:cubicBezTo>
                    <a:pt x="68" y="81"/>
                    <a:pt x="70" y="80"/>
                    <a:pt x="71" y="80"/>
                  </a:cubicBezTo>
                  <a:cubicBezTo>
                    <a:pt x="71" y="82"/>
                    <a:pt x="69" y="86"/>
                    <a:pt x="66" y="87"/>
                  </a:cubicBezTo>
                  <a:cubicBezTo>
                    <a:pt x="59" y="92"/>
                    <a:pt x="51" y="86"/>
                    <a:pt x="48" y="82"/>
                  </a:cubicBezTo>
                  <a:cubicBezTo>
                    <a:pt x="39" y="90"/>
                    <a:pt x="44" y="101"/>
                    <a:pt x="52" y="103"/>
                  </a:cubicBezTo>
                  <a:cubicBezTo>
                    <a:pt x="61" y="104"/>
                    <a:pt x="73" y="104"/>
                    <a:pt x="72" y="114"/>
                  </a:cubicBezTo>
                  <a:cubicBezTo>
                    <a:pt x="65" y="111"/>
                    <a:pt x="61" y="115"/>
                    <a:pt x="57" y="118"/>
                  </a:cubicBezTo>
                  <a:cubicBezTo>
                    <a:pt x="45" y="127"/>
                    <a:pt x="32" y="121"/>
                    <a:pt x="27" y="110"/>
                  </a:cubicBezTo>
                  <a:cubicBezTo>
                    <a:pt x="26" y="107"/>
                    <a:pt x="24" y="97"/>
                    <a:pt x="25" y="93"/>
                  </a:cubicBezTo>
                  <a:cubicBezTo>
                    <a:pt x="13" y="98"/>
                    <a:pt x="17" y="109"/>
                    <a:pt x="12" y="114"/>
                  </a:cubicBezTo>
                  <a:cubicBezTo>
                    <a:pt x="12" y="106"/>
                    <a:pt x="4" y="103"/>
                    <a:pt x="3" y="97"/>
                  </a:cubicBezTo>
                  <a:cubicBezTo>
                    <a:pt x="0" y="87"/>
                    <a:pt x="8" y="74"/>
                    <a:pt x="22" y="74"/>
                  </a:cubicBezTo>
                  <a:cubicBezTo>
                    <a:pt x="14" y="74"/>
                    <a:pt x="9" y="71"/>
                    <a:pt x="8" y="65"/>
                  </a:cubicBezTo>
                  <a:cubicBezTo>
                    <a:pt x="6" y="55"/>
                    <a:pt x="11" y="50"/>
                    <a:pt x="16" y="48"/>
                  </a:cubicBezTo>
                  <a:cubicBezTo>
                    <a:pt x="12" y="56"/>
                    <a:pt x="21" y="67"/>
                    <a:pt x="34" y="60"/>
                  </a:cubicBezTo>
                  <a:cubicBezTo>
                    <a:pt x="40" y="57"/>
                    <a:pt x="48" y="47"/>
                    <a:pt x="56" y="43"/>
                  </a:cubicBezTo>
                  <a:cubicBezTo>
                    <a:pt x="68" y="37"/>
                    <a:pt x="77" y="35"/>
                    <a:pt x="90" y="26"/>
                  </a:cubicBezTo>
                  <a:cubicBezTo>
                    <a:pt x="98" y="21"/>
                    <a:pt x="105" y="12"/>
                    <a:pt x="10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3" name="Freeform 988"/>
            <p:cNvSpPr>
              <a:spLocks/>
            </p:cNvSpPr>
            <p:nvPr userDrawn="1"/>
          </p:nvSpPr>
          <p:spPr bwMode="auto">
            <a:xfrm>
              <a:off x="311" y="383"/>
              <a:ext cx="13" cy="16"/>
            </a:xfrm>
            <a:custGeom>
              <a:avLst/>
              <a:gdLst>
                <a:gd name="T0" fmla="*/ 20 w 30"/>
                <a:gd name="T1" fmla="*/ 0 h 34"/>
                <a:gd name="T2" fmla="*/ 20 w 30"/>
                <a:gd name="T3" fmla="*/ 0 h 34"/>
                <a:gd name="T4" fmla="*/ 15 w 30"/>
                <a:gd name="T5" fmla="*/ 30 h 34"/>
                <a:gd name="T6" fmla="*/ 0 w 30"/>
                <a:gd name="T7" fmla="*/ 34 h 34"/>
                <a:gd name="T8" fmla="*/ 14 w 30"/>
                <a:gd name="T9" fmla="*/ 22 h 34"/>
                <a:gd name="T10" fmla="*/ 20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20" y="0"/>
                  </a:moveTo>
                  <a:lnTo>
                    <a:pt x="20" y="0"/>
                  </a:lnTo>
                  <a:cubicBezTo>
                    <a:pt x="30" y="15"/>
                    <a:pt x="24" y="31"/>
                    <a:pt x="15" y="30"/>
                  </a:cubicBezTo>
                  <a:cubicBezTo>
                    <a:pt x="8" y="30"/>
                    <a:pt x="5" y="30"/>
                    <a:pt x="0" y="34"/>
                  </a:cubicBezTo>
                  <a:cubicBezTo>
                    <a:pt x="2" y="27"/>
                    <a:pt x="11" y="24"/>
                    <a:pt x="14" y="22"/>
                  </a:cubicBezTo>
                  <a:cubicBezTo>
                    <a:pt x="19" y="18"/>
                    <a:pt x="22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4" name="Freeform 989"/>
            <p:cNvSpPr>
              <a:spLocks/>
            </p:cNvSpPr>
            <p:nvPr userDrawn="1"/>
          </p:nvSpPr>
          <p:spPr bwMode="auto">
            <a:xfrm>
              <a:off x="281" y="377"/>
              <a:ext cx="4" cy="14"/>
            </a:xfrm>
            <a:custGeom>
              <a:avLst/>
              <a:gdLst>
                <a:gd name="T0" fmla="*/ 4 w 9"/>
                <a:gd name="T1" fmla="*/ 0 h 31"/>
                <a:gd name="T2" fmla="*/ 4 w 9"/>
                <a:gd name="T3" fmla="*/ 0 h 31"/>
                <a:gd name="T4" fmla="*/ 4 w 9"/>
                <a:gd name="T5" fmla="*/ 12 h 31"/>
                <a:gd name="T6" fmla="*/ 9 w 9"/>
                <a:gd name="T7" fmla="*/ 8 h 31"/>
                <a:gd name="T8" fmla="*/ 8 w 9"/>
                <a:gd name="T9" fmla="*/ 25 h 31"/>
                <a:gd name="T10" fmla="*/ 3 w 9"/>
                <a:gd name="T11" fmla="*/ 31 h 31"/>
                <a:gd name="T12" fmla="*/ 2 w 9"/>
                <a:gd name="T13" fmla="*/ 26 h 31"/>
                <a:gd name="T14" fmla="*/ 0 w 9"/>
                <a:gd name="T15" fmla="*/ 9 h 31"/>
                <a:gd name="T16" fmla="*/ 4 w 9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1">
                  <a:moveTo>
                    <a:pt x="4" y="0"/>
                  </a:moveTo>
                  <a:lnTo>
                    <a:pt x="4" y="0"/>
                  </a:lnTo>
                  <a:cubicBezTo>
                    <a:pt x="3" y="5"/>
                    <a:pt x="3" y="8"/>
                    <a:pt x="4" y="12"/>
                  </a:cubicBezTo>
                  <a:cubicBezTo>
                    <a:pt x="6" y="11"/>
                    <a:pt x="8" y="9"/>
                    <a:pt x="9" y="8"/>
                  </a:cubicBezTo>
                  <a:cubicBezTo>
                    <a:pt x="8" y="12"/>
                    <a:pt x="8" y="20"/>
                    <a:pt x="8" y="25"/>
                  </a:cubicBezTo>
                  <a:cubicBezTo>
                    <a:pt x="7" y="26"/>
                    <a:pt x="5" y="29"/>
                    <a:pt x="3" y="31"/>
                  </a:cubicBezTo>
                  <a:cubicBezTo>
                    <a:pt x="3" y="31"/>
                    <a:pt x="2" y="28"/>
                    <a:pt x="2" y="26"/>
                  </a:cubicBezTo>
                  <a:cubicBezTo>
                    <a:pt x="4" y="20"/>
                    <a:pt x="3" y="14"/>
                    <a:pt x="0" y="9"/>
                  </a:cubicBezTo>
                  <a:cubicBezTo>
                    <a:pt x="0" y="8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5" name="Freeform 990"/>
            <p:cNvSpPr>
              <a:spLocks/>
            </p:cNvSpPr>
            <p:nvPr userDrawn="1"/>
          </p:nvSpPr>
          <p:spPr bwMode="auto">
            <a:xfrm>
              <a:off x="285" y="377"/>
              <a:ext cx="7" cy="17"/>
            </a:xfrm>
            <a:custGeom>
              <a:avLst/>
              <a:gdLst>
                <a:gd name="T0" fmla="*/ 10 w 15"/>
                <a:gd name="T1" fmla="*/ 1 h 37"/>
                <a:gd name="T2" fmla="*/ 10 w 15"/>
                <a:gd name="T3" fmla="*/ 1 h 37"/>
                <a:gd name="T4" fmla="*/ 15 w 15"/>
                <a:gd name="T5" fmla="*/ 0 h 37"/>
                <a:gd name="T6" fmla="*/ 10 w 15"/>
                <a:gd name="T7" fmla="*/ 12 h 37"/>
                <a:gd name="T8" fmla="*/ 2 w 15"/>
                <a:gd name="T9" fmla="*/ 37 h 37"/>
                <a:gd name="T10" fmla="*/ 2 w 15"/>
                <a:gd name="T11" fmla="*/ 31 h 37"/>
                <a:gd name="T12" fmla="*/ 2 w 15"/>
                <a:gd name="T13" fmla="*/ 6 h 37"/>
                <a:gd name="T14" fmla="*/ 7 w 15"/>
                <a:gd name="T15" fmla="*/ 2 h 37"/>
                <a:gd name="T16" fmla="*/ 5 w 15"/>
                <a:gd name="T17" fmla="*/ 19 h 37"/>
                <a:gd name="T18" fmla="*/ 10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10" y="1"/>
                  </a:moveTo>
                  <a:lnTo>
                    <a:pt x="10" y="1"/>
                  </a:lnTo>
                  <a:cubicBezTo>
                    <a:pt x="11" y="0"/>
                    <a:pt x="13" y="0"/>
                    <a:pt x="15" y="0"/>
                  </a:cubicBezTo>
                  <a:cubicBezTo>
                    <a:pt x="12" y="4"/>
                    <a:pt x="11" y="8"/>
                    <a:pt x="10" y="12"/>
                  </a:cubicBezTo>
                  <a:cubicBezTo>
                    <a:pt x="9" y="23"/>
                    <a:pt x="12" y="33"/>
                    <a:pt x="2" y="37"/>
                  </a:cubicBezTo>
                  <a:cubicBezTo>
                    <a:pt x="2" y="37"/>
                    <a:pt x="2" y="32"/>
                    <a:pt x="2" y="31"/>
                  </a:cubicBezTo>
                  <a:cubicBezTo>
                    <a:pt x="0" y="21"/>
                    <a:pt x="1" y="12"/>
                    <a:pt x="2" y="6"/>
                  </a:cubicBezTo>
                  <a:cubicBezTo>
                    <a:pt x="3" y="5"/>
                    <a:pt x="5" y="3"/>
                    <a:pt x="7" y="2"/>
                  </a:cubicBezTo>
                  <a:cubicBezTo>
                    <a:pt x="5" y="7"/>
                    <a:pt x="4" y="14"/>
                    <a:pt x="5" y="19"/>
                  </a:cubicBezTo>
                  <a:cubicBezTo>
                    <a:pt x="6" y="12"/>
                    <a:pt x="6" y="7"/>
                    <a:pt x="1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6" name="Freeform 991"/>
            <p:cNvSpPr>
              <a:spLocks/>
            </p:cNvSpPr>
            <p:nvPr userDrawn="1"/>
          </p:nvSpPr>
          <p:spPr bwMode="auto">
            <a:xfrm>
              <a:off x="290" y="374"/>
              <a:ext cx="7" cy="19"/>
            </a:xfrm>
            <a:custGeom>
              <a:avLst/>
              <a:gdLst>
                <a:gd name="T0" fmla="*/ 16 w 16"/>
                <a:gd name="T1" fmla="*/ 0 h 42"/>
                <a:gd name="T2" fmla="*/ 16 w 16"/>
                <a:gd name="T3" fmla="*/ 0 h 42"/>
                <a:gd name="T4" fmla="*/ 8 w 16"/>
                <a:gd name="T5" fmla="*/ 24 h 42"/>
                <a:gd name="T6" fmla="*/ 9 w 16"/>
                <a:gd name="T7" fmla="*/ 42 h 42"/>
                <a:gd name="T8" fmla="*/ 2 w 16"/>
                <a:gd name="T9" fmla="*/ 27 h 42"/>
                <a:gd name="T10" fmla="*/ 16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16" y="0"/>
                  </a:lnTo>
                  <a:cubicBezTo>
                    <a:pt x="9" y="7"/>
                    <a:pt x="6" y="15"/>
                    <a:pt x="8" y="24"/>
                  </a:cubicBezTo>
                  <a:cubicBezTo>
                    <a:pt x="8" y="31"/>
                    <a:pt x="12" y="33"/>
                    <a:pt x="9" y="42"/>
                  </a:cubicBezTo>
                  <a:cubicBezTo>
                    <a:pt x="9" y="37"/>
                    <a:pt x="3" y="34"/>
                    <a:pt x="2" y="27"/>
                  </a:cubicBezTo>
                  <a:cubicBezTo>
                    <a:pt x="0" y="14"/>
                    <a:pt x="8" y="4"/>
                    <a:pt x="1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7" name="Freeform 992"/>
            <p:cNvSpPr>
              <a:spLocks/>
            </p:cNvSpPr>
            <p:nvPr userDrawn="1"/>
          </p:nvSpPr>
          <p:spPr bwMode="auto">
            <a:xfrm>
              <a:off x="316" y="372"/>
              <a:ext cx="9" cy="21"/>
            </a:xfrm>
            <a:custGeom>
              <a:avLst/>
              <a:gdLst>
                <a:gd name="T0" fmla="*/ 0 w 21"/>
                <a:gd name="T1" fmla="*/ 0 h 46"/>
                <a:gd name="T2" fmla="*/ 0 w 21"/>
                <a:gd name="T3" fmla="*/ 0 h 46"/>
                <a:gd name="T4" fmla="*/ 13 w 21"/>
                <a:gd name="T5" fmla="*/ 16 h 46"/>
                <a:gd name="T6" fmla="*/ 16 w 21"/>
                <a:gd name="T7" fmla="*/ 46 h 46"/>
                <a:gd name="T8" fmla="*/ 6 w 21"/>
                <a:gd name="T9" fmla="*/ 21 h 46"/>
                <a:gd name="T10" fmla="*/ 0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0" y="0"/>
                  </a:moveTo>
                  <a:lnTo>
                    <a:pt x="0" y="0"/>
                  </a:lnTo>
                  <a:cubicBezTo>
                    <a:pt x="4" y="9"/>
                    <a:pt x="11" y="15"/>
                    <a:pt x="13" y="16"/>
                  </a:cubicBezTo>
                  <a:cubicBezTo>
                    <a:pt x="18" y="30"/>
                    <a:pt x="21" y="37"/>
                    <a:pt x="16" y="46"/>
                  </a:cubicBezTo>
                  <a:cubicBezTo>
                    <a:pt x="16" y="33"/>
                    <a:pt x="12" y="27"/>
                    <a:pt x="6" y="21"/>
                  </a:cubicBezTo>
                  <a:cubicBezTo>
                    <a:pt x="5" y="18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8" name="Freeform 993"/>
            <p:cNvSpPr>
              <a:spLocks/>
            </p:cNvSpPr>
            <p:nvPr userDrawn="1"/>
          </p:nvSpPr>
          <p:spPr bwMode="auto">
            <a:xfrm>
              <a:off x="291" y="372"/>
              <a:ext cx="19" cy="21"/>
            </a:xfrm>
            <a:custGeom>
              <a:avLst/>
              <a:gdLst>
                <a:gd name="T0" fmla="*/ 26 w 43"/>
                <a:gd name="T1" fmla="*/ 0 h 47"/>
                <a:gd name="T2" fmla="*/ 26 w 43"/>
                <a:gd name="T3" fmla="*/ 0 h 47"/>
                <a:gd name="T4" fmla="*/ 43 w 43"/>
                <a:gd name="T5" fmla="*/ 4 h 47"/>
                <a:gd name="T6" fmla="*/ 16 w 43"/>
                <a:gd name="T7" fmla="*/ 21 h 47"/>
                <a:gd name="T8" fmla="*/ 31 w 43"/>
                <a:gd name="T9" fmla="*/ 38 h 47"/>
                <a:gd name="T10" fmla="*/ 21 w 43"/>
                <a:gd name="T11" fmla="*/ 40 h 47"/>
                <a:gd name="T12" fmla="*/ 35 w 43"/>
                <a:gd name="T13" fmla="*/ 37 h 47"/>
                <a:gd name="T14" fmla="*/ 11 w 43"/>
                <a:gd name="T15" fmla="*/ 38 h 47"/>
                <a:gd name="T16" fmla="*/ 26 w 43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7">
                  <a:moveTo>
                    <a:pt x="26" y="0"/>
                  </a:moveTo>
                  <a:lnTo>
                    <a:pt x="26" y="0"/>
                  </a:lnTo>
                  <a:cubicBezTo>
                    <a:pt x="31" y="0"/>
                    <a:pt x="38" y="1"/>
                    <a:pt x="43" y="4"/>
                  </a:cubicBezTo>
                  <a:cubicBezTo>
                    <a:pt x="27" y="2"/>
                    <a:pt x="17" y="9"/>
                    <a:pt x="16" y="21"/>
                  </a:cubicBezTo>
                  <a:cubicBezTo>
                    <a:pt x="14" y="29"/>
                    <a:pt x="19" y="39"/>
                    <a:pt x="31" y="38"/>
                  </a:cubicBezTo>
                  <a:cubicBezTo>
                    <a:pt x="30" y="39"/>
                    <a:pt x="26" y="41"/>
                    <a:pt x="21" y="40"/>
                  </a:cubicBezTo>
                  <a:cubicBezTo>
                    <a:pt x="27" y="43"/>
                    <a:pt x="31" y="40"/>
                    <a:pt x="35" y="37"/>
                  </a:cubicBezTo>
                  <a:cubicBezTo>
                    <a:pt x="31" y="45"/>
                    <a:pt x="17" y="47"/>
                    <a:pt x="11" y="38"/>
                  </a:cubicBezTo>
                  <a:cubicBezTo>
                    <a:pt x="0" y="24"/>
                    <a:pt x="10" y="2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9" name="Freeform 994"/>
            <p:cNvSpPr>
              <a:spLocks/>
            </p:cNvSpPr>
            <p:nvPr userDrawn="1"/>
          </p:nvSpPr>
          <p:spPr bwMode="auto">
            <a:xfrm>
              <a:off x="321" y="370"/>
              <a:ext cx="10" cy="27"/>
            </a:xfrm>
            <a:custGeom>
              <a:avLst/>
              <a:gdLst>
                <a:gd name="T0" fmla="*/ 22 w 22"/>
                <a:gd name="T1" fmla="*/ 50 h 60"/>
                <a:gd name="T2" fmla="*/ 22 w 22"/>
                <a:gd name="T3" fmla="*/ 50 h 60"/>
                <a:gd name="T4" fmla="*/ 22 w 22"/>
                <a:gd name="T5" fmla="*/ 60 h 60"/>
                <a:gd name="T6" fmla="*/ 0 w 22"/>
                <a:gd name="T7" fmla="*/ 0 h 60"/>
                <a:gd name="T8" fmla="*/ 11 w 22"/>
                <a:gd name="T9" fmla="*/ 26 h 60"/>
                <a:gd name="T10" fmla="*/ 21 w 22"/>
                <a:gd name="T11" fmla="*/ 41 h 60"/>
                <a:gd name="T12" fmla="*/ 22 w 22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60">
                  <a:moveTo>
                    <a:pt x="22" y="50"/>
                  </a:moveTo>
                  <a:lnTo>
                    <a:pt x="22" y="50"/>
                  </a:lnTo>
                  <a:lnTo>
                    <a:pt x="22" y="60"/>
                  </a:lnTo>
                  <a:cubicBezTo>
                    <a:pt x="13" y="44"/>
                    <a:pt x="1" y="27"/>
                    <a:pt x="0" y="0"/>
                  </a:cubicBezTo>
                  <a:cubicBezTo>
                    <a:pt x="2" y="10"/>
                    <a:pt x="6" y="18"/>
                    <a:pt x="11" y="26"/>
                  </a:cubicBezTo>
                  <a:cubicBezTo>
                    <a:pt x="14" y="30"/>
                    <a:pt x="20" y="35"/>
                    <a:pt x="21" y="41"/>
                  </a:cubicBezTo>
                  <a:cubicBezTo>
                    <a:pt x="21" y="44"/>
                    <a:pt x="20" y="47"/>
                    <a:pt x="22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0" name="Freeform 995"/>
            <p:cNvSpPr>
              <a:spLocks/>
            </p:cNvSpPr>
            <p:nvPr userDrawn="1"/>
          </p:nvSpPr>
          <p:spPr bwMode="auto">
            <a:xfrm>
              <a:off x="283" y="369"/>
              <a:ext cx="11" cy="11"/>
            </a:xfrm>
            <a:custGeom>
              <a:avLst/>
              <a:gdLst>
                <a:gd name="T0" fmla="*/ 20 w 25"/>
                <a:gd name="T1" fmla="*/ 0 h 24"/>
                <a:gd name="T2" fmla="*/ 20 w 25"/>
                <a:gd name="T3" fmla="*/ 0 h 24"/>
                <a:gd name="T4" fmla="*/ 8 w 25"/>
                <a:gd name="T5" fmla="*/ 12 h 24"/>
                <a:gd name="T6" fmla="*/ 25 w 25"/>
                <a:gd name="T7" fmla="*/ 3 h 24"/>
                <a:gd name="T8" fmla="*/ 17 w 25"/>
                <a:gd name="T9" fmla="*/ 15 h 24"/>
                <a:gd name="T10" fmla="*/ 0 w 25"/>
                <a:gd name="T11" fmla="*/ 24 h 24"/>
                <a:gd name="T12" fmla="*/ 20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20" y="0"/>
                  </a:moveTo>
                  <a:lnTo>
                    <a:pt x="20" y="0"/>
                  </a:lnTo>
                  <a:cubicBezTo>
                    <a:pt x="19" y="2"/>
                    <a:pt x="12" y="8"/>
                    <a:pt x="8" y="12"/>
                  </a:cubicBezTo>
                  <a:cubicBezTo>
                    <a:pt x="13" y="10"/>
                    <a:pt x="19" y="5"/>
                    <a:pt x="25" y="3"/>
                  </a:cubicBezTo>
                  <a:cubicBezTo>
                    <a:pt x="24" y="4"/>
                    <a:pt x="18" y="14"/>
                    <a:pt x="17" y="15"/>
                  </a:cubicBezTo>
                  <a:cubicBezTo>
                    <a:pt x="10" y="17"/>
                    <a:pt x="5" y="20"/>
                    <a:pt x="0" y="24"/>
                  </a:cubicBezTo>
                  <a:cubicBezTo>
                    <a:pt x="0" y="7"/>
                    <a:pt x="8" y="2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1" name="Freeform 996"/>
            <p:cNvSpPr>
              <a:spLocks/>
            </p:cNvSpPr>
            <p:nvPr userDrawn="1"/>
          </p:nvSpPr>
          <p:spPr bwMode="auto">
            <a:xfrm>
              <a:off x="282" y="369"/>
              <a:ext cx="4" cy="3"/>
            </a:xfrm>
            <a:custGeom>
              <a:avLst/>
              <a:gdLst>
                <a:gd name="T0" fmla="*/ 4 w 9"/>
                <a:gd name="T1" fmla="*/ 1 h 6"/>
                <a:gd name="T2" fmla="*/ 4 w 9"/>
                <a:gd name="T3" fmla="*/ 1 h 6"/>
                <a:gd name="T4" fmla="*/ 9 w 9"/>
                <a:gd name="T5" fmla="*/ 0 h 6"/>
                <a:gd name="T6" fmla="*/ 0 w 9"/>
                <a:gd name="T7" fmla="*/ 6 h 6"/>
                <a:gd name="T8" fmla="*/ 4 w 9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4" y="1"/>
                  </a:moveTo>
                  <a:lnTo>
                    <a:pt x="4" y="1"/>
                  </a:lnTo>
                  <a:lnTo>
                    <a:pt x="9" y="0"/>
                  </a:lnTo>
                  <a:lnTo>
                    <a:pt x="0" y="6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2" name="Freeform 997"/>
            <p:cNvSpPr>
              <a:spLocks/>
            </p:cNvSpPr>
            <p:nvPr userDrawn="1"/>
          </p:nvSpPr>
          <p:spPr bwMode="auto">
            <a:xfrm>
              <a:off x="277" y="370"/>
              <a:ext cx="10" cy="12"/>
            </a:xfrm>
            <a:custGeom>
              <a:avLst/>
              <a:gdLst>
                <a:gd name="T0" fmla="*/ 4 w 24"/>
                <a:gd name="T1" fmla="*/ 3 h 27"/>
                <a:gd name="T2" fmla="*/ 4 w 24"/>
                <a:gd name="T3" fmla="*/ 3 h 27"/>
                <a:gd name="T4" fmla="*/ 13 w 24"/>
                <a:gd name="T5" fmla="*/ 0 h 27"/>
                <a:gd name="T6" fmla="*/ 8 w 24"/>
                <a:gd name="T7" fmla="*/ 10 h 27"/>
                <a:gd name="T8" fmla="*/ 19 w 24"/>
                <a:gd name="T9" fmla="*/ 0 h 27"/>
                <a:gd name="T10" fmla="*/ 24 w 24"/>
                <a:gd name="T11" fmla="*/ 1 h 27"/>
                <a:gd name="T12" fmla="*/ 7 w 24"/>
                <a:gd name="T13" fmla="*/ 27 h 27"/>
                <a:gd name="T14" fmla="*/ 4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4" y="3"/>
                  </a:moveTo>
                  <a:lnTo>
                    <a:pt x="4" y="3"/>
                  </a:lnTo>
                  <a:cubicBezTo>
                    <a:pt x="7" y="2"/>
                    <a:pt x="14" y="0"/>
                    <a:pt x="13" y="0"/>
                  </a:cubicBezTo>
                  <a:cubicBezTo>
                    <a:pt x="12" y="1"/>
                    <a:pt x="9" y="5"/>
                    <a:pt x="8" y="10"/>
                  </a:cubicBezTo>
                  <a:cubicBezTo>
                    <a:pt x="10" y="6"/>
                    <a:pt x="16" y="2"/>
                    <a:pt x="19" y="0"/>
                  </a:cubicBezTo>
                  <a:cubicBezTo>
                    <a:pt x="20" y="1"/>
                    <a:pt x="23" y="0"/>
                    <a:pt x="24" y="1"/>
                  </a:cubicBezTo>
                  <a:cubicBezTo>
                    <a:pt x="14" y="9"/>
                    <a:pt x="10" y="18"/>
                    <a:pt x="7" y="27"/>
                  </a:cubicBezTo>
                  <a:cubicBezTo>
                    <a:pt x="0" y="19"/>
                    <a:pt x="1" y="11"/>
                    <a:pt x="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3" name="Freeform 998"/>
            <p:cNvSpPr>
              <a:spLocks/>
            </p:cNvSpPr>
            <p:nvPr userDrawn="1"/>
          </p:nvSpPr>
          <p:spPr bwMode="auto">
            <a:xfrm>
              <a:off x="272" y="368"/>
              <a:ext cx="10" cy="24"/>
            </a:xfrm>
            <a:custGeom>
              <a:avLst/>
              <a:gdLst>
                <a:gd name="T0" fmla="*/ 12 w 22"/>
                <a:gd name="T1" fmla="*/ 0 h 53"/>
                <a:gd name="T2" fmla="*/ 12 w 22"/>
                <a:gd name="T3" fmla="*/ 0 h 53"/>
                <a:gd name="T4" fmla="*/ 12 w 22"/>
                <a:gd name="T5" fmla="*/ 7 h 53"/>
                <a:gd name="T6" fmla="*/ 18 w 22"/>
                <a:gd name="T7" fmla="*/ 34 h 53"/>
                <a:gd name="T8" fmla="*/ 19 w 22"/>
                <a:gd name="T9" fmla="*/ 30 h 53"/>
                <a:gd name="T10" fmla="*/ 21 w 22"/>
                <a:gd name="T11" fmla="*/ 41 h 53"/>
                <a:gd name="T12" fmla="*/ 11 w 22"/>
                <a:gd name="T13" fmla="*/ 53 h 53"/>
                <a:gd name="T14" fmla="*/ 10 w 22"/>
                <a:gd name="T15" fmla="*/ 32 h 53"/>
                <a:gd name="T16" fmla="*/ 12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2" y="0"/>
                  </a:moveTo>
                  <a:lnTo>
                    <a:pt x="12" y="0"/>
                  </a:lnTo>
                  <a:cubicBezTo>
                    <a:pt x="12" y="0"/>
                    <a:pt x="11" y="4"/>
                    <a:pt x="12" y="7"/>
                  </a:cubicBezTo>
                  <a:cubicBezTo>
                    <a:pt x="9" y="15"/>
                    <a:pt x="8" y="26"/>
                    <a:pt x="18" y="34"/>
                  </a:cubicBezTo>
                  <a:cubicBezTo>
                    <a:pt x="18" y="32"/>
                    <a:pt x="18" y="31"/>
                    <a:pt x="19" y="30"/>
                  </a:cubicBezTo>
                  <a:cubicBezTo>
                    <a:pt x="21" y="32"/>
                    <a:pt x="22" y="38"/>
                    <a:pt x="21" y="41"/>
                  </a:cubicBezTo>
                  <a:cubicBezTo>
                    <a:pt x="20" y="47"/>
                    <a:pt x="16" y="51"/>
                    <a:pt x="11" y="53"/>
                  </a:cubicBezTo>
                  <a:cubicBezTo>
                    <a:pt x="15" y="45"/>
                    <a:pt x="10" y="33"/>
                    <a:pt x="10" y="32"/>
                  </a:cubicBezTo>
                  <a:cubicBezTo>
                    <a:pt x="5" y="21"/>
                    <a:pt x="0" y="9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4" name="Freeform 999"/>
            <p:cNvSpPr>
              <a:spLocks/>
            </p:cNvSpPr>
            <p:nvPr userDrawn="1"/>
          </p:nvSpPr>
          <p:spPr bwMode="auto">
            <a:xfrm>
              <a:off x="322" y="368"/>
              <a:ext cx="9" cy="19"/>
            </a:xfrm>
            <a:custGeom>
              <a:avLst/>
              <a:gdLst>
                <a:gd name="T0" fmla="*/ 20 w 20"/>
                <a:gd name="T1" fmla="*/ 32 h 42"/>
                <a:gd name="T2" fmla="*/ 20 w 20"/>
                <a:gd name="T3" fmla="*/ 32 h 42"/>
                <a:gd name="T4" fmla="*/ 20 w 20"/>
                <a:gd name="T5" fmla="*/ 42 h 42"/>
                <a:gd name="T6" fmla="*/ 0 w 20"/>
                <a:gd name="T7" fmla="*/ 0 h 42"/>
                <a:gd name="T8" fmla="*/ 2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20" y="32"/>
                  </a:moveTo>
                  <a:lnTo>
                    <a:pt x="20" y="32"/>
                  </a:lnTo>
                  <a:lnTo>
                    <a:pt x="20" y="42"/>
                  </a:lnTo>
                  <a:cubicBezTo>
                    <a:pt x="11" y="31"/>
                    <a:pt x="2" y="17"/>
                    <a:pt x="0" y="0"/>
                  </a:cubicBezTo>
                  <a:cubicBezTo>
                    <a:pt x="13" y="3"/>
                    <a:pt x="18" y="14"/>
                    <a:pt x="2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5" name="Freeform 1000"/>
            <p:cNvSpPr>
              <a:spLocks/>
            </p:cNvSpPr>
            <p:nvPr userDrawn="1"/>
          </p:nvSpPr>
          <p:spPr bwMode="auto">
            <a:xfrm>
              <a:off x="290" y="368"/>
              <a:ext cx="8" cy="5"/>
            </a:xfrm>
            <a:custGeom>
              <a:avLst/>
              <a:gdLst>
                <a:gd name="T0" fmla="*/ 8 w 17"/>
                <a:gd name="T1" fmla="*/ 4 h 11"/>
                <a:gd name="T2" fmla="*/ 8 w 17"/>
                <a:gd name="T3" fmla="*/ 4 h 11"/>
                <a:gd name="T4" fmla="*/ 17 w 17"/>
                <a:gd name="T5" fmla="*/ 0 h 11"/>
                <a:gd name="T6" fmla="*/ 12 w 17"/>
                <a:gd name="T7" fmla="*/ 5 h 11"/>
                <a:gd name="T8" fmla="*/ 0 w 17"/>
                <a:gd name="T9" fmla="*/ 11 h 11"/>
                <a:gd name="T10" fmla="*/ 8 w 17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8" y="4"/>
                  </a:moveTo>
                  <a:lnTo>
                    <a:pt x="8" y="4"/>
                  </a:lnTo>
                  <a:cubicBezTo>
                    <a:pt x="10" y="3"/>
                    <a:pt x="13" y="2"/>
                    <a:pt x="17" y="0"/>
                  </a:cubicBezTo>
                  <a:cubicBezTo>
                    <a:pt x="15" y="2"/>
                    <a:pt x="13" y="4"/>
                    <a:pt x="12" y="5"/>
                  </a:cubicBezTo>
                  <a:cubicBezTo>
                    <a:pt x="8" y="6"/>
                    <a:pt x="3" y="9"/>
                    <a:pt x="0" y="11"/>
                  </a:cubicBezTo>
                  <a:cubicBezTo>
                    <a:pt x="0" y="10"/>
                    <a:pt x="6" y="5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6" name="Freeform 1001"/>
            <p:cNvSpPr>
              <a:spLocks/>
            </p:cNvSpPr>
            <p:nvPr userDrawn="1"/>
          </p:nvSpPr>
          <p:spPr bwMode="auto">
            <a:xfrm>
              <a:off x="317" y="368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1 w 2"/>
                <a:gd name="T5" fmla="*/ 0 h 5"/>
                <a:gd name="T6" fmla="*/ 2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7" name="Freeform 1002"/>
            <p:cNvSpPr>
              <a:spLocks/>
            </p:cNvSpPr>
            <p:nvPr userDrawn="1"/>
          </p:nvSpPr>
          <p:spPr bwMode="auto">
            <a:xfrm>
              <a:off x="315" y="367"/>
              <a:ext cx="7" cy="11"/>
            </a:xfrm>
            <a:custGeom>
              <a:avLst/>
              <a:gdLst>
                <a:gd name="T0" fmla="*/ 0 w 16"/>
                <a:gd name="T1" fmla="*/ 1 h 23"/>
                <a:gd name="T2" fmla="*/ 0 w 16"/>
                <a:gd name="T3" fmla="*/ 1 h 23"/>
                <a:gd name="T4" fmla="*/ 4 w 16"/>
                <a:gd name="T5" fmla="*/ 1 h 23"/>
                <a:gd name="T6" fmla="*/ 10 w 16"/>
                <a:gd name="T7" fmla="*/ 12 h 23"/>
                <a:gd name="T8" fmla="*/ 9 w 16"/>
                <a:gd name="T9" fmla="*/ 1 h 23"/>
                <a:gd name="T10" fmla="*/ 14 w 16"/>
                <a:gd name="T11" fmla="*/ 1 h 23"/>
                <a:gd name="T12" fmla="*/ 16 w 16"/>
                <a:gd name="T13" fmla="*/ 23 h 23"/>
                <a:gd name="T14" fmla="*/ 8 w 16"/>
                <a:gd name="T15" fmla="*/ 15 h 23"/>
                <a:gd name="T16" fmla="*/ 0 w 16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3">
                  <a:moveTo>
                    <a:pt x="0" y="1"/>
                  </a:moveTo>
                  <a:lnTo>
                    <a:pt x="0" y="1"/>
                  </a:lnTo>
                  <a:lnTo>
                    <a:pt x="4" y="1"/>
                  </a:lnTo>
                  <a:cubicBezTo>
                    <a:pt x="5" y="3"/>
                    <a:pt x="6" y="6"/>
                    <a:pt x="10" y="12"/>
                  </a:cubicBezTo>
                  <a:cubicBezTo>
                    <a:pt x="10" y="6"/>
                    <a:pt x="9" y="1"/>
                    <a:pt x="9" y="1"/>
                  </a:cubicBezTo>
                  <a:cubicBezTo>
                    <a:pt x="9" y="1"/>
                    <a:pt x="13" y="0"/>
                    <a:pt x="14" y="1"/>
                  </a:cubicBezTo>
                  <a:cubicBezTo>
                    <a:pt x="13" y="10"/>
                    <a:pt x="15" y="16"/>
                    <a:pt x="16" y="23"/>
                  </a:cubicBezTo>
                  <a:cubicBezTo>
                    <a:pt x="13" y="22"/>
                    <a:pt x="8" y="16"/>
                    <a:pt x="8" y="15"/>
                  </a:cubicBezTo>
                  <a:cubicBezTo>
                    <a:pt x="5" y="11"/>
                    <a:pt x="2" y="5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8" name="Freeform 1003"/>
            <p:cNvSpPr>
              <a:spLocks/>
            </p:cNvSpPr>
            <p:nvPr userDrawn="1"/>
          </p:nvSpPr>
          <p:spPr bwMode="auto">
            <a:xfrm>
              <a:off x="308" y="367"/>
              <a:ext cx="9" cy="12"/>
            </a:xfrm>
            <a:custGeom>
              <a:avLst/>
              <a:gdLst>
                <a:gd name="T0" fmla="*/ 0 w 21"/>
                <a:gd name="T1" fmla="*/ 0 h 27"/>
                <a:gd name="T2" fmla="*/ 0 w 21"/>
                <a:gd name="T3" fmla="*/ 0 h 27"/>
                <a:gd name="T4" fmla="*/ 4 w 21"/>
                <a:gd name="T5" fmla="*/ 1 h 27"/>
                <a:gd name="T6" fmla="*/ 12 w 21"/>
                <a:gd name="T7" fmla="*/ 12 h 27"/>
                <a:gd name="T8" fmla="*/ 8 w 21"/>
                <a:gd name="T9" fmla="*/ 1 h 27"/>
                <a:gd name="T10" fmla="*/ 12 w 21"/>
                <a:gd name="T11" fmla="*/ 1 h 27"/>
                <a:gd name="T12" fmla="*/ 21 w 21"/>
                <a:gd name="T13" fmla="*/ 27 h 27"/>
                <a:gd name="T14" fmla="*/ 0 w 21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7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1"/>
                    <a:pt x="4" y="1"/>
                  </a:cubicBezTo>
                  <a:cubicBezTo>
                    <a:pt x="5" y="2"/>
                    <a:pt x="11" y="11"/>
                    <a:pt x="12" y="12"/>
                  </a:cubicBezTo>
                  <a:cubicBezTo>
                    <a:pt x="11" y="7"/>
                    <a:pt x="9" y="3"/>
                    <a:pt x="8" y="1"/>
                  </a:cubicBezTo>
                  <a:lnTo>
                    <a:pt x="12" y="1"/>
                  </a:lnTo>
                  <a:cubicBezTo>
                    <a:pt x="13" y="2"/>
                    <a:pt x="21" y="27"/>
                    <a:pt x="21" y="27"/>
                  </a:cubicBezTo>
                  <a:cubicBezTo>
                    <a:pt x="18" y="24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9" name="Freeform 1004"/>
            <p:cNvSpPr>
              <a:spLocks/>
            </p:cNvSpPr>
            <p:nvPr userDrawn="1"/>
          </p:nvSpPr>
          <p:spPr bwMode="auto">
            <a:xfrm>
              <a:off x="303" y="367"/>
              <a:ext cx="4" cy="1"/>
            </a:xfrm>
            <a:custGeom>
              <a:avLst/>
              <a:gdLst>
                <a:gd name="T0" fmla="*/ 7 w 10"/>
                <a:gd name="T1" fmla="*/ 0 h 3"/>
                <a:gd name="T2" fmla="*/ 7 w 10"/>
                <a:gd name="T3" fmla="*/ 0 h 3"/>
                <a:gd name="T4" fmla="*/ 9 w 10"/>
                <a:gd name="T5" fmla="*/ 0 h 3"/>
                <a:gd name="T6" fmla="*/ 10 w 10"/>
                <a:gd name="T7" fmla="*/ 1 h 3"/>
                <a:gd name="T8" fmla="*/ 0 w 10"/>
                <a:gd name="T9" fmla="*/ 3 h 3"/>
                <a:gd name="T10" fmla="*/ 7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7" y="0"/>
                  </a:moveTo>
                  <a:lnTo>
                    <a:pt x="7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0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0" name="Freeform 1005"/>
            <p:cNvSpPr>
              <a:spLocks/>
            </p:cNvSpPr>
            <p:nvPr userDrawn="1"/>
          </p:nvSpPr>
          <p:spPr bwMode="auto">
            <a:xfrm>
              <a:off x="292" y="365"/>
              <a:ext cx="18" cy="11"/>
            </a:xfrm>
            <a:custGeom>
              <a:avLst/>
              <a:gdLst>
                <a:gd name="T0" fmla="*/ 22 w 41"/>
                <a:gd name="T1" fmla="*/ 0 h 24"/>
                <a:gd name="T2" fmla="*/ 22 w 41"/>
                <a:gd name="T3" fmla="*/ 0 h 24"/>
                <a:gd name="T4" fmla="*/ 30 w 41"/>
                <a:gd name="T5" fmla="*/ 4 h 24"/>
                <a:gd name="T6" fmla="*/ 17 w 41"/>
                <a:gd name="T7" fmla="*/ 10 h 24"/>
                <a:gd name="T8" fmla="*/ 35 w 41"/>
                <a:gd name="T9" fmla="*/ 7 h 24"/>
                <a:gd name="T10" fmla="*/ 41 w 41"/>
                <a:gd name="T11" fmla="*/ 17 h 24"/>
                <a:gd name="T12" fmla="*/ 0 w 41"/>
                <a:gd name="T13" fmla="*/ 24 h 24"/>
                <a:gd name="T14" fmla="*/ 22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22" y="0"/>
                  </a:moveTo>
                  <a:lnTo>
                    <a:pt x="22" y="0"/>
                  </a:lnTo>
                  <a:cubicBezTo>
                    <a:pt x="24" y="1"/>
                    <a:pt x="27" y="3"/>
                    <a:pt x="30" y="4"/>
                  </a:cubicBezTo>
                  <a:cubicBezTo>
                    <a:pt x="27" y="5"/>
                    <a:pt x="20" y="7"/>
                    <a:pt x="17" y="10"/>
                  </a:cubicBezTo>
                  <a:cubicBezTo>
                    <a:pt x="19" y="10"/>
                    <a:pt x="30" y="7"/>
                    <a:pt x="35" y="7"/>
                  </a:cubicBezTo>
                  <a:cubicBezTo>
                    <a:pt x="37" y="10"/>
                    <a:pt x="41" y="16"/>
                    <a:pt x="41" y="17"/>
                  </a:cubicBezTo>
                  <a:cubicBezTo>
                    <a:pt x="30" y="10"/>
                    <a:pt x="13" y="12"/>
                    <a:pt x="0" y="24"/>
                  </a:cubicBezTo>
                  <a:cubicBezTo>
                    <a:pt x="4" y="15"/>
                    <a:pt x="19" y="1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1" name="Freeform 1006"/>
            <p:cNvSpPr>
              <a:spLocks/>
            </p:cNvSpPr>
            <p:nvPr userDrawn="1"/>
          </p:nvSpPr>
          <p:spPr bwMode="auto">
            <a:xfrm>
              <a:off x="287" y="362"/>
              <a:ext cx="7" cy="2"/>
            </a:xfrm>
            <a:custGeom>
              <a:avLst/>
              <a:gdLst>
                <a:gd name="T0" fmla="*/ 15 w 15"/>
                <a:gd name="T1" fmla="*/ 0 h 5"/>
                <a:gd name="T2" fmla="*/ 15 w 15"/>
                <a:gd name="T3" fmla="*/ 0 h 5"/>
                <a:gd name="T4" fmla="*/ 9 w 15"/>
                <a:gd name="T5" fmla="*/ 4 h 5"/>
                <a:gd name="T6" fmla="*/ 0 w 15"/>
                <a:gd name="T7" fmla="*/ 5 h 5"/>
                <a:gd name="T8" fmla="*/ 7 w 15"/>
                <a:gd name="T9" fmla="*/ 2 h 5"/>
                <a:gd name="T10" fmla="*/ 15 w 1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5">
                  <a:moveTo>
                    <a:pt x="15" y="0"/>
                  </a:moveTo>
                  <a:lnTo>
                    <a:pt x="15" y="0"/>
                  </a:lnTo>
                  <a:cubicBezTo>
                    <a:pt x="13" y="1"/>
                    <a:pt x="11" y="3"/>
                    <a:pt x="9" y="4"/>
                  </a:cubicBezTo>
                  <a:cubicBezTo>
                    <a:pt x="7" y="4"/>
                    <a:pt x="5" y="5"/>
                    <a:pt x="0" y="5"/>
                  </a:cubicBezTo>
                  <a:cubicBezTo>
                    <a:pt x="1" y="5"/>
                    <a:pt x="6" y="2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2" name="Freeform 1007"/>
            <p:cNvSpPr>
              <a:spLocks/>
            </p:cNvSpPr>
            <p:nvPr userDrawn="1"/>
          </p:nvSpPr>
          <p:spPr bwMode="auto">
            <a:xfrm>
              <a:off x="278" y="362"/>
              <a:ext cx="12" cy="8"/>
            </a:xfrm>
            <a:custGeom>
              <a:avLst/>
              <a:gdLst>
                <a:gd name="T0" fmla="*/ 13 w 28"/>
                <a:gd name="T1" fmla="*/ 0 h 18"/>
                <a:gd name="T2" fmla="*/ 13 w 28"/>
                <a:gd name="T3" fmla="*/ 0 h 18"/>
                <a:gd name="T4" fmla="*/ 24 w 28"/>
                <a:gd name="T5" fmla="*/ 2 h 18"/>
                <a:gd name="T6" fmla="*/ 10 w 28"/>
                <a:gd name="T7" fmla="*/ 9 h 18"/>
                <a:gd name="T8" fmla="*/ 28 w 28"/>
                <a:gd name="T9" fmla="*/ 5 h 18"/>
                <a:gd name="T10" fmla="*/ 21 w 28"/>
                <a:gd name="T11" fmla="*/ 11 h 18"/>
                <a:gd name="T12" fmla="*/ 0 w 28"/>
                <a:gd name="T13" fmla="*/ 18 h 18"/>
                <a:gd name="T14" fmla="*/ 13 w 28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8">
                  <a:moveTo>
                    <a:pt x="13" y="0"/>
                  </a:moveTo>
                  <a:lnTo>
                    <a:pt x="13" y="0"/>
                  </a:lnTo>
                  <a:cubicBezTo>
                    <a:pt x="17" y="1"/>
                    <a:pt x="20" y="2"/>
                    <a:pt x="24" y="2"/>
                  </a:cubicBezTo>
                  <a:cubicBezTo>
                    <a:pt x="19" y="4"/>
                    <a:pt x="15" y="5"/>
                    <a:pt x="10" y="9"/>
                  </a:cubicBezTo>
                  <a:cubicBezTo>
                    <a:pt x="17" y="6"/>
                    <a:pt x="23" y="6"/>
                    <a:pt x="28" y="5"/>
                  </a:cubicBezTo>
                  <a:cubicBezTo>
                    <a:pt x="26" y="7"/>
                    <a:pt x="22" y="10"/>
                    <a:pt x="21" y="11"/>
                  </a:cubicBezTo>
                  <a:cubicBezTo>
                    <a:pt x="14" y="15"/>
                    <a:pt x="6" y="17"/>
                    <a:pt x="0" y="18"/>
                  </a:cubicBezTo>
                  <a:cubicBezTo>
                    <a:pt x="0" y="10"/>
                    <a:pt x="4" y="3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3" name="Freeform 1008"/>
            <p:cNvSpPr>
              <a:spLocks/>
            </p:cNvSpPr>
            <p:nvPr userDrawn="1"/>
          </p:nvSpPr>
          <p:spPr bwMode="auto">
            <a:xfrm>
              <a:off x="267" y="360"/>
              <a:ext cx="16" cy="27"/>
            </a:xfrm>
            <a:custGeom>
              <a:avLst/>
              <a:gdLst>
                <a:gd name="T0" fmla="*/ 33 w 36"/>
                <a:gd name="T1" fmla="*/ 0 h 59"/>
                <a:gd name="T2" fmla="*/ 33 w 36"/>
                <a:gd name="T3" fmla="*/ 0 h 59"/>
                <a:gd name="T4" fmla="*/ 36 w 36"/>
                <a:gd name="T5" fmla="*/ 3 h 59"/>
                <a:gd name="T6" fmla="*/ 24 w 36"/>
                <a:gd name="T7" fmla="*/ 14 h 59"/>
                <a:gd name="T8" fmla="*/ 16 w 36"/>
                <a:gd name="T9" fmla="*/ 25 h 59"/>
                <a:gd name="T10" fmla="*/ 18 w 36"/>
                <a:gd name="T11" fmla="*/ 43 h 59"/>
                <a:gd name="T12" fmla="*/ 7 w 36"/>
                <a:gd name="T13" fmla="*/ 55 h 59"/>
                <a:gd name="T14" fmla="*/ 19 w 36"/>
                <a:gd name="T15" fmla="*/ 46 h 59"/>
                <a:gd name="T16" fmla="*/ 13 w 36"/>
                <a:gd name="T17" fmla="*/ 58 h 59"/>
                <a:gd name="T18" fmla="*/ 0 w 36"/>
                <a:gd name="T19" fmla="*/ 55 h 59"/>
                <a:gd name="T20" fmla="*/ 10 w 36"/>
                <a:gd name="T21" fmla="*/ 15 h 59"/>
                <a:gd name="T22" fmla="*/ 3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3" y="0"/>
                  </a:moveTo>
                  <a:lnTo>
                    <a:pt x="33" y="0"/>
                  </a:lnTo>
                  <a:cubicBezTo>
                    <a:pt x="34" y="1"/>
                    <a:pt x="35" y="2"/>
                    <a:pt x="36" y="3"/>
                  </a:cubicBezTo>
                  <a:cubicBezTo>
                    <a:pt x="30" y="5"/>
                    <a:pt x="25" y="12"/>
                    <a:pt x="24" y="14"/>
                  </a:cubicBezTo>
                  <a:cubicBezTo>
                    <a:pt x="22" y="15"/>
                    <a:pt x="17" y="19"/>
                    <a:pt x="16" y="25"/>
                  </a:cubicBezTo>
                  <a:cubicBezTo>
                    <a:pt x="14" y="31"/>
                    <a:pt x="15" y="36"/>
                    <a:pt x="18" y="43"/>
                  </a:cubicBezTo>
                  <a:cubicBezTo>
                    <a:pt x="17" y="49"/>
                    <a:pt x="14" y="55"/>
                    <a:pt x="7" y="55"/>
                  </a:cubicBezTo>
                  <a:cubicBezTo>
                    <a:pt x="14" y="56"/>
                    <a:pt x="17" y="52"/>
                    <a:pt x="19" y="46"/>
                  </a:cubicBezTo>
                  <a:cubicBezTo>
                    <a:pt x="21" y="51"/>
                    <a:pt x="18" y="56"/>
                    <a:pt x="13" y="58"/>
                  </a:cubicBezTo>
                  <a:cubicBezTo>
                    <a:pt x="9" y="59"/>
                    <a:pt x="3" y="59"/>
                    <a:pt x="0" y="55"/>
                  </a:cubicBezTo>
                  <a:cubicBezTo>
                    <a:pt x="19" y="52"/>
                    <a:pt x="2" y="29"/>
                    <a:pt x="10" y="15"/>
                  </a:cubicBezTo>
                  <a:cubicBezTo>
                    <a:pt x="13" y="9"/>
                    <a:pt x="20" y="2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4" name="Freeform 1009"/>
            <p:cNvSpPr>
              <a:spLocks/>
            </p:cNvSpPr>
            <p:nvPr userDrawn="1"/>
          </p:nvSpPr>
          <p:spPr bwMode="auto">
            <a:xfrm>
              <a:off x="286" y="360"/>
              <a:ext cx="15" cy="9"/>
            </a:xfrm>
            <a:custGeom>
              <a:avLst/>
              <a:gdLst>
                <a:gd name="T0" fmla="*/ 26 w 33"/>
                <a:gd name="T1" fmla="*/ 0 h 20"/>
                <a:gd name="T2" fmla="*/ 26 w 33"/>
                <a:gd name="T3" fmla="*/ 0 h 20"/>
                <a:gd name="T4" fmla="*/ 28 w 33"/>
                <a:gd name="T5" fmla="*/ 4 h 20"/>
                <a:gd name="T6" fmla="*/ 15 w 33"/>
                <a:gd name="T7" fmla="*/ 13 h 20"/>
                <a:gd name="T8" fmla="*/ 30 w 33"/>
                <a:gd name="T9" fmla="*/ 7 h 20"/>
                <a:gd name="T10" fmla="*/ 33 w 33"/>
                <a:gd name="T11" fmla="*/ 10 h 20"/>
                <a:gd name="T12" fmla="*/ 0 w 33"/>
                <a:gd name="T13" fmla="*/ 20 h 20"/>
                <a:gd name="T14" fmla="*/ 26 w 33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0">
                  <a:moveTo>
                    <a:pt x="26" y="0"/>
                  </a:moveTo>
                  <a:lnTo>
                    <a:pt x="26" y="0"/>
                  </a:lnTo>
                  <a:cubicBezTo>
                    <a:pt x="27" y="1"/>
                    <a:pt x="27" y="2"/>
                    <a:pt x="28" y="4"/>
                  </a:cubicBezTo>
                  <a:cubicBezTo>
                    <a:pt x="24" y="6"/>
                    <a:pt x="19" y="10"/>
                    <a:pt x="15" y="13"/>
                  </a:cubicBezTo>
                  <a:cubicBezTo>
                    <a:pt x="20" y="11"/>
                    <a:pt x="26" y="8"/>
                    <a:pt x="30" y="7"/>
                  </a:cubicBezTo>
                  <a:cubicBezTo>
                    <a:pt x="31" y="8"/>
                    <a:pt x="32" y="9"/>
                    <a:pt x="33" y="10"/>
                  </a:cubicBezTo>
                  <a:cubicBezTo>
                    <a:pt x="20" y="19"/>
                    <a:pt x="6" y="20"/>
                    <a:pt x="0" y="20"/>
                  </a:cubicBezTo>
                  <a:cubicBezTo>
                    <a:pt x="5" y="11"/>
                    <a:pt x="20" y="3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5" name="Freeform 1010"/>
            <p:cNvSpPr>
              <a:spLocks/>
            </p:cNvSpPr>
            <p:nvPr userDrawn="1"/>
          </p:nvSpPr>
          <p:spPr bwMode="auto">
            <a:xfrm>
              <a:off x="282" y="348"/>
              <a:ext cx="16" cy="16"/>
            </a:xfrm>
            <a:custGeom>
              <a:avLst/>
              <a:gdLst>
                <a:gd name="T0" fmla="*/ 33 w 35"/>
                <a:gd name="T1" fmla="*/ 0 h 35"/>
                <a:gd name="T2" fmla="*/ 33 w 35"/>
                <a:gd name="T3" fmla="*/ 0 h 35"/>
                <a:gd name="T4" fmla="*/ 33 w 35"/>
                <a:gd name="T5" fmla="*/ 7 h 35"/>
                <a:gd name="T6" fmla="*/ 25 w 35"/>
                <a:gd name="T7" fmla="*/ 19 h 35"/>
                <a:gd name="T8" fmla="*/ 33 w 35"/>
                <a:gd name="T9" fmla="*/ 11 h 35"/>
                <a:gd name="T10" fmla="*/ 35 w 35"/>
                <a:gd name="T11" fmla="*/ 25 h 35"/>
                <a:gd name="T12" fmla="*/ 27 w 35"/>
                <a:gd name="T13" fmla="*/ 29 h 35"/>
                <a:gd name="T14" fmla="*/ 0 w 35"/>
                <a:gd name="T15" fmla="*/ 23 h 35"/>
                <a:gd name="T16" fmla="*/ 26 w 35"/>
                <a:gd name="T17" fmla="*/ 26 h 35"/>
                <a:gd name="T18" fmla="*/ 4 w 35"/>
                <a:gd name="T19" fmla="*/ 24 h 35"/>
                <a:gd name="T20" fmla="*/ 26 w 35"/>
                <a:gd name="T21" fmla="*/ 8 h 35"/>
                <a:gd name="T22" fmla="*/ 33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33" y="0"/>
                  </a:moveTo>
                  <a:lnTo>
                    <a:pt x="33" y="0"/>
                  </a:lnTo>
                  <a:lnTo>
                    <a:pt x="33" y="7"/>
                  </a:lnTo>
                  <a:cubicBezTo>
                    <a:pt x="32" y="12"/>
                    <a:pt x="27" y="17"/>
                    <a:pt x="25" y="19"/>
                  </a:cubicBezTo>
                  <a:cubicBezTo>
                    <a:pt x="28" y="18"/>
                    <a:pt x="32" y="13"/>
                    <a:pt x="33" y="11"/>
                  </a:cubicBezTo>
                  <a:cubicBezTo>
                    <a:pt x="33" y="18"/>
                    <a:pt x="34" y="21"/>
                    <a:pt x="35" y="25"/>
                  </a:cubicBezTo>
                  <a:cubicBezTo>
                    <a:pt x="34" y="26"/>
                    <a:pt x="30" y="28"/>
                    <a:pt x="27" y="29"/>
                  </a:cubicBezTo>
                  <a:cubicBezTo>
                    <a:pt x="15" y="35"/>
                    <a:pt x="3" y="30"/>
                    <a:pt x="0" y="23"/>
                  </a:cubicBezTo>
                  <a:cubicBezTo>
                    <a:pt x="4" y="27"/>
                    <a:pt x="16" y="32"/>
                    <a:pt x="26" y="26"/>
                  </a:cubicBezTo>
                  <a:cubicBezTo>
                    <a:pt x="18" y="29"/>
                    <a:pt x="9" y="28"/>
                    <a:pt x="4" y="24"/>
                  </a:cubicBezTo>
                  <a:cubicBezTo>
                    <a:pt x="11" y="24"/>
                    <a:pt x="23" y="21"/>
                    <a:pt x="26" y="8"/>
                  </a:cubicBezTo>
                  <a:cubicBezTo>
                    <a:pt x="29" y="6"/>
                    <a:pt x="32" y="3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6" name="Freeform 1011"/>
            <p:cNvSpPr>
              <a:spLocks/>
            </p:cNvSpPr>
            <p:nvPr userDrawn="1"/>
          </p:nvSpPr>
          <p:spPr bwMode="auto">
            <a:xfrm>
              <a:off x="291" y="332"/>
              <a:ext cx="6" cy="19"/>
            </a:xfrm>
            <a:custGeom>
              <a:avLst/>
              <a:gdLst>
                <a:gd name="T0" fmla="*/ 13 w 13"/>
                <a:gd name="T1" fmla="*/ 0 h 41"/>
                <a:gd name="T2" fmla="*/ 13 w 13"/>
                <a:gd name="T3" fmla="*/ 0 h 41"/>
                <a:gd name="T4" fmla="*/ 13 w 13"/>
                <a:gd name="T5" fmla="*/ 30 h 41"/>
                <a:gd name="T6" fmla="*/ 2 w 13"/>
                <a:gd name="T7" fmla="*/ 41 h 41"/>
                <a:gd name="T8" fmla="*/ 0 w 13"/>
                <a:gd name="T9" fmla="*/ 1 h 41"/>
                <a:gd name="T10" fmla="*/ 7 w 13"/>
                <a:gd name="T11" fmla="*/ 5 h 41"/>
                <a:gd name="T12" fmla="*/ 9 w 13"/>
                <a:gd name="T13" fmla="*/ 25 h 41"/>
                <a:gd name="T14" fmla="*/ 10 w 13"/>
                <a:gd name="T15" fmla="*/ 5 h 41"/>
                <a:gd name="T16" fmla="*/ 13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13" y="0"/>
                  </a:moveTo>
                  <a:lnTo>
                    <a:pt x="13" y="0"/>
                  </a:lnTo>
                  <a:lnTo>
                    <a:pt x="13" y="30"/>
                  </a:lnTo>
                  <a:cubicBezTo>
                    <a:pt x="12" y="34"/>
                    <a:pt x="7" y="40"/>
                    <a:pt x="2" y="41"/>
                  </a:cubicBezTo>
                  <a:cubicBezTo>
                    <a:pt x="7" y="30"/>
                    <a:pt x="8" y="15"/>
                    <a:pt x="0" y="1"/>
                  </a:cubicBezTo>
                  <a:cubicBezTo>
                    <a:pt x="2" y="2"/>
                    <a:pt x="6" y="4"/>
                    <a:pt x="7" y="5"/>
                  </a:cubicBezTo>
                  <a:cubicBezTo>
                    <a:pt x="8" y="8"/>
                    <a:pt x="9" y="18"/>
                    <a:pt x="9" y="25"/>
                  </a:cubicBezTo>
                  <a:cubicBezTo>
                    <a:pt x="11" y="18"/>
                    <a:pt x="10" y="7"/>
                    <a:pt x="10" y="5"/>
                  </a:cubicBezTo>
                  <a:cubicBezTo>
                    <a:pt x="10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7" name="Freeform 1012"/>
            <p:cNvSpPr>
              <a:spLocks/>
            </p:cNvSpPr>
            <p:nvPr userDrawn="1"/>
          </p:nvSpPr>
          <p:spPr bwMode="auto">
            <a:xfrm>
              <a:off x="268" y="331"/>
              <a:ext cx="12" cy="20"/>
            </a:xfrm>
            <a:custGeom>
              <a:avLst/>
              <a:gdLst>
                <a:gd name="T0" fmla="*/ 15 w 27"/>
                <a:gd name="T1" fmla="*/ 1 h 44"/>
                <a:gd name="T2" fmla="*/ 15 w 27"/>
                <a:gd name="T3" fmla="*/ 1 h 44"/>
                <a:gd name="T4" fmla="*/ 14 w 27"/>
                <a:gd name="T5" fmla="*/ 28 h 44"/>
                <a:gd name="T6" fmla="*/ 21 w 27"/>
                <a:gd name="T7" fmla="*/ 0 h 44"/>
                <a:gd name="T8" fmla="*/ 27 w 27"/>
                <a:gd name="T9" fmla="*/ 5 h 44"/>
                <a:gd name="T10" fmla="*/ 26 w 27"/>
                <a:gd name="T11" fmla="*/ 32 h 44"/>
                <a:gd name="T12" fmla="*/ 13 w 27"/>
                <a:gd name="T13" fmla="*/ 44 h 44"/>
                <a:gd name="T14" fmla="*/ 1 w 27"/>
                <a:gd name="T15" fmla="*/ 33 h 44"/>
                <a:gd name="T16" fmla="*/ 6 w 27"/>
                <a:gd name="T17" fmla="*/ 4 h 44"/>
                <a:gd name="T18" fmla="*/ 15 w 27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4">
                  <a:moveTo>
                    <a:pt x="15" y="1"/>
                  </a:moveTo>
                  <a:lnTo>
                    <a:pt x="15" y="1"/>
                  </a:lnTo>
                  <a:cubicBezTo>
                    <a:pt x="15" y="6"/>
                    <a:pt x="14" y="20"/>
                    <a:pt x="14" y="28"/>
                  </a:cubicBezTo>
                  <a:cubicBezTo>
                    <a:pt x="16" y="23"/>
                    <a:pt x="20" y="2"/>
                    <a:pt x="21" y="0"/>
                  </a:cubicBezTo>
                  <a:cubicBezTo>
                    <a:pt x="21" y="3"/>
                    <a:pt x="25" y="3"/>
                    <a:pt x="27" y="5"/>
                  </a:cubicBezTo>
                  <a:cubicBezTo>
                    <a:pt x="26" y="9"/>
                    <a:pt x="26" y="30"/>
                    <a:pt x="26" y="32"/>
                  </a:cubicBezTo>
                  <a:cubicBezTo>
                    <a:pt x="25" y="43"/>
                    <a:pt x="17" y="41"/>
                    <a:pt x="13" y="44"/>
                  </a:cubicBezTo>
                  <a:cubicBezTo>
                    <a:pt x="9" y="41"/>
                    <a:pt x="0" y="39"/>
                    <a:pt x="1" y="33"/>
                  </a:cubicBezTo>
                  <a:cubicBezTo>
                    <a:pt x="3" y="22"/>
                    <a:pt x="5" y="13"/>
                    <a:pt x="6" y="4"/>
                  </a:cubicBezTo>
                  <a:cubicBezTo>
                    <a:pt x="9" y="2"/>
                    <a:pt x="12" y="3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8" name="Freeform 1013"/>
            <p:cNvSpPr>
              <a:spLocks/>
            </p:cNvSpPr>
            <p:nvPr userDrawn="1"/>
          </p:nvSpPr>
          <p:spPr bwMode="auto">
            <a:xfrm>
              <a:off x="251" y="327"/>
              <a:ext cx="17" cy="26"/>
            </a:xfrm>
            <a:custGeom>
              <a:avLst/>
              <a:gdLst>
                <a:gd name="T0" fmla="*/ 28 w 38"/>
                <a:gd name="T1" fmla="*/ 0 h 57"/>
                <a:gd name="T2" fmla="*/ 28 w 38"/>
                <a:gd name="T3" fmla="*/ 0 h 57"/>
                <a:gd name="T4" fmla="*/ 18 w 38"/>
                <a:gd name="T5" fmla="*/ 36 h 57"/>
                <a:gd name="T6" fmla="*/ 34 w 38"/>
                <a:gd name="T7" fmla="*/ 1 h 57"/>
                <a:gd name="T8" fmla="*/ 38 w 38"/>
                <a:gd name="T9" fmla="*/ 8 h 57"/>
                <a:gd name="T10" fmla="*/ 25 w 38"/>
                <a:gd name="T11" fmla="*/ 50 h 57"/>
                <a:gd name="T12" fmla="*/ 11 w 38"/>
                <a:gd name="T13" fmla="*/ 57 h 57"/>
                <a:gd name="T14" fmla="*/ 2 w 38"/>
                <a:gd name="T15" fmla="*/ 43 h 57"/>
                <a:gd name="T16" fmla="*/ 21 w 38"/>
                <a:gd name="T17" fmla="*/ 1 h 57"/>
                <a:gd name="T18" fmla="*/ 28 w 38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7">
                  <a:moveTo>
                    <a:pt x="28" y="0"/>
                  </a:moveTo>
                  <a:lnTo>
                    <a:pt x="28" y="0"/>
                  </a:lnTo>
                  <a:cubicBezTo>
                    <a:pt x="26" y="8"/>
                    <a:pt x="19" y="32"/>
                    <a:pt x="18" y="36"/>
                  </a:cubicBezTo>
                  <a:cubicBezTo>
                    <a:pt x="23" y="29"/>
                    <a:pt x="31" y="8"/>
                    <a:pt x="34" y="1"/>
                  </a:cubicBezTo>
                  <a:cubicBezTo>
                    <a:pt x="35" y="4"/>
                    <a:pt x="37" y="6"/>
                    <a:pt x="38" y="8"/>
                  </a:cubicBezTo>
                  <a:cubicBezTo>
                    <a:pt x="35" y="19"/>
                    <a:pt x="27" y="46"/>
                    <a:pt x="25" y="50"/>
                  </a:cubicBezTo>
                  <a:cubicBezTo>
                    <a:pt x="23" y="56"/>
                    <a:pt x="14" y="54"/>
                    <a:pt x="11" y="57"/>
                  </a:cubicBezTo>
                  <a:cubicBezTo>
                    <a:pt x="8" y="54"/>
                    <a:pt x="0" y="50"/>
                    <a:pt x="2" y="43"/>
                  </a:cubicBezTo>
                  <a:cubicBezTo>
                    <a:pt x="5" y="34"/>
                    <a:pt x="17" y="9"/>
                    <a:pt x="21" y="1"/>
                  </a:cubicBezTo>
                  <a:cubicBezTo>
                    <a:pt x="23" y="1"/>
                    <a:pt x="26" y="1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9" name="Freeform 1014"/>
            <p:cNvSpPr>
              <a:spLocks/>
            </p:cNvSpPr>
            <p:nvPr userDrawn="1"/>
          </p:nvSpPr>
          <p:spPr bwMode="auto">
            <a:xfrm>
              <a:off x="237" y="320"/>
              <a:ext cx="20" cy="29"/>
            </a:xfrm>
            <a:custGeom>
              <a:avLst/>
              <a:gdLst>
                <a:gd name="T0" fmla="*/ 32 w 46"/>
                <a:gd name="T1" fmla="*/ 2 h 63"/>
                <a:gd name="T2" fmla="*/ 32 w 46"/>
                <a:gd name="T3" fmla="*/ 2 h 63"/>
                <a:gd name="T4" fmla="*/ 44 w 46"/>
                <a:gd name="T5" fmla="*/ 0 h 63"/>
                <a:gd name="T6" fmla="*/ 19 w 46"/>
                <a:gd name="T7" fmla="*/ 40 h 63"/>
                <a:gd name="T8" fmla="*/ 44 w 46"/>
                <a:gd name="T9" fmla="*/ 8 h 63"/>
                <a:gd name="T10" fmla="*/ 46 w 46"/>
                <a:gd name="T11" fmla="*/ 15 h 63"/>
                <a:gd name="T12" fmla="*/ 21 w 46"/>
                <a:gd name="T13" fmla="*/ 59 h 63"/>
                <a:gd name="T14" fmla="*/ 6 w 46"/>
                <a:gd name="T15" fmla="*/ 62 h 63"/>
                <a:gd name="T16" fmla="*/ 1 w 46"/>
                <a:gd name="T17" fmla="*/ 48 h 63"/>
                <a:gd name="T18" fmla="*/ 32 w 46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3">
                  <a:moveTo>
                    <a:pt x="32" y="2"/>
                  </a:moveTo>
                  <a:lnTo>
                    <a:pt x="32" y="2"/>
                  </a:lnTo>
                  <a:cubicBezTo>
                    <a:pt x="35" y="2"/>
                    <a:pt x="40" y="2"/>
                    <a:pt x="44" y="0"/>
                  </a:cubicBezTo>
                  <a:cubicBezTo>
                    <a:pt x="43" y="1"/>
                    <a:pt x="23" y="31"/>
                    <a:pt x="19" y="40"/>
                  </a:cubicBezTo>
                  <a:cubicBezTo>
                    <a:pt x="24" y="36"/>
                    <a:pt x="39" y="14"/>
                    <a:pt x="44" y="8"/>
                  </a:cubicBezTo>
                  <a:cubicBezTo>
                    <a:pt x="45" y="10"/>
                    <a:pt x="46" y="12"/>
                    <a:pt x="46" y="15"/>
                  </a:cubicBezTo>
                  <a:cubicBezTo>
                    <a:pt x="43" y="21"/>
                    <a:pt x="24" y="57"/>
                    <a:pt x="21" y="59"/>
                  </a:cubicBezTo>
                  <a:cubicBezTo>
                    <a:pt x="17" y="63"/>
                    <a:pt x="11" y="60"/>
                    <a:pt x="6" y="62"/>
                  </a:cubicBezTo>
                  <a:cubicBezTo>
                    <a:pt x="4" y="58"/>
                    <a:pt x="0" y="55"/>
                    <a:pt x="1" y="48"/>
                  </a:cubicBezTo>
                  <a:cubicBezTo>
                    <a:pt x="2" y="42"/>
                    <a:pt x="29" y="7"/>
                    <a:pt x="3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0" name="Freeform 1015"/>
            <p:cNvSpPr>
              <a:spLocks/>
            </p:cNvSpPr>
            <p:nvPr userDrawn="1"/>
          </p:nvSpPr>
          <p:spPr bwMode="auto">
            <a:xfrm>
              <a:off x="288" y="314"/>
              <a:ext cx="10" cy="19"/>
            </a:xfrm>
            <a:custGeom>
              <a:avLst/>
              <a:gdLst>
                <a:gd name="T0" fmla="*/ 23 w 24"/>
                <a:gd name="T1" fmla="*/ 30 h 43"/>
                <a:gd name="T2" fmla="*/ 23 w 24"/>
                <a:gd name="T3" fmla="*/ 30 h 43"/>
                <a:gd name="T4" fmla="*/ 16 w 24"/>
                <a:gd name="T5" fmla="*/ 43 h 43"/>
                <a:gd name="T6" fmla="*/ 3 w 24"/>
                <a:gd name="T7" fmla="*/ 35 h 43"/>
                <a:gd name="T8" fmla="*/ 0 w 24"/>
                <a:gd name="T9" fmla="*/ 4 h 43"/>
                <a:gd name="T10" fmla="*/ 6 w 24"/>
                <a:gd name="T11" fmla="*/ 6 h 43"/>
                <a:gd name="T12" fmla="*/ 13 w 24"/>
                <a:gd name="T13" fmla="*/ 27 h 43"/>
                <a:gd name="T14" fmla="*/ 11 w 24"/>
                <a:gd name="T15" fmla="*/ 4 h 43"/>
                <a:gd name="T16" fmla="*/ 15 w 24"/>
                <a:gd name="T17" fmla="*/ 0 h 43"/>
                <a:gd name="T18" fmla="*/ 23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23" y="30"/>
                  </a:moveTo>
                  <a:lnTo>
                    <a:pt x="23" y="30"/>
                  </a:lnTo>
                  <a:cubicBezTo>
                    <a:pt x="24" y="37"/>
                    <a:pt x="19" y="38"/>
                    <a:pt x="16" y="43"/>
                  </a:cubicBezTo>
                  <a:cubicBezTo>
                    <a:pt x="12" y="40"/>
                    <a:pt x="4" y="39"/>
                    <a:pt x="3" y="35"/>
                  </a:cubicBezTo>
                  <a:cubicBezTo>
                    <a:pt x="2" y="29"/>
                    <a:pt x="1" y="11"/>
                    <a:pt x="0" y="4"/>
                  </a:cubicBezTo>
                  <a:cubicBezTo>
                    <a:pt x="2" y="5"/>
                    <a:pt x="4" y="5"/>
                    <a:pt x="6" y="6"/>
                  </a:cubicBezTo>
                  <a:cubicBezTo>
                    <a:pt x="7" y="11"/>
                    <a:pt x="12" y="23"/>
                    <a:pt x="13" y="27"/>
                  </a:cubicBezTo>
                  <a:cubicBezTo>
                    <a:pt x="13" y="21"/>
                    <a:pt x="11" y="4"/>
                    <a:pt x="11" y="4"/>
                  </a:cubicBezTo>
                  <a:cubicBezTo>
                    <a:pt x="11" y="4"/>
                    <a:pt x="14" y="1"/>
                    <a:pt x="15" y="0"/>
                  </a:cubicBezTo>
                  <a:cubicBezTo>
                    <a:pt x="17" y="8"/>
                    <a:pt x="21" y="19"/>
                    <a:pt x="23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1" name="Freeform 1016"/>
            <p:cNvSpPr>
              <a:spLocks/>
            </p:cNvSpPr>
            <p:nvPr userDrawn="1"/>
          </p:nvSpPr>
          <p:spPr bwMode="auto">
            <a:xfrm>
              <a:off x="277" y="313"/>
              <a:ext cx="11" cy="20"/>
            </a:xfrm>
            <a:custGeom>
              <a:avLst/>
              <a:gdLst>
                <a:gd name="T0" fmla="*/ 14 w 23"/>
                <a:gd name="T1" fmla="*/ 3 h 46"/>
                <a:gd name="T2" fmla="*/ 14 w 23"/>
                <a:gd name="T3" fmla="*/ 3 h 46"/>
                <a:gd name="T4" fmla="*/ 16 w 23"/>
                <a:gd name="T5" fmla="*/ 0 h 46"/>
                <a:gd name="T6" fmla="*/ 21 w 23"/>
                <a:gd name="T7" fmla="*/ 6 h 46"/>
                <a:gd name="T8" fmla="*/ 22 w 23"/>
                <a:gd name="T9" fmla="*/ 36 h 46"/>
                <a:gd name="T10" fmla="*/ 12 w 23"/>
                <a:gd name="T11" fmla="*/ 46 h 46"/>
                <a:gd name="T12" fmla="*/ 0 w 23"/>
                <a:gd name="T13" fmla="*/ 35 h 46"/>
                <a:gd name="T14" fmla="*/ 3 w 23"/>
                <a:gd name="T15" fmla="*/ 8 h 46"/>
                <a:gd name="T16" fmla="*/ 5 w 23"/>
                <a:gd name="T17" fmla="*/ 10 h 46"/>
                <a:gd name="T18" fmla="*/ 10 w 23"/>
                <a:gd name="T19" fmla="*/ 6 h 46"/>
                <a:gd name="T20" fmla="*/ 12 w 23"/>
                <a:gd name="T21" fmla="*/ 29 h 46"/>
                <a:gd name="T22" fmla="*/ 14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14" y="3"/>
                  </a:moveTo>
                  <a:lnTo>
                    <a:pt x="14" y="3"/>
                  </a:lnTo>
                  <a:cubicBezTo>
                    <a:pt x="15" y="2"/>
                    <a:pt x="16" y="2"/>
                    <a:pt x="16" y="0"/>
                  </a:cubicBezTo>
                  <a:cubicBezTo>
                    <a:pt x="17" y="3"/>
                    <a:pt x="19" y="5"/>
                    <a:pt x="21" y="6"/>
                  </a:cubicBezTo>
                  <a:cubicBezTo>
                    <a:pt x="21" y="11"/>
                    <a:pt x="22" y="33"/>
                    <a:pt x="22" y="36"/>
                  </a:cubicBezTo>
                  <a:cubicBezTo>
                    <a:pt x="23" y="42"/>
                    <a:pt x="16" y="43"/>
                    <a:pt x="12" y="46"/>
                  </a:cubicBezTo>
                  <a:cubicBezTo>
                    <a:pt x="7" y="42"/>
                    <a:pt x="0" y="41"/>
                    <a:pt x="0" y="35"/>
                  </a:cubicBezTo>
                  <a:cubicBezTo>
                    <a:pt x="0" y="27"/>
                    <a:pt x="3" y="14"/>
                    <a:pt x="3" y="8"/>
                  </a:cubicBezTo>
                  <a:cubicBezTo>
                    <a:pt x="4" y="8"/>
                    <a:pt x="5" y="9"/>
                    <a:pt x="5" y="10"/>
                  </a:cubicBezTo>
                  <a:cubicBezTo>
                    <a:pt x="7" y="7"/>
                    <a:pt x="9" y="7"/>
                    <a:pt x="10" y="6"/>
                  </a:cubicBezTo>
                  <a:cubicBezTo>
                    <a:pt x="10" y="9"/>
                    <a:pt x="10" y="21"/>
                    <a:pt x="12" y="29"/>
                  </a:cubicBezTo>
                  <a:cubicBezTo>
                    <a:pt x="13" y="21"/>
                    <a:pt x="13" y="11"/>
                    <a:pt x="1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2" name="Freeform 1017"/>
            <p:cNvSpPr>
              <a:spLocks/>
            </p:cNvSpPr>
            <p:nvPr userDrawn="1"/>
          </p:nvSpPr>
          <p:spPr bwMode="auto">
            <a:xfrm>
              <a:off x="273" y="313"/>
              <a:ext cx="3" cy="6"/>
            </a:xfrm>
            <a:custGeom>
              <a:avLst/>
              <a:gdLst>
                <a:gd name="T0" fmla="*/ 3 w 5"/>
                <a:gd name="T1" fmla="*/ 0 h 12"/>
                <a:gd name="T2" fmla="*/ 3 w 5"/>
                <a:gd name="T3" fmla="*/ 0 h 12"/>
                <a:gd name="T4" fmla="*/ 5 w 5"/>
                <a:gd name="T5" fmla="*/ 1 h 12"/>
                <a:gd name="T6" fmla="*/ 0 w 5"/>
                <a:gd name="T7" fmla="*/ 12 h 12"/>
                <a:gd name="T8" fmla="*/ 3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3" y="0"/>
                  </a:moveTo>
                  <a:lnTo>
                    <a:pt x="3" y="0"/>
                  </a:lnTo>
                  <a:lnTo>
                    <a:pt x="5" y="1"/>
                  </a:lnTo>
                  <a:lnTo>
                    <a:pt x="0" y="1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3" name="Freeform 1018"/>
            <p:cNvSpPr>
              <a:spLocks/>
            </p:cNvSpPr>
            <p:nvPr userDrawn="1"/>
          </p:nvSpPr>
          <p:spPr bwMode="auto">
            <a:xfrm>
              <a:off x="265" y="312"/>
              <a:ext cx="13" cy="19"/>
            </a:xfrm>
            <a:custGeom>
              <a:avLst/>
              <a:gdLst>
                <a:gd name="T0" fmla="*/ 20 w 28"/>
                <a:gd name="T1" fmla="*/ 0 h 42"/>
                <a:gd name="T2" fmla="*/ 20 w 28"/>
                <a:gd name="T3" fmla="*/ 0 h 42"/>
                <a:gd name="T4" fmla="*/ 15 w 28"/>
                <a:gd name="T5" fmla="*/ 24 h 42"/>
                <a:gd name="T6" fmla="*/ 24 w 28"/>
                <a:gd name="T7" fmla="*/ 4 h 42"/>
                <a:gd name="T8" fmla="*/ 28 w 28"/>
                <a:gd name="T9" fmla="*/ 7 h 42"/>
                <a:gd name="T10" fmla="*/ 23 w 28"/>
                <a:gd name="T11" fmla="*/ 35 h 42"/>
                <a:gd name="T12" fmla="*/ 9 w 28"/>
                <a:gd name="T13" fmla="*/ 42 h 42"/>
                <a:gd name="T14" fmla="*/ 4 w 28"/>
                <a:gd name="T15" fmla="*/ 25 h 42"/>
                <a:gd name="T16" fmla="*/ 14 w 28"/>
                <a:gd name="T17" fmla="*/ 3 h 42"/>
                <a:gd name="T18" fmla="*/ 20 w 28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2">
                  <a:moveTo>
                    <a:pt x="20" y="0"/>
                  </a:moveTo>
                  <a:lnTo>
                    <a:pt x="20" y="0"/>
                  </a:lnTo>
                  <a:cubicBezTo>
                    <a:pt x="19" y="7"/>
                    <a:pt x="16" y="19"/>
                    <a:pt x="15" y="24"/>
                  </a:cubicBezTo>
                  <a:cubicBezTo>
                    <a:pt x="19" y="18"/>
                    <a:pt x="22" y="9"/>
                    <a:pt x="24" y="4"/>
                  </a:cubicBezTo>
                  <a:lnTo>
                    <a:pt x="28" y="7"/>
                  </a:lnTo>
                  <a:cubicBezTo>
                    <a:pt x="27" y="14"/>
                    <a:pt x="24" y="31"/>
                    <a:pt x="23" y="35"/>
                  </a:cubicBezTo>
                  <a:cubicBezTo>
                    <a:pt x="21" y="41"/>
                    <a:pt x="15" y="40"/>
                    <a:pt x="9" y="42"/>
                  </a:cubicBezTo>
                  <a:cubicBezTo>
                    <a:pt x="6" y="37"/>
                    <a:pt x="0" y="34"/>
                    <a:pt x="4" y="25"/>
                  </a:cubicBezTo>
                  <a:cubicBezTo>
                    <a:pt x="6" y="20"/>
                    <a:pt x="12" y="6"/>
                    <a:pt x="14" y="3"/>
                  </a:cubicBezTo>
                  <a:cubicBezTo>
                    <a:pt x="16" y="2"/>
                    <a:pt x="18" y="3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4" name="Freeform 1019"/>
            <p:cNvSpPr>
              <a:spLocks/>
            </p:cNvSpPr>
            <p:nvPr userDrawn="1"/>
          </p:nvSpPr>
          <p:spPr bwMode="auto">
            <a:xfrm>
              <a:off x="295" y="311"/>
              <a:ext cx="2" cy="9"/>
            </a:xfrm>
            <a:custGeom>
              <a:avLst/>
              <a:gdLst>
                <a:gd name="T0" fmla="*/ 0 w 5"/>
                <a:gd name="T1" fmla="*/ 3 h 20"/>
                <a:gd name="T2" fmla="*/ 0 w 5"/>
                <a:gd name="T3" fmla="*/ 3 h 20"/>
                <a:gd name="T4" fmla="*/ 1 w 5"/>
                <a:gd name="T5" fmla="*/ 0 h 20"/>
                <a:gd name="T6" fmla="*/ 5 w 5"/>
                <a:gd name="T7" fmla="*/ 2 h 20"/>
                <a:gd name="T8" fmla="*/ 5 w 5"/>
                <a:gd name="T9" fmla="*/ 20 h 20"/>
                <a:gd name="T10" fmla="*/ 0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ubicBezTo>
                    <a:pt x="2" y="1"/>
                    <a:pt x="4" y="2"/>
                    <a:pt x="5" y="2"/>
                  </a:cubicBezTo>
                  <a:lnTo>
                    <a:pt x="5" y="2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5" name="Freeform 1020"/>
            <p:cNvSpPr>
              <a:spLocks/>
            </p:cNvSpPr>
            <p:nvPr userDrawn="1"/>
          </p:nvSpPr>
          <p:spPr bwMode="auto">
            <a:xfrm>
              <a:off x="256" y="309"/>
              <a:ext cx="15" cy="18"/>
            </a:xfrm>
            <a:custGeom>
              <a:avLst/>
              <a:gdLst>
                <a:gd name="T0" fmla="*/ 19 w 32"/>
                <a:gd name="T1" fmla="*/ 0 h 39"/>
                <a:gd name="T2" fmla="*/ 19 w 32"/>
                <a:gd name="T3" fmla="*/ 0 h 39"/>
                <a:gd name="T4" fmla="*/ 22 w 32"/>
                <a:gd name="T5" fmla="*/ 5 h 39"/>
                <a:gd name="T6" fmla="*/ 14 w 32"/>
                <a:gd name="T7" fmla="*/ 25 h 39"/>
                <a:gd name="T8" fmla="*/ 26 w 32"/>
                <a:gd name="T9" fmla="*/ 8 h 39"/>
                <a:gd name="T10" fmla="*/ 32 w 32"/>
                <a:gd name="T11" fmla="*/ 9 h 39"/>
                <a:gd name="T12" fmla="*/ 20 w 32"/>
                <a:gd name="T13" fmla="*/ 34 h 39"/>
                <a:gd name="T14" fmla="*/ 5 w 32"/>
                <a:gd name="T15" fmla="*/ 39 h 39"/>
                <a:gd name="T16" fmla="*/ 2 w 32"/>
                <a:gd name="T17" fmla="*/ 25 h 39"/>
                <a:gd name="T18" fmla="*/ 19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9" y="0"/>
                  </a:moveTo>
                  <a:lnTo>
                    <a:pt x="19" y="0"/>
                  </a:lnTo>
                  <a:cubicBezTo>
                    <a:pt x="20" y="2"/>
                    <a:pt x="21" y="3"/>
                    <a:pt x="22" y="5"/>
                  </a:cubicBezTo>
                  <a:cubicBezTo>
                    <a:pt x="20" y="11"/>
                    <a:pt x="15" y="20"/>
                    <a:pt x="14" y="25"/>
                  </a:cubicBezTo>
                  <a:cubicBezTo>
                    <a:pt x="17" y="23"/>
                    <a:pt x="24" y="11"/>
                    <a:pt x="26" y="8"/>
                  </a:cubicBezTo>
                  <a:cubicBezTo>
                    <a:pt x="28" y="8"/>
                    <a:pt x="30" y="9"/>
                    <a:pt x="32" y="9"/>
                  </a:cubicBezTo>
                  <a:cubicBezTo>
                    <a:pt x="29" y="15"/>
                    <a:pt x="25" y="24"/>
                    <a:pt x="20" y="34"/>
                  </a:cubicBezTo>
                  <a:cubicBezTo>
                    <a:pt x="18" y="39"/>
                    <a:pt x="10" y="38"/>
                    <a:pt x="5" y="39"/>
                  </a:cubicBezTo>
                  <a:cubicBezTo>
                    <a:pt x="3" y="33"/>
                    <a:pt x="0" y="30"/>
                    <a:pt x="2" y="25"/>
                  </a:cubicBezTo>
                  <a:cubicBezTo>
                    <a:pt x="5" y="18"/>
                    <a:pt x="15" y="6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6" name="Freeform 1021"/>
            <p:cNvSpPr>
              <a:spLocks/>
            </p:cNvSpPr>
            <p:nvPr userDrawn="1"/>
          </p:nvSpPr>
          <p:spPr bwMode="auto">
            <a:xfrm>
              <a:off x="247" y="305"/>
              <a:ext cx="17" cy="15"/>
            </a:xfrm>
            <a:custGeom>
              <a:avLst/>
              <a:gdLst>
                <a:gd name="T0" fmla="*/ 26 w 40"/>
                <a:gd name="T1" fmla="*/ 0 h 33"/>
                <a:gd name="T2" fmla="*/ 26 w 40"/>
                <a:gd name="T3" fmla="*/ 0 h 33"/>
                <a:gd name="T4" fmla="*/ 30 w 40"/>
                <a:gd name="T5" fmla="*/ 2 h 33"/>
                <a:gd name="T6" fmla="*/ 17 w 40"/>
                <a:gd name="T7" fmla="*/ 19 h 33"/>
                <a:gd name="T8" fmla="*/ 36 w 40"/>
                <a:gd name="T9" fmla="*/ 3 h 33"/>
                <a:gd name="T10" fmla="*/ 40 w 40"/>
                <a:gd name="T11" fmla="*/ 1 h 33"/>
                <a:gd name="T12" fmla="*/ 40 w 40"/>
                <a:gd name="T13" fmla="*/ 6 h 33"/>
                <a:gd name="T14" fmla="*/ 23 w 40"/>
                <a:gd name="T15" fmla="*/ 28 h 33"/>
                <a:gd name="T16" fmla="*/ 5 w 40"/>
                <a:gd name="T17" fmla="*/ 33 h 33"/>
                <a:gd name="T18" fmla="*/ 6 w 40"/>
                <a:gd name="T19" fmla="*/ 15 h 33"/>
                <a:gd name="T20" fmla="*/ 26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26" y="0"/>
                  </a:moveTo>
                  <a:lnTo>
                    <a:pt x="26" y="0"/>
                  </a:lnTo>
                  <a:cubicBezTo>
                    <a:pt x="28" y="1"/>
                    <a:pt x="29" y="1"/>
                    <a:pt x="30" y="2"/>
                  </a:cubicBezTo>
                  <a:cubicBezTo>
                    <a:pt x="26" y="6"/>
                    <a:pt x="21" y="13"/>
                    <a:pt x="17" y="19"/>
                  </a:cubicBezTo>
                  <a:cubicBezTo>
                    <a:pt x="22" y="15"/>
                    <a:pt x="34" y="4"/>
                    <a:pt x="36" y="3"/>
                  </a:cubicBezTo>
                  <a:cubicBezTo>
                    <a:pt x="38" y="3"/>
                    <a:pt x="39" y="2"/>
                    <a:pt x="40" y="1"/>
                  </a:cubicBezTo>
                  <a:cubicBezTo>
                    <a:pt x="40" y="3"/>
                    <a:pt x="40" y="5"/>
                    <a:pt x="40" y="6"/>
                  </a:cubicBezTo>
                  <a:cubicBezTo>
                    <a:pt x="37" y="11"/>
                    <a:pt x="26" y="24"/>
                    <a:pt x="23" y="28"/>
                  </a:cubicBezTo>
                  <a:cubicBezTo>
                    <a:pt x="18" y="32"/>
                    <a:pt x="12" y="32"/>
                    <a:pt x="5" y="33"/>
                  </a:cubicBezTo>
                  <a:cubicBezTo>
                    <a:pt x="4" y="26"/>
                    <a:pt x="0" y="20"/>
                    <a:pt x="6" y="15"/>
                  </a:cubicBezTo>
                  <a:cubicBezTo>
                    <a:pt x="9" y="11"/>
                    <a:pt x="24" y="1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7" name="Freeform 1022"/>
            <p:cNvSpPr>
              <a:spLocks/>
            </p:cNvSpPr>
            <p:nvPr userDrawn="1"/>
          </p:nvSpPr>
          <p:spPr bwMode="auto">
            <a:xfrm>
              <a:off x="239" y="299"/>
              <a:ext cx="18" cy="13"/>
            </a:xfrm>
            <a:custGeom>
              <a:avLst/>
              <a:gdLst>
                <a:gd name="T0" fmla="*/ 9 w 40"/>
                <a:gd name="T1" fmla="*/ 6 h 27"/>
                <a:gd name="T2" fmla="*/ 9 w 40"/>
                <a:gd name="T3" fmla="*/ 6 h 27"/>
                <a:gd name="T4" fmla="*/ 36 w 40"/>
                <a:gd name="T5" fmla="*/ 0 h 27"/>
                <a:gd name="T6" fmla="*/ 36 w 40"/>
                <a:gd name="T7" fmla="*/ 5 h 27"/>
                <a:gd name="T8" fmla="*/ 15 w 40"/>
                <a:gd name="T9" fmla="*/ 14 h 27"/>
                <a:gd name="T10" fmla="*/ 36 w 40"/>
                <a:gd name="T11" fmla="*/ 10 h 27"/>
                <a:gd name="T12" fmla="*/ 40 w 40"/>
                <a:gd name="T13" fmla="*/ 12 h 27"/>
                <a:gd name="T14" fmla="*/ 20 w 40"/>
                <a:gd name="T15" fmla="*/ 23 h 27"/>
                <a:gd name="T16" fmla="*/ 0 w 40"/>
                <a:gd name="T17" fmla="*/ 21 h 27"/>
                <a:gd name="T18" fmla="*/ 9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9" y="6"/>
                  </a:moveTo>
                  <a:lnTo>
                    <a:pt x="9" y="6"/>
                  </a:lnTo>
                  <a:cubicBezTo>
                    <a:pt x="12" y="5"/>
                    <a:pt x="36" y="0"/>
                    <a:pt x="36" y="0"/>
                  </a:cubicBezTo>
                  <a:cubicBezTo>
                    <a:pt x="36" y="2"/>
                    <a:pt x="36" y="3"/>
                    <a:pt x="36" y="5"/>
                  </a:cubicBezTo>
                  <a:cubicBezTo>
                    <a:pt x="29" y="8"/>
                    <a:pt x="21" y="12"/>
                    <a:pt x="15" y="14"/>
                  </a:cubicBezTo>
                  <a:cubicBezTo>
                    <a:pt x="23" y="14"/>
                    <a:pt x="34" y="10"/>
                    <a:pt x="36" y="10"/>
                  </a:cubicBezTo>
                  <a:cubicBezTo>
                    <a:pt x="37" y="10"/>
                    <a:pt x="40" y="12"/>
                    <a:pt x="40" y="12"/>
                  </a:cubicBezTo>
                  <a:cubicBezTo>
                    <a:pt x="36" y="14"/>
                    <a:pt x="28" y="20"/>
                    <a:pt x="20" y="23"/>
                  </a:cubicBezTo>
                  <a:cubicBezTo>
                    <a:pt x="12" y="27"/>
                    <a:pt x="3" y="23"/>
                    <a:pt x="0" y="21"/>
                  </a:cubicBezTo>
                  <a:cubicBezTo>
                    <a:pt x="1" y="15"/>
                    <a:pt x="3" y="8"/>
                    <a:pt x="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8" name="Freeform 1023"/>
            <p:cNvSpPr>
              <a:spLocks/>
            </p:cNvSpPr>
            <p:nvPr userDrawn="1"/>
          </p:nvSpPr>
          <p:spPr bwMode="auto">
            <a:xfrm>
              <a:off x="223" y="298"/>
              <a:ext cx="10" cy="1"/>
            </a:xfrm>
            <a:custGeom>
              <a:avLst/>
              <a:gdLst>
                <a:gd name="T0" fmla="*/ 0 w 23"/>
                <a:gd name="T1" fmla="*/ 2 h 3"/>
                <a:gd name="T2" fmla="*/ 0 w 23"/>
                <a:gd name="T3" fmla="*/ 2 h 3"/>
                <a:gd name="T4" fmla="*/ 23 w 23"/>
                <a:gd name="T5" fmla="*/ 0 h 3"/>
                <a:gd name="T6" fmla="*/ 23 w 23"/>
                <a:gd name="T7" fmla="*/ 2 h 3"/>
                <a:gd name="T8" fmla="*/ 0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0" y="2"/>
                  </a:lnTo>
                  <a:cubicBezTo>
                    <a:pt x="11" y="0"/>
                    <a:pt x="20" y="0"/>
                    <a:pt x="23" y="0"/>
                  </a:cubicBezTo>
                  <a:cubicBezTo>
                    <a:pt x="23" y="1"/>
                    <a:pt x="23" y="2"/>
                    <a:pt x="23" y="2"/>
                  </a:cubicBezTo>
                  <a:cubicBezTo>
                    <a:pt x="16" y="3"/>
                    <a:pt x="1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9" name="Freeform 1024"/>
            <p:cNvSpPr>
              <a:spLocks/>
            </p:cNvSpPr>
            <p:nvPr userDrawn="1"/>
          </p:nvSpPr>
          <p:spPr bwMode="auto">
            <a:xfrm>
              <a:off x="200" y="293"/>
              <a:ext cx="38" cy="12"/>
            </a:xfrm>
            <a:custGeom>
              <a:avLst/>
              <a:gdLst>
                <a:gd name="T0" fmla="*/ 0 w 84"/>
                <a:gd name="T1" fmla="*/ 12 h 27"/>
                <a:gd name="T2" fmla="*/ 0 w 84"/>
                <a:gd name="T3" fmla="*/ 12 h 27"/>
                <a:gd name="T4" fmla="*/ 36 w 84"/>
                <a:gd name="T5" fmla="*/ 0 h 27"/>
                <a:gd name="T6" fmla="*/ 80 w 84"/>
                <a:gd name="T7" fmla="*/ 2 h 27"/>
                <a:gd name="T8" fmla="*/ 74 w 84"/>
                <a:gd name="T9" fmla="*/ 9 h 27"/>
                <a:gd name="T10" fmla="*/ 34 w 84"/>
                <a:gd name="T11" fmla="*/ 13 h 27"/>
                <a:gd name="T12" fmla="*/ 76 w 84"/>
                <a:gd name="T13" fmla="*/ 14 h 27"/>
                <a:gd name="T14" fmla="*/ 84 w 84"/>
                <a:gd name="T15" fmla="*/ 20 h 27"/>
                <a:gd name="T16" fmla="*/ 35 w 84"/>
                <a:gd name="T17" fmla="*/ 26 h 27"/>
                <a:gd name="T18" fmla="*/ 0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0" y="12"/>
                  </a:moveTo>
                  <a:lnTo>
                    <a:pt x="0" y="12"/>
                  </a:lnTo>
                  <a:cubicBezTo>
                    <a:pt x="8" y="5"/>
                    <a:pt x="21" y="0"/>
                    <a:pt x="36" y="0"/>
                  </a:cubicBezTo>
                  <a:cubicBezTo>
                    <a:pt x="50" y="1"/>
                    <a:pt x="64" y="1"/>
                    <a:pt x="80" y="2"/>
                  </a:cubicBezTo>
                  <a:cubicBezTo>
                    <a:pt x="77" y="4"/>
                    <a:pt x="75" y="7"/>
                    <a:pt x="74" y="9"/>
                  </a:cubicBezTo>
                  <a:cubicBezTo>
                    <a:pt x="60" y="10"/>
                    <a:pt x="50" y="10"/>
                    <a:pt x="34" y="13"/>
                  </a:cubicBezTo>
                  <a:cubicBezTo>
                    <a:pt x="49" y="15"/>
                    <a:pt x="71" y="15"/>
                    <a:pt x="76" y="14"/>
                  </a:cubicBezTo>
                  <a:cubicBezTo>
                    <a:pt x="77" y="17"/>
                    <a:pt x="80" y="19"/>
                    <a:pt x="84" y="20"/>
                  </a:cubicBezTo>
                  <a:cubicBezTo>
                    <a:pt x="63" y="23"/>
                    <a:pt x="48" y="25"/>
                    <a:pt x="35" y="26"/>
                  </a:cubicBezTo>
                  <a:cubicBezTo>
                    <a:pt x="18" y="27"/>
                    <a:pt x="7" y="23"/>
                    <a:pt x="0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0" name="Freeform 1025"/>
            <p:cNvSpPr>
              <a:spLocks/>
            </p:cNvSpPr>
            <p:nvPr userDrawn="1"/>
          </p:nvSpPr>
          <p:spPr bwMode="auto">
            <a:xfrm>
              <a:off x="234" y="292"/>
              <a:ext cx="24" cy="10"/>
            </a:xfrm>
            <a:custGeom>
              <a:avLst/>
              <a:gdLst>
                <a:gd name="T0" fmla="*/ 13 w 52"/>
                <a:gd name="T1" fmla="*/ 2 h 22"/>
                <a:gd name="T2" fmla="*/ 13 w 52"/>
                <a:gd name="T3" fmla="*/ 2 h 22"/>
                <a:gd name="T4" fmla="*/ 42 w 52"/>
                <a:gd name="T5" fmla="*/ 1 h 22"/>
                <a:gd name="T6" fmla="*/ 46 w 52"/>
                <a:gd name="T7" fmla="*/ 5 h 22"/>
                <a:gd name="T8" fmla="*/ 23 w 52"/>
                <a:gd name="T9" fmla="*/ 10 h 22"/>
                <a:gd name="T10" fmla="*/ 52 w 52"/>
                <a:gd name="T11" fmla="*/ 9 h 22"/>
                <a:gd name="T12" fmla="*/ 48 w 52"/>
                <a:gd name="T13" fmla="*/ 15 h 22"/>
                <a:gd name="T14" fmla="*/ 18 w 52"/>
                <a:gd name="T15" fmla="*/ 20 h 22"/>
                <a:gd name="T16" fmla="*/ 0 w 52"/>
                <a:gd name="T17" fmla="*/ 13 h 22"/>
                <a:gd name="T18" fmla="*/ 13 w 52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2">
                  <a:moveTo>
                    <a:pt x="13" y="2"/>
                  </a:moveTo>
                  <a:lnTo>
                    <a:pt x="13" y="2"/>
                  </a:lnTo>
                  <a:cubicBezTo>
                    <a:pt x="21" y="1"/>
                    <a:pt x="37" y="0"/>
                    <a:pt x="42" y="1"/>
                  </a:cubicBezTo>
                  <a:cubicBezTo>
                    <a:pt x="43" y="2"/>
                    <a:pt x="45" y="4"/>
                    <a:pt x="46" y="5"/>
                  </a:cubicBezTo>
                  <a:cubicBezTo>
                    <a:pt x="41" y="7"/>
                    <a:pt x="30" y="8"/>
                    <a:pt x="23" y="10"/>
                  </a:cubicBezTo>
                  <a:cubicBezTo>
                    <a:pt x="30" y="11"/>
                    <a:pt x="45" y="9"/>
                    <a:pt x="52" y="9"/>
                  </a:cubicBezTo>
                  <a:cubicBezTo>
                    <a:pt x="49" y="11"/>
                    <a:pt x="48" y="13"/>
                    <a:pt x="48" y="15"/>
                  </a:cubicBezTo>
                  <a:cubicBezTo>
                    <a:pt x="42" y="17"/>
                    <a:pt x="18" y="20"/>
                    <a:pt x="18" y="20"/>
                  </a:cubicBezTo>
                  <a:cubicBezTo>
                    <a:pt x="7" y="22"/>
                    <a:pt x="4" y="18"/>
                    <a:pt x="0" y="13"/>
                  </a:cubicBezTo>
                  <a:cubicBezTo>
                    <a:pt x="2" y="7"/>
                    <a:pt x="7" y="2"/>
                    <a:pt x="1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1" name="Freeform 1026"/>
            <p:cNvSpPr>
              <a:spLocks/>
            </p:cNvSpPr>
            <p:nvPr userDrawn="1"/>
          </p:nvSpPr>
          <p:spPr bwMode="auto">
            <a:xfrm>
              <a:off x="245" y="286"/>
              <a:ext cx="7" cy="2"/>
            </a:xfrm>
            <a:custGeom>
              <a:avLst/>
              <a:gdLst>
                <a:gd name="T0" fmla="*/ 0 w 15"/>
                <a:gd name="T1" fmla="*/ 0 h 3"/>
                <a:gd name="T2" fmla="*/ 0 w 15"/>
                <a:gd name="T3" fmla="*/ 0 h 3"/>
                <a:gd name="T4" fmla="*/ 15 w 15"/>
                <a:gd name="T5" fmla="*/ 1 h 3"/>
                <a:gd name="T6" fmla="*/ 13 w 15"/>
                <a:gd name="T7" fmla="*/ 3 h 3"/>
                <a:gd name="T8" fmla="*/ 0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0" y="0"/>
                  </a:moveTo>
                  <a:lnTo>
                    <a:pt x="0" y="0"/>
                  </a:lnTo>
                  <a:cubicBezTo>
                    <a:pt x="5" y="0"/>
                    <a:pt x="11" y="1"/>
                    <a:pt x="15" y="1"/>
                  </a:cubicBezTo>
                  <a:cubicBezTo>
                    <a:pt x="15" y="1"/>
                    <a:pt x="14" y="2"/>
                    <a:pt x="13" y="3"/>
                  </a:cubicBezTo>
                  <a:cubicBezTo>
                    <a:pt x="9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2" name="Freeform 1027"/>
            <p:cNvSpPr>
              <a:spLocks/>
            </p:cNvSpPr>
            <p:nvPr userDrawn="1"/>
          </p:nvSpPr>
          <p:spPr bwMode="auto">
            <a:xfrm>
              <a:off x="222" y="286"/>
              <a:ext cx="9" cy="2"/>
            </a:xfrm>
            <a:custGeom>
              <a:avLst/>
              <a:gdLst>
                <a:gd name="T0" fmla="*/ 0 w 21"/>
                <a:gd name="T1" fmla="*/ 0 h 4"/>
                <a:gd name="T2" fmla="*/ 0 w 21"/>
                <a:gd name="T3" fmla="*/ 0 h 4"/>
                <a:gd name="T4" fmla="*/ 19 w 21"/>
                <a:gd name="T5" fmla="*/ 2 h 4"/>
                <a:gd name="T6" fmla="*/ 21 w 21"/>
                <a:gd name="T7" fmla="*/ 4 h 4"/>
                <a:gd name="T8" fmla="*/ 0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19" y="2"/>
                    <a:pt x="19" y="2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3" name="Freeform 1028"/>
            <p:cNvSpPr>
              <a:spLocks/>
            </p:cNvSpPr>
            <p:nvPr userDrawn="1"/>
          </p:nvSpPr>
          <p:spPr bwMode="auto">
            <a:xfrm>
              <a:off x="285" y="284"/>
              <a:ext cx="12" cy="11"/>
            </a:xfrm>
            <a:custGeom>
              <a:avLst/>
              <a:gdLst>
                <a:gd name="T0" fmla="*/ 6 w 26"/>
                <a:gd name="T1" fmla="*/ 0 h 24"/>
                <a:gd name="T2" fmla="*/ 6 w 26"/>
                <a:gd name="T3" fmla="*/ 0 h 24"/>
                <a:gd name="T4" fmla="*/ 26 w 26"/>
                <a:gd name="T5" fmla="*/ 3 h 24"/>
                <a:gd name="T6" fmla="*/ 26 w 26"/>
                <a:gd name="T7" fmla="*/ 22 h 24"/>
                <a:gd name="T8" fmla="*/ 6 w 26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6" y="0"/>
                  </a:moveTo>
                  <a:lnTo>
                    <a:pt x="6" y="0"/>
                  </a:lnTo>
                  <a:cubicBezTo>
                    <a:pt x="13" y="5"/>
                    <a:pt x="18" y="5"/>
                    <a:pt x="26" y="3"/>
                  </a:cubicBezTo>
                  <a:lnTo>
                    <a:pt x="26" y="22"/>
                  </a:lnTo>
                  <a:cubicBezTo>
                    <a:pt x="13" y="24"/>
                    <a:pt x="0" y="14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4" name="Freeform 1029"/>
            <p:cNvSpPr>
              <a:spLocks/>
            </p:cNvSpPr>
            <p:nvPr userDrawn="1"/>
          </p:nvSpPr>
          <p:spPr bwMode="auto">
            <a:xfrm>
              <a:off x="324" y="280"/>
              <a:ext cx="2" cy="5"/>
            </a:xfrm>
            <a:custGeom>
              <a:avLst/>
              <a:gdLst>
                <a:gd name="T0" fmla="*/ 3 w 4"/>
                <a:gd name="T1" fmla="*/ 0 h 11"/>
                <a:gd name="T2" fmla="*/ 3 w 4"/>
                <a:gd name="T3" fmla="*/ 0 h 11"/>
                <a:gd name="T4" fmla="*/ 4 w 4"/>
                <a:gd name="T5" fmla="*/ 11 h 11"/>
                <a:gd name="T6" fmla="*/ 0 w 4"/>
                <a:gd name="T7" fmla="*/ 11 h 11"/>
                <a:gd name="T8" fmla="*/ 3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3" y="0"/>
                  </a:moveTo>
                  <a:lnTo>
                    <a:pt x="3" y="0"/>
                  </a:lnTo>
                  <a:cubicBezTo>
                    <a:pt x="4" y="3"/>
                    <a:pt x="4" y="7"/>
                    <a:pt x="4" y="11"/>
                  </a:cubicBezTo>
                  <a:lnTo>
                    <a:pt x="0" y="11"/>
                  </a:lnTo>
                  <a:cubicBezTo>
                    <a:pt x="0" y="8"/>
                    <a:pt x="2" y="4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5" name="Freeform 1030"/>
            <p:cNvSpPr>
              <a:spLocks/>
            </p:cNvSpPr>
            <p:nvPr userDrawn="1"/>
          </p:nvSpPr>
          <p:spPr bwMode="auto">
            <a:xfrm>
              <a:off x="232" y="280"/>
              <a:ext cx="23" cy="11"/>
            </a:xfrm>
            <a:custGeom>
              <a:avLst/>
              <a:gdLst>
                <a:gd name="T0" fmla="*/ 0 w 53"/>
                <a:gd name="T1" fmla="*/ 11 h 24"/>
                <a:gd name="T2" fmla="*/ 0 w 53"/>
                <a:gd name="T3" fmla="*/ 11 h 24"/>
                <a:gd name="T4" fmla="*/ 24 w 53"/>
                <a:gd name="T5" fmla="*/ 2 h 24"/>
                <a:gd name="T6" fmla="*/ 53 w 53"/>
                <a:gd name="T7" fmla="*/ 8 h 24"/>
                <a:gd name="T8" fmla="*/ 47 w 53"/>
                <a:gd name="T9" fmla="*/ 13 h 24"/>
                <a:gd name="T10" fmla="*/ 21 w 53"/>
                <a:gd name="T11" fmla="*/ 13 h 24"/>
                <a:gd name="T12" fmla="*/ 43 w 53"/>
                <a:gd name="T13" fmla="*/ 17 h 24"/>
                <a:gd name="T14" fmla="*/ 46 w 53"/>
                <a:gd name="T15" fmla="*/ 23 h 24"/>
                <a:gd name="T16" fmla="*/ 17 w 53"/>
                <a:gd name="T17" fmla="*/ 23 h 24"/>
                <a:gd name="T18" fmla="*/ 0 w 53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24">
                  <a:moveTo>
                    <a:pt x="0" y="11"/>
                  </a:moveTo>
                  <a:lnTo>
                    <a:pt x="0" y="11"/>
                  </a:lnTo>
                  <a:cubicBezTo>
                    <a:pt x="4" y="2"/>
                    <a:pt x="14" y="0"/>
                    <a:pt x="24" y="2"/>
                  </a:cubicBezTo>
                  <a:cubicBezTo>
                    <a:pt x="34" y="5"/>
                    <a:pt x="42" y="6"/>
                    <a:pt x="53" y="8"/>
                  </a:cubicBezTo>
                  <a:cubicBezTo>
                    <a:pt x="50" y="9"/>
                    <a:pt x="49" y="10"/>
                    <a:pt x="47" y="13"/>
                  </a:cubicBezTo>
                  <a:cubicBezTo>
                    <a:pt x="40" y="13"/>
                    <a:pt x="30" y="11"/>
                    <a:pt x="21" y="13"/>
                  </a:cubicBezTo>
                  <a:cubicBezTo>
                    <a:pt x="28" y="15"/>
                    <a:pt x="37" y="17"/>
                    <a:pt x="43" y="17"/>
                  </a:cubicBezTo>
                  <a:cubicBezTo>
                    <a:pt x="44" y="19"/>
                    <a:pt x="46" y="23"/>
                    <a:pt x="46" y="23"/>
                  </a:cubicBezTo>
                  <a:cubicBezTo>
                    <a:pt x="40" y="23"/>
                    <a:pt x="26" y="24"/>
                    <a:pt x="17" y="23"/>
                  </a:cubicBezTo>
                  <a:cubicBezTo>
                    <a:pt x="9" y="22"/>
                    <a:pt x="3" y="16"/>
                    <a:pt x="0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6" name="Freeform 1031"/>
            <p:cNvSpPr>
              <a:spLocks/>
            </p:cNvSpPr>
            <p:nvPr userDrawn="1"/>
          </p:nvSpPr>
          <p:spPr bwMode="auto">
            <a:xfrm>
              <a:off x="314" y="278"/>
              <a:ext cx="2" cy="7"/>
            </a:xfrm>
            <a:custGeom>
              <a:avLst/>
              <a:gdLst>
                <a:gd name="T0" fmla="*/ 6 w 6"/>
                <a:gd name="T1" fmla="*/ 0 h 16"/>
                <a:gd name="T2" fmla="*/ 6 w 6"/>
                <a:gd name="T3" fmla="*/ 0 h 16"/>
                <a:gd name="T4" fmla="*/ 5 w 6"/>
                <a:gd name="T5" fmla="*/ 16 h 16"/>
                <a:gd name="T6" fmla="*/ 0 w 6"/>
                <a:gd name="T7" fmla="*/ 16 h 16"/>
                <a:gd name="T8" fmla="*/ 6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6" y="0"/>
                  </a:moveTo>
                  <a:lnTo>
                    <a:pt x="6" y="0"/>
                  </a:lnTo>
                  <a:cubicBezTo>
                    <a:pt x="6" y="6"/>
                    <a:pt x="5" y="12"/>
                    <a:pt x="5" y="16"/>
                  </a:cubicBezTo>
                  <a:lnTo>
                    <a:pt x="0" y="16"/>
                  </a:lnTo>
                  <a:cubicBezTo>
                    <a:pt x="2" y="11"/>
                    <a:pt x="5" y="7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7" name="Freeform 1032"/>
            <p:cNvSpPr>
              <a:spLocks/>
            </p:cNvSpPr>
            <p:nvPr userDrawn="1"/>
          </p:nvSpPr>
          <p:spPr bwMode="auto">
            <a:xfrm>
              <a:off x="307" y="276"/>
              <a:ext cx="5" cy="9"/>
            </a:xfrm>
            <a:custGeom>
              <a:avLst/>
              <a:gdLst>
                <a:gd name="T0" fmla="*/ 12 w 12"/>
                <a:gd name="T1" fmla="*/ 0 h 20"/>
                <a:gd name="T2" fmla="*/ 12 w 12"/>
                <a:gd name="T3" fmla="*/ 0 h 20"/>
                <a:gd name="T4" fmla="*/ 6 w 12"/>
                <a:gd name="T5" fmla="*/ 20 h 20"/>
                <a:gd name="T6" fmla="*/ 0 w 12"/>
                <a:gd name="T7" fmla="*/ 20 h 20"/>
                <a:gd name="T8" fmla="*/ 12 w 1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0">
                  <a:moveTo>
                    <a:pt x="12" y="0"/>
                  </a:moveTo>
                  <a:lnTo>
                    <a:pt x="12" y="0"/>
                  </a:lnTo>
                  <a:cubicBezTo>
                    <a:pt x="11" y="7"/>
                    <a:pt x="7" y="16"/>
                    <a:pt x="6" y="20"/>
                  </a:cubicBezTo>
                  <a:lnTo>
                    <a:pt x="0" y="20"/>
                  </a:lnTo>
                  <a:cubicBezTo>
                    <a:pt x="2" y="16"/>
                    <a:pt x="10" y="7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8" name="Freeform 1033"/>
            <p:cNvSpPr>
              <a:spLocks/>
            </p:cNvSpPr>
            <p:nvPr userDrawn="1"/>
          </p:nvSpPr>
          <p:spPr bwMode="auto">
            <a:xfrm>
              <a:off x="197" y="278"/>
              <a:ext cx="41" cy="14"/>
            </a:xfrm>
            <a:custGeom>
              <a:avLst/>
              <a:gdLst>
                <a:gd name="T0" fmla="*/ 0 w 90"/>
                <a:gd name="T1" fmla="*/ 6 h 32"/>
                <a:gd name="T2" fmla="*/ 0 w 90"/>
                <a:gd name="T3" fmla="*/ 6 h 32"/>
                <a:gd name="T4" fmla="*/ 42 w 90"/>
                <a:gd name="T5" fmla="*/ 4 h 32"/>
                <a:gd name="T6" fmla="*/ 76 w 90"/>
                <a:gd name="T7" fmla="*/ 12 h 32"/>
                <a:gd name="T8" fmla="*/ 73 w 90"/>
                <a:gd name="T9" fmla="*/ 17 h 32"/>
                <a:gd name="T10" fmla="*/ 74 w 90"/>
                <a:gd name="T11" fmla="*/ 19 h 32"/>
                <a:gd name="T12" fmla="*/ 34 w 90"/>
                <a:gd name="T13" fmla="*/ 15 h 32"/>
                <a:gd name="T14" fmla="*/ 78 w 90"/>
                <a:gd name="T15" fmla="*/ 24 h 32"/>
                <a:gd name="T16" fmla="*/ 90 w 90"/>
                <a:gd name="T17" fmla="*/ 31 h 32"/>
                <a:gd name="T18" fmla="*/ 37 w 90"/>
                <a:gd name="T19" fmla="*/ 30 h 32"/>
                <a:gd name="T20" fmla="*/ 0 w 90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32">
                  <a:moveTo>
                    <a:pt x="0" y="6"/>
                  </a:moveTo>
                  <a:lnTo>
                    <a:pt x="0" y="6"/>
                  </a:lnTo>
                  <a:cubicBezTo>
                    <a:pt x="11" y="0"/>
                    <a:pt x="30" y="1"/>
                    <a:pt x="42" y="4"/>
                  </a:cubicBezTo>
                  <a:cubicBezTo>
                    <a:pt x="52" y="6"/>
                    <a:pt x="70" y="10"/>
                    <a:pt x="76" y="12"/>
                  </a:cubicBezTo>
                  <a:cubicBezTo>
                    <a:pt x="75" y="13"/>
                    <a:pt x="74" y="15"/>
                    <a:pt x="73" y="17"/>
                  </a:cubicBezTo>
                  <a:cubicBezTo>
                    <a:pt x="73" y="18"/>
                    <a:pt x="73" y="18"/>
                    <a:pt x="74" y="19"/>
                  </a:cubicBezTo>
                  <a:cubicBezTo>
                    <a:pt x="73" y="19"/>
                    <a:pt x="48" y="14"/>
                    <a:pt x="34" y="15"/>
                  </a:cubicBezTo>
                  <a:cubicBezTo>
                    <a:pt x="47" y="20"/>
                    <a:pt x="77" y="24"/>
                    <a:pt x="78" y="24"/>
                  </a:cubicBezTo>
                  <a:cubicBezTo>
                    <a:pt x="81" y="28"/>
                    <a:pt x="86" y="30"/>
                    <a:pt x="90" y="31"/>
                  </a:cubicBezTo>
                  <a:cubicBezTo>
                    <a:pt x="86" y="32"/>
                    <a:pt x="46" y="31"/>
                    <a:pt x="37" y="30"/>
                  </a:cubicBezTo>
                  <a:cubicBezTo>
                    <a:pt x="24" y="28"/>
                    <a:pt x="4" y="20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9" name="Freeform 1034"/>
            <p:cNvSpPr>
              <a:spLocks/>
            </p:cNvSpPr>
            <p:nvPr userDrawn="1"/>
          </p:nvSpPr>
          <p:spPr bwMode="auto">
            <a:xfrm>
              <a:off x="317" y="277"/>
              <a:ext cx="4" cy="8"/>
            </a:xfrm>
            <a:custGeom>
              <a:avLst/>
              <a:gdLst>
                <a:gd name="T0" fmla="*/ 7 w 9"/>
                <a:gd name="T1" fmla="*/ 0 h 19"/>
                <a:gd name="T2" fmla="*/ 7 w 9"/>
                <a:gd name="T3" fmla="*/ 0 h 19"/>
                <a:gd name="T4" fmla="*/ 8 w 9"/>
                <a:gd name="T5" fmla="*/ 19 h 19"/>
                <a:gd name="T6" fmla="*/ 0 w 9"/>
                <a:gd name="T7" fmla="*/ 19 h 19"/>
                <a:gd name="T8" fmla="*/ 7 w 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7" y="0"/>
                  </a:moveTo>
                  <a:lnTo>
                    <a:pt x="7" y="0"/>
                  </a:lnTo>
                  <a:cubicBezTo>
                    <a:pt x="8" y="5"/>
                    <a:pt x="9" y="13"/>
                    <a:pt x="8" y="19"/>
                  </a:cubicBezTo>
                  <a:lnTo>
                    <a:pt x="0" y="19"/>
                  </a:lnTo>
                  <a:cubicBezTo>
                    <a:pt x="1" y="12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0" name="Freeform 1035"/>
            <p:cNvSpPr>
              <a:spLocks/>
            </p:cNvSpPr>
            <p:nvPr userDrawn="1"/>
          </p:nvSpPr>
          <p:spPr bwMode="auto">
            <a:xfrm>
              <a:off x="327" y="276"/>
              <a:ext cx="4" cy="9"/>
            </a:xfrm>
            <a:custGeom>
              <a:avLst/>
              <a:gdLst>
                <a:gd name="T0" fmla="*/ 8 w 9"/>
                <a:gd name="T1" fmla="*/ 0 h 20"/>
                <a:gd name="T2" fmla="*/ 8 w 9"/>
                <a:gd name="T3" fmla="*/ 0 h 20"/>
                <a:gd name="T4" fmla="*/ 9 w 9"/>
                <a:gd name="T5" fmla="*/ 20 h 20"/>
                <a:gd name="T6" fmla="*/ 0 w 9"/>
                <a:gd name="T7" fmla="*/ 20 h 20"/>
                <a:gd name="T8" fmla="*/ 8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8" y="0"/>
                  </a:moveTo>
                  <a:lnTo>
                    <a:pt x="8" y="0"/>
                  </a:lnTo>
                  <a:cubicBezTo>
                    <a:pt x="9" y="6"/>
                    <a:pt x="8" y="15"/>
                    <a:pt x="9" y="20"/>
                  </a:cubicBezTo>
                  <a:lnTo>
                    <a:pt x="0" y="20"/>
                  </a:lnTo>
                  <a:cubicBezTo>
                    <a:pt x="2" y="13"/>
                    <a:pt x="6" y="8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1" name="Freeform 1036"/>
            <p:cNvSpPr>
              <a:spLocks/>
            </p:cNvSpPr>
            <p:nvPr userDrawn="1"/>
          </p:nvSpPr>
          <p:spPr bwMode="auto">
            <a:xfrm>
              <a:off x="222" y="274"/>
              <a:ext cx="11" cy="4"/>
            </a:xfrm>
            <a:custGeom>
              <a:avLst/>
              <a:gdLst>
                <a:gd name="T0" fmla="*/ 0 w 24"/>
                <a:gd name="T1" fmla="*/ 0 h 9"/>
                <a:gd name="T2" fmla="*/ 0 w 24"/>
                <a:gd name="T3" fmla="*/ 0 h 9"/>
                <a:gd name="T4" fmla="*/ 22 w 24"/>
                <a:gd name="T5" fmla="*/ 6 h 9"/>
                <a:gd name="T6" fmla="*/ 24 w 24"/>
                <a:gd name="T7" fmla="*/ 9 h 9"/>
                <a:gd name="T8" fmla="*/ 0 w 2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9">
                  <a:moveTo>
                    <a:pt x="0" y="0"/>
                  </a:moveTo>
                  <a:lnTo>
                    <a:pt x="0" y="0"/>
                  </a:lnTo>
                  <a:cubicBezTo>
                    <a:pt x="7" y="2"/>
                    <a:pt x="19" y="5"/>
                    <a:pt x="22" y="6"/>
                  </a:cubicBezTo>
                  <a:cubicBezTo>
                    <a:pt x="23" y="7"/>
                    <a:pt x="23" y="8"/>
                    <a:pt x="24" y="9"/>
                  </a:cubicBezTo>
                  <a:cubicBezTo>
                    <a:pt x="23" y="8"/>
                    <a:pt x="6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2" name="Freeform 1037"/>
            <p:cNvSpPr>
              <a:spLocks/>
            </p:cNvSpPr>
            <p:nvPr userDrawn="1"/>
          </p:nvSpPr>
          <p:spPr bwMode="auto">
            <a:xfrm>
              <a:off x="320" y="268"/>
              <a:ext cx="5" cy="17"/>
            </a:xfrm>
            <a:custGeom>
              <a:avLst/>
              <a:gdLst>
                <a:gd name="T0" fmla="*/ 7 w 11"/>
                <a:gd name="T1" fmla="*/ 0 h 38"/>
                <a:gd name="T2" fmla="*/ 7 w 11"/>
                <a:gd name="T3" fmla="*/ 0 h 38"/>
                <a:gd name="T4" fmla="*/ 11 w 11"/>
                <a:gd name="T5" fmla="*/ 24 h 38"/>
                <a:gd name="T6" fmla="*/ 5 w 11"/>
                <a:gd name="T7" fmla="*/ 38 h 38"/>
                <a:gd name="T8" fmla="*/ 2 w 11"/>
                <a:gd name="T9" fmla="*/ 38 h 38"/>
                <a:gd name="T10" fmla="*/ 0 w 11"/>
                <a:gd name="T11" fmla="*/ 17 h 38"/>
                <a:gd name="T12" fmla="*/ 2 w 11"/>
                <a:gd name="T13" fmla="*/ 6 h 38"/>
                <a:gd name="T14" fmla="*/ 5 w 11"/>
                <a:gd name="T15" fmla="*/ 25 h 38"/>
                <a:gd name="T16" fmla="*/ 7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7" y="0"/>
                  </a:moveTo>
                  <a:lnTo>
                    <a:pt x="7" y="0"/>
                  </a:lnTo>
                  <a:cubicBezTo>
                    <a:pt x="7" y="0"/>
                    <a:pt x="11" y="18"/>
                    <a:pt x="11" y="24"/>
                  </a:cubicBezTo>
                  <a:cubicBezTo>
                    <a:pt x="9" y="29"/>
                    <a:pt x="7" y="34"/>
                    <a:pt x="5" y="38"/>
                  </a:cubicBezTo>
                  <a:lnTo>
                    <a:pt x="2" y="38"/>
                  </a:lnTo>
                  <a:cubicBezTo>
                    <a:pt x="2" y="33"/>
                    <a:pt x="2" y="24"/>
                    <a:pt x="0" y="17"/>
                  </a:cubicBezTo>
                  <a:cubicBezTo>
                    <a:pt x="1" y="13"/>
                    <a:pt x="2" y="9"/>
                    <a:pt x="2" y="6"/>
                  </a:cubicBezTo>
                  <a:cubicBezTo>
                    <a:pt x="4" y="13"/>
                    <a:pt x="4" y="16"/>
                    <a:pt x="5" y="25"/>
                  </a:cubicBezTo>
                  <a:cubicBezTo>
                    <a:pt x="6" y="16"/>
                    <a:pt x="7" y="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3" name="Freeform 1038"/>
            <p:cNvSpPr>
              <a:spLocks/>
            </p:cNvSpPr>
            <p:nvPr userDrawn="1"/>
          </p:nvSpPr>
          <p:spPr bwMode="auto">
            <a:xfrm>
              <a:off x="311" y="269"/>
              <a:ext cx="6" cy="16"/>
            </a:xfrm>
            <a:custGeom>
              <a:avLst/>
              <a:gdLst>
                <a:gd name="T0" fmla="*/ 11 w 15"/>
                <a:gd name="T1" fmla="*/ 0 h 36"/>
                <a:gd name="T2" fmla="*/ 11 w 15"/>
                <a:gd name="T3" fmla="*/ 0 h 36"/>
                <a:gd name="T4" fmla="*/ 5 w 15"/>
                <a:gd name="T5" fmla="*/ 36 h 36"/>
                <a:gd name="T6" fmla="*/ 0 w 15"/>
                <a:gd name="T7" fmla="*/ 36 h 36"/>
                <a:gd name="T8" fmla="*/ 6 w 15"/>
                <a:gd name="T9" fmla="*/ 1 h 36"/>
                <a:gd name="T10" fmla="*/ 7 w 15"/>
                <a:gd name="T11" fmla="*/ 21 h 36"/>
                <a:gd name="T12" fmla="*/ 11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11" y="0"/>
                  </a:moveTo>
                  <a:lnTo>
                    <a:pt x="11" y="0"/>
                  </a:lnTo>
                  <a:cubicBezTo>
                    <a:pt x="15" y="20"/>
                    <a:pt x="11" y="27"/>
                    <a:pt x="5" y="36"/>
                  </a:cubicBezTo>
                  <a:lnTo>
                    <a:pt x="0" y="36"/>
                  </a:lnTo>
                  <a:cubicBezTo>
                    <a:pt x="3" y="30"/>
                    <a:pt x="6" y="12"/>
                    <a:pt x="6" y="1"/>
                  </a:cubicBezTo>
                  <a:cubicBezTo>
                    <a:pt x="6" y="2"/>
                    <a:pt x="8" y="13"/>
                    <a:pt x="7" y="21"/>
                  </a:cubicBezTo>
                  <a:cubicBezTo>
                    <a:pt x="9" y="13"/>
                    <a:pt x="10" y="8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4" name="Freeform 1039"/>
            <p:cNvSpPr>
              <a:spLocks/>
            </p:cNvSpPr>
            <p:nvPr userDrawn="1"/>
          </p:nvSpPr>
          <p:spPr bwMode="auto">
            <a:xfrm>
              <a:off x="295" y="267"/>
              <a:ext cx="13" cy="14"/>
            </a:xfrm>
            <a:custGeom>
              <a:avLst/>
              <a:gdLst>
                <a:gd name="T0" fmla="*/ 28 w 28"/>
                <a:gd name="T1" fmla="*/ 0 h 31"/>
                <a:gd name="T2" fmla="*/ 28 w 28"/>
                <a:gd name="T3" fmla="*/ 0 h 31"/>
                <a:gd name="T4" fmla="*/ 16 w 28"/>
                <a:gd name="T5" fmla="*/ 23 h 31"/>
                <a:gd name="T6" fmla="*/ 27 w 28"/>
                <a:gd name="T7" fmla="*/ 13 h 31"/>
                <a:gd name="T8" fmla="*/ 24 w 28"/>
                <a:gd name="T9" fmla="*/ 24 h 31"/>
                <a:gd name="T10" fmla="*/ 0 w 28"/>
                <a:gd name="T11" fmla="*/ 20 h 31"/>
                <a:gd name="T12" fmla="*/ 28 w 28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8" y="0"/>
                  </a:moveTo>
                  <a:lnTo>
                    <a:pt x="28" y="0"/>
                  </a:lnTo>
                  <a:cubicBezTo>
                    <a:pt x="28" y="10"/>
                    <a:pt x="23" y="20"/>
                    <a:pt x="16" y="23"/>
                  </a:cubicBezTo>
                  <a:cubicBezTo>
                    <a:pt x="24" y="21"/>
                    <a:pt x="27" y="13"/>
                    <a:pt x="27" y="13"/>
                  </a:cubicBezTo>
                  <a:cubicBezTo>
                    <a:pt x="27" y="15"/>
                    <a:pt x="26" y="21"/>
                    <a:pt x="24" y="24"/>
                  </a:cubicBezTo>
                  <a:cubicBezTo>
                    <a:pt x="16" y="31"/>
                    <a:pt x="3" y="29"/>
                    <a:pt x="0" y="20"/>
                  </a:cubicBezTo>
                  <a:cubicBezTo>
                    <a:pt x="14" y="26"/>
                    <a:pt x="24" y="15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5" name="Freeform 1040"/>
            <p:cNvSpPr>
              <a:spLocks/>
            </p:cNvSpPr>
            <p:nvPr userDrawn="1"/>
          </p:nvSpPr>
          <p:spPr bwMode="auto">
            <a:xfrm>
              <a:off x="231" y="268"/>
              <a:ext cx="26" cy="15"/>
            </a:xfrm>
            <a:custGeom>
              <a:avLst/>
              <a:gdLst>
                <a:gd name="T0" fmla="*/ 0 w 59"/>
                <a:gd name="T1" fmla="*/ 7 h 34"/>
                <a:gd name="T2" fmla="*/ 0 w 59"/>
                <a:gd name="T3" fmla="*/ 7 h 34"/>
                <a:gd name="T4" fmla="*/ 24 w 59"/>
                <a:gd name="T5" fmla="*/ 4 h 34"/>
                <a:gd name="T6" fmla="*/ 47 w 59"/>
                <a:gd name="T7" fmla="*/ 15 h 34"/>
                <a:gd name="T8" fmla="*/ 48 w 59"/>
                <a:gd name="T9" fmla="*/ 21 h 34"/>
                <a:gd name="T10" fmla="*/ 24 w 59"/>
                <a:gd name="T11" fmla="*/ 15 h 34"/>
                <a:gd name="T12" fmla="*/ 50 w 59"/>
                <a:gd name="T13" fmla="*/ 25 h 34"/>
                <a:gd name="T14" fmla="*/ 59 w 59"/>
                <a:gd name="T15" fmla="*/ 34 h 34"/>
                <a:gd name="T16" fmla="*/ 13 w 59"/>
                <a:gd name="T17" fmla="*/ 24 h 34"/>
                <a:gd name="T18" fmla="*/ 0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0" y="7"/>
                  </a:moveTo>
                  <a:lnTo>
                    <a:pt x="0" y="7"/>
                  </a:lnTo>
                  <a:cubicBezTo>
                    <a:pt x="6" y="2"/>
                    <a:pt x="15" y="0"/>
                    <a:pt x="24" y="4"/>
                  </a:cubicBezTo>
                  <a:cubicBezTo>
                    <a:pt x="26" y="5"/>
                    <a:pt x="41" y="12"/>
                    <a:pt x="47" y="15"/>
                  </a:cubicBezTo>
                  <a:cubicBezTo>
                    <a:pt x="47" y="17"/>
                    <a:pt x="48" y="20"/>
                    <a:pt x="48" y="21"/>
                  </a:cubicBezTo>
                  <a:cubicBezTo>
                    <a:pt x="43" y="19"/>
                    <a:pt x="33" y="16"/>
                    <a:pt x="24" y="15"/>
                  </a:cubicBezTo>
                  <a:cubicBezTo>
                    <a:pt x="34" y="21"/>
                    <a:pt x="46" y="24"/>
                    <a:pt x="50" y="25"/>
                  </a:cubicBezTo>
                  <a:cubicBezTo>
                    <a:pt x="52" y="28"/>
                    <a:pt x="54" y="31"/>
                    <a:pt x="59" y="34"/>
                  </a:cubicBezTo>
                  <a:cubicBezTo>
                    <a:pt x="44" y="31"/>
                    <a:pt x="25" y="29"/>
                    <a:pt x="13" y="24"/>
                  </a:cubicBezTo>
                  <a:cubicBezTo>
                    <a:pt x="9" y="22"/>
                    <a:pt x="1" y="15"/>
                    <a:pt x="0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6" name="Freeform 1041"/>
            <p:cNvSpPr>
              <a:spLocks/>
            </p:cNvSpPr>
            <p:nvPr userDrawn="1"/>
          </p:nvSpPr>
          <p:spPr bwMode="auto">
            <a:xfrm>
              <a:off x="250" y="268"/>
              <a:ext cx="6" cy="3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0 h 8"/>
                <a:gd name="T4" fmla="*/ 14 w 14"/>
                <a:gd name="T5" fmla="*/ 8 h 8"/>
                <a:gd name="T6" fmla="*/ 12 w 14"/>
                <a:gd name="T7" fmla="*/ 8 h 8"/>
                <a:gd name="T8" fmla="*/ 0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0"/>
                  </a:lnTo>
                  <a:cubicBezTo>
                    <a:pt x="5" y="2"/>
                    <a:pt x="10" y="6"/>
                    <a:pt x="14" y="8"/>
                  </a:cubicBezTo>
                  <a:lnTo>
                    <a:pt x="12" y="8"/>
                  </a:lnTo>
                  <a:cubicBezTo>
                    <a:pt x="8" y="6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7" name="Freeform 1042"/>
            <p:cNvSpPr>
              <a:spLocks/>
            </p:cNvSpPr>
            <p:nvPr userDrawn="1"/>
          </p:nvSpPr>
          <p:spPr bwMode="auto">
            <a:xfrm>
              <a:off x="298" y="263"/>
              <a:ext cx="16" cy="22"/>
            </a:xfrm>
            <a:custGeom>
              <a:avLst/>
              <a:gdLst>
                <a:gd name="T0" fmla="*/ 34 w 37"/>
                <a:gd name="T1" fmla="*/ 0 h 50"/>
                <a:gd name="T2" fmla="*/ 34 w 37"/>
                <a:gd name="T3" fmla="*/ 0 h 50"/>
                <a:gd name="T4" fmla="*/ 18 w 37"/>
                <a:gd name="T5" fmla="*/ 50 h 50"/>
                <a:gd name="T6" fmla="*/ 0 w 37"/>
                <a:gd name="T7" fmla="*/ 50 h 50"/>
                <a:gd name="T8" fmla="*/ 2 w 37"/>
                <a:gd name="T9" fmla="*/ 49 h 50"/>
                <a:gd name="T10" fmla="*/ 32 w 37"/>
                <a:gd name="T11" fmla="*/ 0 h 50"/>
                <a:gd name="T12" fmla="*/ 31 w 37"/>
                <a:gd name="T13" fmla="*/ 19 h 50"/>
                <a:gd name="T14" fmla="*/ 34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4" y="0"/>
                  </a:moveTo>
                  <a:lnTo>
                    <a:pt x="34" y="0"/>
                  </a:lnTo>
                  <a:cubicBezTo>
                    <a:pt x="37" y="21"/>
                    <a:pt x="31" y="38"/>
                    <a:pt x="18" y="50"/>
                  </a:cubicBezTo>
                  <a:lnTo>
                    <a:pt x="0" y="50"/>
                  </a:lnTo>
                  <a:lnTo>
                    <a:pt x="2" y="49"/>
                  </a:lnTo>
                  <a:cubicBezTo>
                    <a:pt x="21" y="42"/>
                    <a:pt x="29" y="25"/>
                    <a:pt x="32" y="0"/>
                  </a:cubicBezTo>
                  <a:cubicBezTo>
                    <a:pt x="32" y="5"/>
                    <a:pt x="32" y="14"/>
                    <a:pt x="31" y="19"/>
                  </a:cubicBezTo>
                  <a:cubicBezTo>
                    <a:pt x="33" y="13"/>
                    <a:pt x="33" y="6"/>
                    <a:pt x="3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8" name="Freeform 1043"/>
            <p:cNvSpPr>
              <a:spLocks/>
            </p:cNvSpPr>
            <p:nvPr userDrawn="1"/>
          </p:nvSpPr>
          <p:spPr bwMode="auto">
            <a:xfrm>
              <a:off x="197" y="261"/>
              <a:ext cx="39" cy="21"/>
            </a:xfrm>
            <a:custGeom>
              <a:avLst/>
              <a:gdLst>
                <a:gd name="T0" fmla="*/ 0 w 87"/>
                <a:gd name="T1" fmla="*/ 3 h 45"/>
                <a:gd name="T2" fmla="*/ 0 w 87"/>
                <a:gd name="T3" fmla="*/ 3 h 45"/>
                <a:gd name="T4" fmla="*/ 40 w 87"/>
                <a:gd name="T5" fmla="*/ 8 h 45"/>
                <a:gd name="T6" fmla="*/ 72 w 87"/>
                <a:gd name="T7" fmla="*/ 23 h 45"/>
                <a:gd name="T8" fmla="*/ 76 w 87"/>
                <a:gd name="T9" fmla="*/ 31 h 45"/>
                <a:gd name="T10" fmla="*/ 28 w 87"/>
                <a:gd name="T11" fmla="*/ 17 h 45"/>
                <a:gd name="T12" fmla="*/ 83 w 87"/>
                <a:gd name="T13" fmla="*/ 38 h 45"/>
                <a:gd name="T14" fmla="*/ 87 w 87"/>
                <a:gd name="T15" fmla="*/ 42 h 45"/>
                <a:gd name="T16" fmla="*/ 80 w 87"/>
                <a:gd name="T17" fmla="*/ 45 h 45"/>
                <a:gd name="T18" fmla="*/ 43 w 87"/>
                <a:gd name="T19" fmla="*/ 37 h 45"/>
                <a:gd name="T20" fmla="*/ 0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0" y="3"/>
                  </a:moveTo>
                  <a:lnTo>
                    <a:pt x="0" y="3"/>
                  </a:lnTo>
                  <a:cubicBezTo>
                    <a:pt x="10" y="0"/>
                    <a:pt x="30" y="4"/>
                    <a:pt x="40" y="8"/>
                  </a:cubicBezTo>
                  <a:cubicBezTo>
                    <a:pt x="46" y="11"/>
                    <a:pt x="67" y="19"/>
                    <a:pt x="72" y="23"/>
                  </a:cubicBezTo>
                  <a:cubicBezTo>
                    <a:pt x="74" y="26"/>
                    <a:pt x="74" y="28"/>
                    <a:pt x="76" y="31"/>
                  </a:cubicBezTo>
                  <a:cubicBezTo>
                    <a:pt x="68" y="28"/>
                    <a:pt x="49" y="21"/>
                    <a:pt x="28" y="17"/>
                  </a:cubicBezTo>
                  <a:cubicBezTo>
                    <a:pt x="43" y="24"/>
                    <a:pt x="68" y="33"/>
                    <a:pt x="83" y="38"/>
                  </a:cubicBezTo>
                  <a:cubicBezTo>
                    <a:pt x="84" y="39"/>
                    <a:pt x="86" y="41"/>
                    <a:pt x="87" y="42"/>
                  </a:cubicBezTo>
                  <a:cubicBezTo>
                    <a:pt x="84" y="42"/>
                    <a:pt x="82" y="44"/>
                    <a:pt x="80" y="45"/>
                  </a:cubicBezTo>
                  <a:cubicBezTo>
                    <a:pt x="75" y="45"/>
                    <a:pt x="49" y="39"/>
                    <a:pt x="43" y="37"/>
                  </a:cubicBezTo>
                  <a:cubicBezTo>
                    <a:pt x="24" y="31"/>
                    <a:pt x="2" y="18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9" name="Freeform 1044"/>
            <p:cNvSpPr>
              <a:spLocks/>
            </p:cNvSpPr>
            <p:nvPr userDrawn="1"/>
          </p:nvSpPr>
          <p:spPr bwMode="auto">
            <a:xfrm>
              <a:off x="222" y="260"/>
              <a:ext cx="13" cy="8"/>
            </a:xfrm>
            <a:custGeom>
              <a:avLst/>
              <a:gdLst>
                <a:gd name="T0" fmla="*/ 0 w 29"/>
                <a:gd name="T1" fmla="*/ 0 h 16"/>
                <a:gd name="T2" fmla="*/ 0 w 29"/>
                <a:gd name="T3" fmla="*/ 0 h 16"/>
                <a:gd name="T4" fmla="*/ 29 w 29"/>
                <a:gd name="T5" fmla="*/ 15 h 16"/>
                <a:gd name="T6" fmla="*/ 25 w 29"/>
                <a:gd name="T7" fmla="*/ 16 h 16"/>
                <a:gd name="T8" fmla="*/ 0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0" y="0"/>
                  </a:moveTo>
                  <a:lnTo>
                    <a:pt x="0" y="0"/>
                  </a:lnTo>
                  <a:cubicBezTo>
                    <a:pt x="10" y="5"/>
                    <a:pt x="27" y="14"/>
                    <a:pt x="29" y="15"/>
                  </a:cubicBezTo>
                  <a:cubicBezTo>
                    <a:pt x="28" y="15"/>
                    <a:pt x="27" y="15"/>
                    <a:pt x="25" y="16"/>
                  </a:cubicBezTo>
                  <a:cubicBezTo>
                    <a:pt x="25" y="16"/>
                    <a:pt x="7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0" name="Freeform 1045"/>
            <p:cNvSpPr>
              <a:spLocks/>
            </p:cNvSpPr>
            <p:nvPr userDrawn="1"/>
          </p:nvSpPr>
          <p:spPr bwMode="auto">
            <a:xfrm>
              <a:off x="315" y="257"/>
              <a:ext cx="6" cy="25"/>
            </a:xfrm>
            <a:custGeom>
              <a:avLst/>
              <a:gdLst>
                <a:gd name="T0" fmla="*/ 3 w 12"/>
                <a:gd name="T1" fmla="*/ 0 h 55"/>
                <a:gd name="T2" fmla="*/ 3 w 12"/>
                <a:gd name="T3" fmla="*/ 0 h 55"/>
                <a:gd name="T4" fmla="*/ 12 w 12"/>
                <a:gd name="T5" fmla="*/ 27 h 55"/>
                <a:gd name="T6" fmla="*/ 3 w 12"/>
                <a:gd name="T7" fmla="*/ 55 h 55"/>
                <a:gd name="T8" fmla="*/ 0 w 12"/>
                <a:gd name="T9" fmla="*/ 24 h 55"/>
                <a:gd name="T10" fmla="*/ 1 w 12"/>
                <a:gd name="T11" fmla="*/ 1 h 55"/>
                <a:gd name="T12" fmla="*/ 7 w 12"/>
                <a:gd name="T13" fmla="*/ 28 h 55"/>
                <a:gd name="T14" fmla="*/ 3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3" y="0"/>
                  </a:moveTo>
                  <a:lnTo>
                    <a:pt x="3" y="0"/>
                  </a:lnTo>
                  <a:cubicBezTo>
                    <a:pt x="6" y="6"/>
                    <a:pt x="12" y="22"/>
                    <a:pt x="12" y="27"/>
                  </a:cubicBezTo>
                  <a:cubicBezTo>
                    <a:pt x="12" y="39"/>
                    <a:pt x="6" y="48"/>
                    <a:pt x="3" y="55"/>
                  </a:cubicBezTo>
                  <a:cubicBezTo>
                    <a:pt x="4" y="45"/>
                    <a:pt x="3" y="33"/>
                    <a:pt x="0" y="24"/>
                  </a:cubicBezTo>
                  <a:cubicBezTo>
                    <a:pt x="1" y="17"/>
                    <a:pt x="1" y="8"/>
                    <a:pt x="1" y="1"/>
                  </a:cubicBezTo>
                  <a:cubicBezTo>
                    <a:pt x="2" y="4"/>
                    <a:pt x="6" y="19"/>
                    <a:pt x="7" y="28"/>
                  </a:cubicBezTo>
                  <a:cubicBezTo>
                    <a:pt x="7" y="20"/>
                    <a:pt x="4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1" name="Freeform 1046"/>
            <p:cNvSpPr>
              <a:spLocks/>
            </p:cNvSpPr>
            <p:nvPr userDrawn="1"/>
          </p:nvSpPr>
          <p:spPr bwMode="auto">
            <a:xfrm>
              <a:off x="323" y="257"/>
              <a:ext cx="7" cy="27"/>
            </a:xfrm>
            <a:custGeom>
              <a:avLst/>
              <a:gdLst>
                <a:gd name="T0" fmla="*/ 0 w 15"/>
                <a:gd name="T1" fmla="*/ 0 h 60"/>
                <a:gd name="T2" fmla="*/ 0 w 15"/>
                <a:gd name="T3" fmla="*/ 0 h 60"/>
                <a:gd name="T4" fmla="*/ 7 w 15"/>
                <a:gd name="T5" fmla="*/ 29 h 60"/>
                <a:gd name="T6" fmla="*/ 2 w 15"/>
                <a:gd name="T7" fmla="*/ 1 h 60"/>
                <a:gd name="T8" fmla="*/ 7 w 15"/>
                <a:gd name="T9" fmla="*/ 15 h 60"/>
                <a:gd name="T10" fmla="*/ 15 w 15"/>
                <a:gd name="T11" fmla="*/ 42 h 60"/>
                <a:gd name="T12" fmla="*/ 7 w 15"/>
                <a:gd name="T13" fmla="*/ 60 h 60"/>
                <a:gd name="T14" fmla="*/ 4 w 15"/>
                <a:gd name="T15" fmla="*/ 31 h 60"/>
                <a:gd name="T16" fmla="*/ 1 w 15"/>
                <a:gd name="T17" fmla="*/ 20 h 60"/>
                <a:gd name="T18" fmla="*/ 0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0" y="0"/>
                  </a:moveTo>
                  <a:lnTo>
                    <a:pt x="0" y="0"/>
                  </a:lnTo>
                  <a:cubicBezTo>
                    <a:pt x="1" y="6"/>
                    <a:pt x="7" y="26"/>
                    <a:pt x="7" y="29"/>
                  </a:cubicBezTo>
                  <a:cubicBezTo>
                    <a:pt x="6" y="19"/>
                    <a:pt x="4" y="10"/>
                    <a:pt x="2" y="1"/>
                  </a:cubicBezTo>
                  <a:cubicBezTo>
                    <a:pt x="2" y="1"/>
                    <a:pt x="6" y="12"/>
                    <a:pt x="7" y="15"/>
                  </a:cubicBezTo>
                  <a:cubicBezTo>
                    <a:pt x="9" y="22"/>
                    <a:pt x="14" y="35"/>
                    <a:pt x="15" y="42"/>
                  </a:cubicBezTo>
                  <a:cubicBezTo>
                    <a:pt x="13" y="49"/>
                    <a:pt x="10" y="54"/>
                    <a:pt x="7" y="60"/>
                  </a:cubicBezTo>
                  <a:cubicBezTo>
                    <a:pt x="7" y="50"/>
                    <a:pt x="6" y="41"/>
                    <a:pt x="4" y="31"/>
                  </a:cubicBezTo>
                  <a:cubicBezTo>
                    <a:pt x="3" y="28"/>
                    <a:pt x="1" y="24"/>
                    <a:pt x="1" y="20"/>
                  </a:cubicBezTo>
                  <a:cubicBezTo>
                    <a:pt x="0" y="14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2" name="Freeform 1047"/>
            <p:cNvSpPr>
              <a:spLocks/>
            </p:cNvSpPr>
            <p:nvPr userDrawn="1"/>
          </p:nvSpPr>
          <p:spPr bwMode="auto">
            <a:xfrm>
              <a:off x="235" y="256"/>
              <a:ext cx="26" cy="18"/>
            </a:xfrm>
            <a:custGeom>
              <a:avLst/>
              <a:gdLst>
                <a:gd name="T0" fmla="*/ 0 w 58"/>
                <a:gd name="T1" fmla="*/ 0 h 39"/>
                <a:gd name="T2" fmla="*/ 0 w 58"/>
                <a:gd name="T3" fmla="*/ 0 h 39"/>
                <a:gd name="T4" fmla="*/ 58 w 58"/>
                <a:gd name="T5" fmla="*/ 34 h 39"/>
                <a:gd name="T6" fmla="*/ 51 w 58"/>
                <a:gd name="T7" fmla="*/ 34 h 39"/>
                <a:gd name="T8" fmla="*/ 23 w 58"/>
                <a:gd name="T9" fmla="*/ 18 h 39"/>
                <a:gd name="T10" fmla="*/ 45 w 58"/>
                <a:gd name="T11" fmla="*/ 35 h 39"/>
                <a:gd name="T12" fmla="*/ 38 w 58"/>
                <a:gd name="T13" fmla="*/ 39 h 39"/>
                <a:gd name="T14" fmla="*/ 12 w 58"/>
                <a:gd name="T15" fmla="*/ 26 h 39"/>
                <a:gd name="T16" fmla="*/ 0 w 58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39">
                  <a:moveTo>
                    <a:pt x="0" y="0"/>
                  </a:moveTo>
                  <a:lnTo>
                    <a:pt x="0" y="0"/>
                  </a:lnTo>
                  <a:cubicBezTo>
                    <a:pt x="27" y="2"/>
                    <a:pt x="41" y="22"/>
                    <a:pt x="58" y="34"/>
                  </a:cubicBezTo>
                  <a:cubicBezTo>
                    <a:pt x="56" y="34"/>
                    <a:pt x="54" y="34"/>
                    <a:pt x="51" y="34"/>
                  </a:cubicBezTo>
                  <a:cubicBezTo>
                    <a:pt x="48" y="33"/>
                    <a:pt x="33" y="22"/>
                    <a:pt x="23" y="18"/>
                  </a:cubicBezTo>
                  <a:cubicBezTo>
                    <a:pt x="28" y="25"/>
                    <a:pt x="38" y="29"/>
                    <a:pt x="45" y="35"/>
                  </a:cubicBezTo>
                  <a:cubicBezTo>
                    <a:pt x="43" y="36"/>
                    <a:pt x="41" y="37"/>
                    <a:pt x="38" y="39"/>
                  </a:cubicBezTo>
                  <a:cubicBezTo>
                    <a:pt x="34" y="37"/>
                    <a:pt x="18" y="28"/>
                    <a:pt x="12" y="26"/>
                  </a:cubicBezTo>
                  <a:cubicBezTo>
                    <a:pt x="5" y="18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3" name="Freeform 1048"/>
            <p:cNvSpPr>
              <a:spLocks/>
            </p:cNvSpPr>
            <p:nvPr userDrawn="1"/>
          </p:nvSpPr>
          <p:spPr bwMode="auto">
            <a:xfrm>
              <a:off x="251" y="255"/>
              <a:ext cx="3" cy="4"/>
            </a:xfrm>
            <a:custGeom>
              <a:avLst/>
              <a:gdLst>
                <a:gd name="T0" fmla="*/ 0 w 7"/>
                <a:gd name="T1" fmla="*/ 0 h 10"/>
                <a:gd name="T2" fmla="*/ 0 w 7"/>
                <a:gd name="T3" fmla="*/ 0 h 10"/>
                <a:gd name="T4" fmla="*/ 7 w 7"/>
                <a:gd name="T5" fmla="*/ 7 h 10"/>
                <a:gd name="T6" fmla="*/ 7 w 7"/>
                <a:gd name="T7" fmla="*/ 10 h 10"/>
                <a:gd name="T8" fmla="*/ 0 w 7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5" y="5"/>
                    <a:pt x="7" y="7"/>
                  </a:cubicBezTo>
                  <a:cubicBezTo>
                    <a:pt x="7" y="8"/>
                    <a:pt x="7" y="9"/>
                    <a:pt x="7" y="10"/>
                  </a:cubicBezTo>
                  <a:cubicBezTo>
                    <a:pt x="5" y="7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4" name="Freeform 1049"/>
            <p:cNvSpPr>
              <a:spLocks/>
            </p:cNvSpPr>
            <p:nvPr userDrawn="1"/>
          </p:nvSpPr>
          <p:spPr bwMode="auto">
            <a:xfrm>
              <a:off x="252" y="251"/>
              <a:ext cx="45" cy="64"/>
            </a:xfrm>
            <a:custGeom>
              <a:avLst/>
              <a:gdLst>
                <a:gd name="T0" fmla="*/ 13 w 100"/>
                <a:gd name="T1" fmla="*/ 95 h 142"/>
                <a:gd name="T2" fmla="*/ 13 w 100"/>
                <a:gd name="T3" fmla="*/ 95 h 142"/>
                <a:gd name="T4" fmla="*/ 0 w 100"/>
                <a:gd name="T5" fmla="*/ 82 h 142"/>
                <a:gd name="T6" fmla="*/ 16 w 100"/>
                <a:gd name="T7" fmla="*/ 74 h 142"/>
                <a:gd name="T8" fmla="*/ 30 w 100"/>
                <a:gd name="T9" fmla="*/ 78 h 142"/>
                <a:gd name="T10" fmla="*/ 31 w 100"/>
                <a:gd name="T11" fmla="*/ 76 h 142"/>
                <a:gd name="T12" fmla="*/ 2 w 100"/>
                <a:gd name="T13" fmla="*/ 51 h 142"/>
                <a:gd name="T14" fmla="*/ 37 w 100"/>
                <a:gd name="T15" fmla="*/ 61 h 142"/>
                <a:gd name="T16" fmla="*/ 38 w 100"/>
                <a:gd name="T17" fmla="*/ 60 h 142"/>
                <a:gd name="T18" fmla="*/ 14 w 100"/>
                <a:gd name="T19" fmla="*/ 36 h 142"/>
                <a:gd name="T20" fmla="*/ 8 w 100"/>
                <a:gd name="T21" fmla="*/ 0 h 142"/>
                <a:gd name="T22" fmla="*/ 55 w 100"/>
                <a:gd name="T23" fmla="*/ 52 h 142"/>
                <a:gd name="T24" fmla="*/ 42 w 100"/>
                <a:gd name="T25" fmla="*/ 83 h 142"/>
                <a:gd name="T26" fmla="*/ 62 w 100"/>
                <a:gd name="T27" fmla="*/ 110 h 142"/>
                <a:gd name="T28" fmla="*/ 93 w 100"/>
                <a:gd name="T29" fmla="*/ 98 h 142"/>
                <a:gd name="T30" fmla="*/ 100 w 100"/>
                <a:gd name="T31" fmla="*/ 98 h 142"/>
                <a:gd name="T32" fmla="*/ 100 w 100"/>
                <a:gd name="T33" fmla="*/ 110 h 142"/>
                <a:gd name="T34" fmla="*/ 98 w 100"/>
                <a:gd name="T35" fmla="*/ 112 h 142"/>
                <a:gd name="T36" fmla="*/ 100 w 100"/>
                <a:gd name="T37" fmla="*/ 120 h 142"/>
                <a:gd name="T38" fmla="*/ 100 w 100"/>
                <a:gd name="T39" fmla="*/ 129 h 142"/>
                <a:gd name="T40" fmla="*/ 96 w 100"/>
                <a:gd name="T41" fmla="*/ 126 h 142"/>
                <a:gd name="T42" fmla="*/ 100 w 100"/>
                <a:gd name="T43" fmla="*/ 131 h 142"/>
                <a:gd name="T44" fmla="*/ 100 w 100"/>
                <a:gd name="T45" fmla="*/ 133 h 142"/>
                <a:gd name="T46" fmla="*/ 96 w 100"/>
                <a:gd name="T47" fmla="*/ 131 h 142"/>
                <a:gd name="T48" fmla="*/ 91 w 100"/>
                <a:gd name="T49" fmla="*/ 115 h 142"/>
                <a:gd name="T50" fmla="*/ 89 w 100"/>
                <a:gd name="T51" fmla="*/ 116 h 142"/>
                <a:gd name="T52" fmla="*/ 94 w 100"/>
                <a:gd name="T53" fmla="*/ 130 h 142"/>
                <a:gd name="T54" fmla="*/ 87 w 100"/>
                <a:gd name="T55" fmla="*/ 142 h 142"/>
                <a:gd name="T56" fmla="*/ 74 w 100"/>
                <a:gd name="T57" fmla="*/ 134 h 142"/>
                <a:gd name="T58" fmla="*/ 72 w 100"/>
                <a:gd name="T59" fmla="*/ 120 h 142"/>
                <a:gd name="T60" fmla="*/ 70 w 100"/>
                <a:gd name="T61" fmla="*/ 120 h 142"/>
                <a:gd name="T62" fmla="*/ 71 w 100"/>
                <a:gd name="T63" fmla="*/ 133 h 142"/>
                <a:gd name="T64" fmla="*/ 61 w 100"/>
                <a:gd name="T65" fmla="*/ 142 h 142"/>
                <a:gd name="T66" fmla="*/ 52 w 100"/>
                <a:gd name="T67" fmla="*/ 132 h 142"/>
                <a:gd name="T68" fmla="*/ 55 w 100"/>
                <a:gd name="T69" fmla="*/ 119 h 142"/>
                <a:gd name="T70" fmla="*/ 54 w 100"/>
                <a:gd name="T71" fmla="*/ 118 h 142"/>
                <a:gd name="T72" fmla="*/ 48 w 100"/>
                <a:gd name="T73" fmla="*/ 133 h 142"/>
                <a:gd name="T74" fmla="*/ 34 w 100"/>
                <a:gd name="T75" fmla="*/ 134 h 142"/>
                <a:gd name="T76" fmla="*/ 30 w 100"/>
                <a:gd name="T77" fmla="*/ 121 h 142"/>
                <a:gd name="T78" fmla="*/ 38 w 100"/>
                <a:gd name="T79" fmla="*/ 111 h 142"/>
                <a:gd name="T80" fmla="*/ 36 w 100"/>
                <a:gd name="T81" fmla="*/ 110 h 142"/>
                <a:gd name="T82" fmla="*/ 26 w 100"/>
                <a:gd name="T83" fmla="*/ 120 h 142"/>
                <a:gd name="T84" fmla="*/ 8 w 100"/>
                <a:gd name="T85" fmla="*/ 116 h 142"/>
                <a:gd name="T86" fmla="*/ 14 w 100"/>
                <a:gd name="T87" fmla="*/ 100 h 142"/>
                <a:gd name="T88" fmla="*/ 28 w 100"/>
                <a:gd name="T89" fmla="*/ 97 h 142"/>
                <a:gd name="T90" fmla="*/ 27 w 100"/>
                <a:gd name="T91" fmla="*/ 95 h 142"/>
                <a:gd name="T92" fmla="*/ 13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13" y="95"/>
                  </a:moveTo>
                  <a:lnTo>
                    <a:pt x="13" y="95"/>
                  </a:lnTo>
                  <a:cubicBezTo>
                    <a:pt x="5" y="94"/>
                    <a:pt x="2" y="86"/>
                    <a:pt x="0" y="82"/>
                  </a:cubicBezTo>
                  <a:cubicBezTo>
                    <a:pt x="3" y="80"/>
                    <a:pt x="8" y="72"/>
                    <a:pt x="16" y="74"/>
                  </a:cubicBezTo>
                  <a:cubicBezTo>
                    <a:pt x="21" y="75"/>
                    <a:pt x="26" y="76"/>
                    <a:pt x="30" y="78"/>
                  </a:cubicBezTo>
                  <a:cubicBezTo>
                    <a:pt x="31" y="77"/>
                    <a:pt x="31" y="77"/>
                    <a:pt x="31" y="76"/>
                  </a:cubicBezTo>
                  <a:cubicBezTo>
                    <a:pt x="14" y="72"/>
                    <a:pt x="2" y="65"/>
                    <a:pt x="2" y="51"/>
                  </a:cubicBezTo>
                  <a:cubicBezTo>
                    <a:pt x="15" y="42"/>
                    <a:pt x="28" y="50"/>
                    <a:pt x="37" y="61"/>
                  </a:cubicBezTo>
                  <a:lnTo>
                    <a:pt x="38" y="60"/>
                  </a:lnTo>
                  <a:cubicBezTo>
                    <a:pt x="31" y="49"/>
                    <a:pt x="22" y="44"/>
                    <a:pt x="14" y="36"/>
                  </a:cubicBezTo>
                  <a:cubicBezTo>
                    <a:pt x="7" y="28"/>
                    <a:pt x="4" y="12"/>
                    <a:pt x="8" y="0"/>
                  </a:cubicBezTo>
                  <a:cubicBezTo>
                    <a:pt x="23" y="19"/>
                    <a:pt x="49" y="37"/>
                    <a:pt x="55" y="52"/>
                  </a:cubicBezTo>
                  <a:cubicBezTo>
                    <a:pt x="62" y="68"/>
                    <a:pt x="45" y="72"/>
                    <a:pt x="42" y="83"/>
                  </a:cubicBezTo>
                  <a:cubicBezTo>
                    <a:pt x="39" y="96"/>
                    <a:pt x="47" y="105"/>
                    <a:pt x="62" y="110"/>
                  </a:cubicBezTo>
                  <a:cubicBezTo>
                    <a:pt x="74" y="114"/>
                    <a:pt x="88" y="110"/>
                    <a:pt x="93" y="98"/>
                  </a:cubicBezTo>
                  <a:cubicBezTo>
                    <a:pt x="96" y="98"/>
                    <a:pt x="97" y="99"/>
                    <a:pt x="100" y="98"/>
                  </a:cubicBezTo>
                  <a:lnTo>
                    <a:pt x="100" y="110"/>
                  </a:lnTo>
                  <a:cubicBezTo>
                    <a:pt x="98" y="111"/>
                    <a:pt x="100" y="110"/>
                    <a:pt x="98" y="112"/>
                  </a:cubicBezTo>
                  <a:cubicBezTo>
                    <a:pt x="99" y="115"/>
                    <a:pt x="100" y="118"/>
                    <a:pt x="100" y="120"/>
                  </a:cubicBezTo>
                  <a:lnTo>
                    <a:pt x="100" y="129"/>
                  </a:lnTo>
                  <a:cubicBezTo>
                    <a:pt x="99" y="129"/>
                    <a:pt x="98" y="129"/>
                    <a:pt x="96" y="126"/>
                  </a:cubicBezTo>
                  <a:cubicBezTo>
                    <a:pt x="97" y="129"/>
                    <a:pt x="98" y="130"/>
                    <a:pt x="100" y="131"/>
                  </a:cubicBezTo>
                  <a:lnTo>
                    <a:pt x="100" y="133"/>
                  </a:lnTo>
                  <a:cubicBezTo>
                    <a:pt x="99" y="133"/>
                    <a:pt x="97" y="132"/>
                    <a:pt x="96" y="131"/>
                  </a:cubicBezTo>
                  <a:cubicBezTo>
                    <a:pt x="94" y="127"/>
                    <a:pt x="93" y="119"/>
                    <a:pt x="91" y="115"/>
                  </a:cubicBezTo>
                  <a:cubicBezTo>
                    <a:pt x="91" y="114"/>
                    <a:pt x="89" y="114"/>
                    <a:pt x="89" y="116"/>
                  </a:cubicBezTo>
                  <a:cubicBezTo>
                    <a:pt x="90" y="118"/>
                    <a:pt x="93" y="128"/>
                    <a:pt x="94" y="130"/>
                  </a:cubicBezTo>
                  <a:cubicBezTo>
                    <a:pt x="95" y="137"/>
                    <a:pt x="90" y="138"/>
                    <a:pt x="87" y="142"/>
                  </a:cubicBezTo>
                  <a:cubicBezTo>
                    <a:pt x="81" y="139"/>
                    <a:pt x="75" y="141"/>
                    <a:pt x="74" y="134"/>
                  </a:cubicBezTo>
                  <a:cubicBezTo>
                    <a:pt x="73" y="129"/>
                    <a:pt x="73" y="125"/>
                    <a:pt x="72" y="120"/>
                  </a:cubicBezTo>
                  <a:cubicBezTo>
                    <a:pt x="72" y="119"/>
                    <a:pt x="70" y="119"/>
                    <a:pt x="70" y="120"/>
                  </a:cubicBezTo>
                  <a:cubicBezTo>
                    <a:pt x="71" y="125"/>
                    <a:pt x="71" y="132"/>
                    <a:pt x="71" y="133"/>
                  </a:cubicBezTo>
                  <a:cubicBezTo>
                    <a:pt x="71" y="139"/>
                    <a:pt x="65" y="139"/>
                    <a:pt x="61" y="142"/>
                  </a:cubicBezTo>
                  <a:cubicBezTo>
                    <a:pt x="57" y="139"/>
                    <a:pt x="51" y="138"/>
                    <a:pt x="52" y="132"/>
                  </a:cubicBezTo>
                  <a:cubicBezTo>
                    <a:pt x="52" y="130"/>
                    <a:pt x="55" y="122"/>
                    <a:pt x="55" y="119"/>
                  </a:cubicBezTo>
                  <a:cubicBezTo>
                    <a:pt x="56" y="118"/>
                    <a:pt x="54" y="118"/>
                    <a:pt x="54" y="118"/>
                  </a:cubicBezTo>
                  <a:cubicBezTo>
                    <a:pt x="53" y="122"/>
                    <a:pt x="50" y="129"/>
                    <a:pt x="48" y="133"/>
                  </a:cubicBezTo>
                  <a:cubicBezTo>
                    <a:pt x="45" y="138"/>
                    <a:pt x="40" y="134"/>
                    <a:pt x="34" y="134"/>
                  </a:cubicBezTo>
                  <a:cubicBezTo>
                    <a:pt x="32" y="130"/>
                    <a:pt x="26" y="126"/>
                    <a:pt x="30" y="121"/>
                  </a:cubicBezTo>
                  <a:cubicBezTo>
                    <a:pt x="31" y="119"/>
                    <a:pt x="38" y="111"/>
                    <a:pt x="38" y="111"/>
                  </a:cubicBezTo>
                  <a:cubicBezTo>
                    <a:pt x="38" y="110"/>
                    <a:pt x="37" y="109"/>
                    <a:pt x="36" y="110"/>
                  </a:cubicBezTo>
                  <a:cubicBezTo>
                    <a:pt x="34" y="111"/>
                    <a:pt x="31" y="115"/>
                    <a:pt x="26" y="120"/>
                  </a:cubicBezTo>
                  <a:cubicBezTo>
                    <a:pt x="21" y="124"/>
                    <a:pt x="11" y="116"/>
                    <a:pt x="8" y="116"/>
                  </a:cubicBezTo>
                  <a:cubicBezTo>
                    <a:pt x="9" y="111"/>
                    <a:pt x="8" y="103"/>
                    <a:pt x="14" y="100"/>
                  </a:cubicBezTo>
                  <a:cubicBezTo>
                    <a:pt x="19" y="98"/>
                    <a:pt x="26" y="97"/>
                    <a:pt x="28" y="97"/>
                  </a:cubicBezTo>
                  <a:cubicBezTo>
                    <a:pt x="28" y="96"/>
                    <a:pt x="27" y="95"/>
                    <a:pt x="27" y="95"/>
                  </a:cubicBezTo>
                  <a:cubicBezTo>
                    <a:pt x="23" y="96"/>
                    <a:pt x="17" y="96"/>
                    <a:pt x="13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5" name="Freeform 1050"/>
            <p:cNvSpPr>
              <a:spLocks/>
            </p:cNvSpPr>
            <p:nvPr userDrawn="1"/>
          </p:nvSpPr>
          <p:spPr bwMode="auto">
            <a:xfrm>
              <a:off x="224" y="248"/>
              <a:ext cx="10" cy="7"/>
            </a:xfrm>
            <a:custGeom>
              <a:avLst/>
              <a:gdLst>
                <a:gd name="T0" fmla="*/ 0 w 22"/>
                <a:gd name="T1" fmla="*/ 0 h 16"/>
                <a:gd name="T2" fmla="*/ 0 w 22"/>
                <a:gd name="T3" fmla="*/ 0 h 16"/>
                <a:gd name="T4" fmla="*/ 22 w 22"/>
                <a:gd name="T5" fmla="*/ 14 h 16"/>
                <a:gd name="T6" fmla="*/ 20 w 22"/>
                <a:gd name="T7" fmla="*/ 14 h 16"/>
                <a:gd name="T8" fmla="*/ 20 w 22"/>
                <a:gd name="T9" fmla="*/ 16 h 16"/>
                <a:gd name="T10" fmla="*/ 0 w 22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lnTo>
                    <a:pt x="0" y="0"/>
                  </a:lnTo>
                  <a:cubicBezTo>
                    <a:pt x="6" y="3"/>
                    <a:pt x="19" y="11"/>
                    <a:pt x="22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5"/>
                    <a:pt x="20" y="16"/>
                    <a:pt x="20" y="16"/>
                  </a:cubicBezTo>
                  <a:cubicBezTo>
                    <a:pt x="16" y="12"/>
                    <a:pt x="5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6" name="Freeform 1051"/>
            <p:cNvSpPr>
              <a:spLocks/>
            </p:cNvSpPr>
            <p:nvPr userDrawn="1"/>
          </p:nvSpPr>
          <p:spPr bwMode="auto">
            <a:xfrm>
              <a:off x="315" y="243"/>
              <a:ext cx="8" cy="31"/>
            </a:xfrm>
            <a:custGeom>
              <a:avLst/>
              <a:gdLst>
                <a:gd name="T0" fmla="*/ 2 w 17"/>
                <a:gd name="T1" fmla="*/ 0 h 68"/>
                <a:gd name="T2" fmla="*/ 2 w 17"/>
                <a:gd name="T3" fmla="*/ 0 h 68"/>
                <a:gd name="T4" fmla="*/ 9 w 17"/>
                <a:gd name="T5" fmla="*/ 14 h 68"/>
                <a:gd name="T6" fmla="*/ 16 w 17"/>
                <a:gd name="T7" fmla="*/ 68 h 68"/>
                <a:gd name="T8" fmla="*/ 0 w 17"/>
                <a:gd name="T9" fmla="*/ 16 h 68"/>
                <a:gd name="T10" fmla="*/ 14 w 17"/>
                <a:gd name="T11" fmla="*/ 42 h 68"/>
                <a:gd name="T12" fmla="*/ 2 w 17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8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8" y="12"/>
                    <a:pt x="9" y="14"/>
                  </a:cubicBezTo>
                  <a:cubicBezTo>
                    <a:pt x="16" y="25"/>
                    <a:pt x="17" y="44"/>
                    <a:pt x="16" y="68"/>
                  </a:cubicBezTo>
                  <a:cubicBezTo>
                    <a:pt x="12" y="44"/>
                    <a:pt x="1" y="26"/>
                    <a:pt x="0" y="16"/>
                  </a:cubicBezTo>
                  <a:cubicBezTo>
                    <a:pt x="5" y="22"/>
                    <a:pt x="10" y="31"/>
                    <a:pt x="14" y="42"/>
                  </a:cubicBezTo>
                  <a:cubicBezTo>
                    <a:pt x="13" y="36"/>
                    <a:pt x="5" y="7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7" name="Freeform 1052"/>
            <p:cNvSpPr>
              <a:spLocks/>
            </p:cNvSpPr>
            <p:nvPr userDrawn="1"/>
          </p:nvSpPr>
          <p:spPr bwMode="auto">
            <a:xfrm>
              <a:off x="199" y="245"/>
              <a:ext cx="40" cy="25"/>
            </a:xfrm>
            <a:custGeom>
              <a:avLst/>
              <a:gdLst>
                <a:gd name="T0" fmla="*/ 1 w 88"/>
                <a:gd name="T1" fmla="*/ 1 h 55"/>
                <a:gd name="T2" fmla="*/ 1 w 88"/>
                <a:gd name="T3" fmla="*/ 1 h 55"/>
                <a:gd name="T4" fmla="*/ 45 w 88"/>
                <a:gd name="T5" fmla="*/ 15 h 55"/>
                <a:gd name="T6" fmla="*/ 79 w 88"/>
                <a:gd name="T7" fmla="*/ 37 h 55"/>
                <a:gd name="T8" fmla="*/ 88 w 88"/>
                <a:gd name="T9" fmla="*/ 49 h 55"/>
                <a:gd name="T10" fmla="*/ 81 w 88"/>
                <a:gd name="T11" fmla="*/ 49 h 55"/>
                <a:gd name="T12" fmla="*/ 31 w 88"/>
                <a:gd name="T13" fmla="*/ 23 h 55"/>
                <a:gd name="T14" fmla="*/ 73 w 88"/>
                <a:gd name="T15" fmla="*/ 51 h 55"/>
                <a:gd name="T16" fmla="*/ 67 w 88"/>
                <a:gd name="T17" fmla="*/ 55 h 55"/>
                <a:gd name="T18" fmla="*/ 27 w 88"/>
                <a:gd name="T19" fmla="*/ 37 h 55"/>
                <a:gd name="T20" fmla="*/ 1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1" y="1"/>
                  </a:moveTo>
                  <a:lnTo>
                    <a:pt x="1" y="1"/>
                  </a:lnTo>
                  <a:cubicBezTo>
                    <a:pt x="16" y="0"/>
                    <a:pt x="33" y="8"/>
                    <a:pt x="45" y="15"/>
                  </a:cubicBezTo>
                  <a:cubicBezTo>
                    <a:pt x="53" y="20"/>
                    <a:pt x="68" y="29"/>
                    <a:pt x="79" y="37"/>
                  </a:cubicBezTo>
                  <a:cubicBezTo>
                    <a:pt x="81" y="42"/>
                    <a:pt x="82" y="41"/>
                    <a:pt x="88" y="49"/>
                  </a:cubicBezTo>
                  <a:cubicBezTo>
                    <a:pt x="83" y="48"/>
                    <a:pt x="83" y="49"/>
                    <a:pt x="81" y="49"/>
                  </a:cubicBezTo>
                  <a:cubicBezTo>
                    <a:pt x="75" y="45"/>
                    <a:pt x="47" y="29"/>
                    <a:pt x="31" y="23"/>
                  </a:cubicBezTo>
                  <a:cubicBezTo>
                    <a:pt x="44" y="34"/>
                    <a:pt x="68" y="48"/>
                    <a:pt x="73" y="51"/>
                  </a:cubicBezTo>
                  <a:cubicBezTo>
                    <a:pt x="70" y="52"/>
                    <a:pt x="68" y="54"/>
                    <a:pt x="67" y="55"/>
                  </a:cubicBezTo>
                  <a:cubicBezTo>
                    <a:pt x="58" y="52"/>
                    <a:pt x="35" y="43"/>
                    <a:pt x="27" y="37"/>
                  </a:cubicBezTo>
                  <a:cubicBezTo>
                    <a:pt x="15" y="29"/>
                    <a:pt x="0" y="18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8" name="Freeform 1053"/>
            <p:cNvSpPr>
              <a:spLocks/>
            </p:cNvSpPr>
            <p:nvPr userDrawn="1"/>
          </p:nvSpPr>
          <p:spPr bwMode="auto">
            <a:xfrm>
              <a:off x="317" y="243"/>
              <a:ext cx="14" cy="32"/>
            </a:xfrm>
            <a:custGeom>
              <a:avLst/>
              <a:gdLst>
                <a:gd name="T0" fmla="*/ 0 w 31"/>
                <a:gd name="T1" fmla="*/ 0 h 72"/>
                <a:gd name="T2" fmla="*/ 0 w 31"/>
                <a:gd name="T3" fmla="*/ 0 h 72"/>
                <a:gd name="T4" fmla="*/ 27 w 31"/>
                <a:gd name="T5" fmla="*/ 38 h 72"/>
                <a:gd name="T6" fmla="*/ 30 w 31"/>
                <a:gd name="T7" fmla="*/ 72 h 72"/>
                <a:gd name="T8" fmla="*/ 0 w 31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72">
                  <a:moveTo>
                    <a:pt x="0" y="0"/>
                  </a:moveTo>
                  <a:lnTo>
                    <a:pt x="0" y="0"/>
                  </a:lnTo>
                  <a:cubicBezTo>
                    <a:pt x="10" y="12"/>
                    <a:pt x="23" y="29"/>
                    <a:pt x="27" y="38"/>
                  </a:cubicBezTo>
                  <a:cubicBezTo>
                    <a:pt x="31" y="52"/>
                    <a:pt x="30" y="64"/>
                    <a:pt x="30" y="72"/>
                  </a:cubicBezTo>
                  <a:cubicBezTo>
                    <a:pt x="25" y="46"/>
                    <a:pt x="15" y="2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9" name="Freeform 1054"/>
            <p:cNvSpPr>
              <a:spLocks/>
            </p:cNvSpPr>
            <p:nvPr userDrawn="1"/>
          </p:nvSpPr>
          <p:spPr bwMode="auto">
            <a:xfrm>
              <a:off x="305" y="243"/>
              <a:ext cx="11" cy="33"/>
            </a:xfrm>
            <a:custGeom>
              <a:avLst/>
              <a:gdLst>
                <a:gd name="T0" fmla="*/ 10 w 25"/>
                <a:gd name="T1" fmla="*/ 0 h 74"/>
                <a:gd name="T2" fmla="*/ 10 w 25"/>
                <a:gd name="T3" fmla="*/ 0 h 74"/>
                <a:gd name="T4" fmla="*/ 23 w 25"/>
                <a:gd name="T5" fmla="*/ 16 h 74"/>
                <a:gd name="T6" fmla="*/ 21 w 25"/>
                <a:gd name="T7" fmla="*/ 69 h 74"/>
                <a:gd name="T8" fmla="*/ 13 w 25"/>
                <a:gd name="T9" fmla="*/ 29 h 74"/>
                <a:gd name="T10" fmla="*/ 6 w 25"/>
                <a:gd name="T11" fmla="*/ 74 h 74"/>
                <a:gd name="T12" fmla="*/ 6 w 25"/>
                <a:gd name="T13" fmla="*/ 20 h 74"/>
                <a:gd name="T14" fmla="*/ 0 w 25"/>
                <a:gd name="T15" fmla="*/ 8 h 74"/>
                <a:gd name="T16" fmla="*/ 20 w 25"/>
                <a:gd name="T17" fmla="*/ 30 h 74"/>
                <a:gd name="T18" fmla="*/ 10 w 25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74">
                  <a:moveTo>
                    <a:pt x="10" y="0"/>
                  </a:moveTo>
                  <a:lnTo>
                    <a:pt x="10" y="0"/>
                  </a:lnTo>
                  <a:cubicBezTo>
                    <a:pt x="14" y="4"/>
                    <a:pt x="21" y="11"/>
                    <a:pt x="23" y="16"/>
                  </a:cubicBezTo>
                  <a:cubicBezTo>
                    <a:pt x="25" y="30"/>
                    <a:pt x="24" y="56"/>
                    <a:pt x="21" y="69"/>
                  </a:cubicBezTo>
                  <a:cubicBezTo>
                    <a:pt x="21" y="56"/>
                    <a:pt x="19" y="37"/>
                    <a:pt x="13" y="29"/>
                  </a:cubicBezTo>
                  <a:cubicBezTo>
                    <a:pt x="17" y="43"/>
                    <a:pt x="14" y="58"/>
                    <a:pt x="6" y="74"/>
                  </a:cubicBezTo>
                  <a:cubicBezTo>
                    <a:pt x="10" y="60"/>
                    <a:pt x="11" y="34"/>
                    <a:pt x="6" y="20"/>
                  </a:cubicBezTo>
                  <a:cubicBezTo>
                    <a:pt x="5" y="16"/>
                    <a:pt x="2" y="11"/>
                    <a:pt x="0" y="8"/>
                  </a:cubicBezTo>
                  <a:cubicBezTo>
                    <a:pt x="6" y="11"/>
                    <a:pt x="17" y="23"/>
                    <a:pt x="20" y="30"/>
                  </a:cubicBezTo>
                  <a:cubicBezTo>
                    <a:pt x="17" y="18"/>
                    <a:pt x="14" y="10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0" name="Freeform 1055"/>
            <p:cNvSpPr>
              <a:spLocks/>
            </p:cNvSpPr>
            <p:nvPr userDrawn="1"/>
          </p:nvSpPr>
          <p:spPr bwMode="auto">
            <a:xfrm>
              <a:off x="276" y="241"/>
              <a:ext cx="14" cy="8"/>
            </a:xfrm>
            <a:custGeom>
              <a:avLst/>
              <a:gdLst>
                <a:gd name="T0" fmla="*/ 5 w 32"/>
                <a:gd name="T1" fmla="*/ 6 h 16"/>
                <a:gd name="T2" fmla="*/ 5 w 32"/>
                <a:gd name="T3" fmla="*/ 6 h 16"/>
                <a:gd name="T4" fmla="*/ 32 w 32"/>
                <a:gd name="T5" fmla="*/ 2 h 16"/>
                <a:gd name="T6" fmla="*/ 2 w 32"/>
                <a:gd name="T7" fmla="*/ 16 h 16"/>
                <a:gd name="T8" fmla="*/ 5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5" y="6"/>
                  </a:moveTo>
                  <a:lnTo>
                    <a:pt x="5" y="6"/>
                  </a:lnTo>
                  <a:cubicBezTo>
                    <a:pt x="12" y="1"/>
                    <a:pt x="20" y="0"/>
                    <a:pt x="32" y="2"/>
                  </a:cubicBezTo>
                  <a:cubicBezTo>
                    <a:pt x="23" y="2"/>
                    <a:pt x="6" y="0"/>
                    <a:pt x="2" y="16"/>
                  </a:cubicBezTo>
                  <a:cubicBezTo>
                    <a:pt x="0" y="13"/>
                    <a:pt x="1" y="8"/>
                    <a:pt x="5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1" name="Freeform 1056"/>
            <p:cNvSpPr>
              <a:spLocks/>
            </p:cNvSpPr>
            <p:nvPr userDrawn="1"/>
          </p:nvSpPr>
          <p:spPr bwMode="auto">
            <a:xfrm>
              <a:off x="259" y="238"/>
              <a:ext cx="26" cy="9"/>
            </a:xfrm>
            <a:custGeom>
              <a:avLst/>
              <a:gdLst>
                <a:gd name="T0" fmla="*/ 44 w 59"/>
                <a:gd name="T1" fmla="*/ 2 h 20"/>
                <a:gd name="T2" fmla="*/ 44 w 59"/>
                <a:gd name="T3" fmla="*/ 2 h 20"/>
                <a:gd name="T4" fmla="*/ 59 w 59"/>
                <a:gd name="T5" fmla="*/ 3 h 20"/>
                <a:gd name="T6" fmla="*/ 22 w 59"/>
                <a:gd name="T7" fmla="*/ 18 h 20"/>
                <a:gd name="T8" fmla="*/ 0 w 59"/>
                <a:gd name="T9" fmla="*/ 9 h 20"/>
                <a:gd name="T10" fmla="*/ 19 w 59"/>
                <a:gd name="T11" fmla="*/ 10 h 20"/>
                <a:gd name="T12" fmla="*/ 44 w 59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0">
                  <a:moveTo>
                    <a:pt x="44" y="2"/>
                  </a:moveTo>
                  <a:lnTo>
                    <a:pt x="44" y="2"/>
                  </a:lnTo>
                  <a:cubicBezTo>
                    <a:pt x="47" y="1"/>
                    <a:pt x="54" y="0"/>
                    <a:pt x="59" y="3"/>
                  </a:cubicBezTo>
                  <a:cubicBezTo>
                    <a:pt x="33" y="3"/>
                    <a:pt x="32" y="15"/>
                    <a:pt x="22" y="18"/>
                  </a:cubicBezTo>
                  <a:cubicBezTo>
                    <a:pt x="14" y="20"/>
                    <a:pt x="4" y="17"/>
                    <a:pt x="0" y="9"/>
                  </a:cubicBezTo>
                  <a:cubicBezTo>
                    <a:pt x="6" y="12"/>
                    <a:pt x="12" y="12"/>
                    <a:pt x="19" y="10"/>
                  </a:cubicBezTo>
                  <a:cubicBezTo>
                    <a:pt x="27" y="8"/>
                    <a:pt x="34" y="3"/>
                    <a:pt x="4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2" name="Freeform 1057"/>
            <p:cNvSpPr>
              <a:spLocks/>
            </p:cNvSpPr>
            <p:nvPr userDrawn="1"/>
          </p:nvSpPr>
          <p:spPr bwMode="auto">
            <a:xfrm>
              <a:off x="308" y="236"/>
              <a:ext cx="12" cy="19"/>
            </a:xfrm>
            <a:custGeom>
              <a:avLst/>
              <a:gdLst>
                <a:gd name="T0" fmla="*/ 0 w 26"/>
                <a:gd name="T1" fmla="*/ 0 h 42"/>
                <a:gd name="T2" fmla="*/ 0 w 26"/>
                <a:gd name="T3" fmla="*/ 0 h 42"/>
                <a:gd name="T4" fmla="*/ 15 w 26"/>
                <a:gd name="T5" fmla="*/ 20 h 42"/>
                <a:gd name="T6" fmla="*/ 2 w 26"/>
                <a:gd name="T7" fmla="*/ 0 h 42"/>
                <a:gd name="T8" fmla="*/ 14 w 26"/>
                <a:gd name="T9" fmla="*/ 9 h 42"/>
                <a:gd name="T10" fmla="*/ 26 w 26"/>
                <a:gd name="T11" fmla="*/ 42 h 42"/>
                <a:gd name="T12" fmla="*/ 3 w 26"/>
                <a:gd name="T13" fmla="*/ 13 h 42"/>
                <a:gd name="T14" fmla="*/ 0 w 26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1" y="16"/>
                    <a:pt x="15" y="20"/>
                  </a:cubicBezTo>
                  <a:cubicBezTo>
                    <a:pt x="12" y="13"/>
                    <a:pt x="6" y="6"/>
                    <a:pt x="2" y="0"/>
                  </a:cubicBezTo>
                  <a:cubicBezTo>
                    <a:pt x="4" y="3"/>
                    <a:pt x="11" y="7"/>
                    <a:pt x="14" y="9"/>
                  </a:cubicBezTo>
                  <a:cubicBezTo>
                    <a:pt x="18" y="16"/>
                    <a:pt x="24" y="33"/>
                    <a:pt x="26" y="42"/>
                  </a:cubicBezTo>
                  <a:cubicBezTo>
                    <a:pt x="18" y="30"/>
                    <a:pt x="8" y="18"/>
                    <a:pt x="3" y="13"/>
                  </a:cubicBezTo>
                  <a:cubicBezTo>
                    <a:pt x="3" y="9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3" name="Freeform 1058"/>
            <p:cNvSpPr>
              <a:spLocks/>
            </p:cNvSpPr>
            <p:nvPr userDrawn="1"/>
          </p:nvSpPr>
          <p:spPr bwMode="auto">
            <a:xfrm>
              <a:off x="238" y="237"/>
              <a:ext cx="17" cy="28"/>
            </a:xfrm>
            <a:custGeom>
              <a:avLst/>
              <a:gdLst>
                <a:gd name="T0" fmla="*/ 8 w 38"/>
                <a:gd name="T1" fmla="*/ 0 h 62"/>
                <a:gd name="T2" fmla="*/ 8 w 38"/>
                <a:gd name="T3" fmla="*/ 0 h 62"/>
                <a:gd name="T4" fmla="*/ 35 w 38"/>
                <a:gd name="T5" fmla="*/ 34 h 62"/>
                <a:gd name="T6" fmla="*/ 34 w 38"/>
                <a:gd name="T7" fmla="*/ 44 h 62"/>
                <a:gd name="T8" fmla="*/ 19 w 38"/>
                <a:gd name="T9" fmla="*/ 28 h 62"/>
                <a:gd name="T10" fmla="*/ 35 w 38"/>
                <a:gd name="T11" fmla="*/ 51 h 62"/>
                <a:gd name="T12" fmla="*/ 38 w 38"/>
                <a:gd name="T13" fmla="*/ 62 h 62"/>
                <a:gd name="T14" fmla="*/ 15 w 38"/>
                <a:gd name="T15" fmla="*/ 42 h 62"/>
                <a:gd name="T16" fmla="*/ 8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8" y="0"/>
                  </a:moveTo>
                  <a:lnTo>
                    <a:pt x="8" y="0"/>
                  </a:lnTo>
                  <a:cubicBezTo>
                    <a:pt x="13" y="14"/>
                    <a:pt x="27" y="28"/>
                    <a:pt x="35" y="34"/>
                  </a:cubicBezTo>
                  <a:cubicBezTo>
                    <a:pt x="34" y="38"/>
                    <a:pt x="34" y="41"/>
                    <a:pt x="34" y="44"/>
                  </a:cubicBezTo>
                  <a:cubicBezTo>
                    <a:pt x="32" y="42"/>
                    <a:pt x="25" y="34"/>
                    <a:pt x="19" y="28"/>
                  </a:cubicBezTo>
                  <a:cubicBezTo>
                    <a:pt x="23" y="38"/>
                    <a:pt x="31" y="47"/>
                    <a:pt x="35" y="51"/>
                  </a:cubicBezTo>
                  <a:cubicBezTo>
                    <a:pt x="35" y="54"/>
                    <a:pt x="36" y="58"/>
                    <a:pt x="38" y="62"/>
                  </a:cubicBezTo>
                  <a:cubicBezTo>
                    <a:pt x="32" y="57"/>
                    <a:pt x="20" y="47"/>
                    <a:pt x="15" y="42"/>
                  </a:cubicBezTo>
                  <a:cubicBezTo>
                    <a:pt x="5" y="31"/>
                    <a:pt x="0" y="14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4" name="Freeform 1059"/>
            <p:cNvSpPr>
              <a:spLocks/>
            </p:cNvSpPr>
            <p:nvPr userDrawn="1"/>
          </p:nvSpPr>
          <p:spPr bwMode="auto">
            <a:xfrm>
              <a:off x="228" y="231"/>
              <a:ext cx="10" cy="14"/>
            </a:xfrm>
            <a:custGeom>
              <a:avLst/>
              <a:gdLst>
                <a:gd name="T0" fmla="*/ 0 w 23"/>
                <a:gd name="T1" fmla="*/ 0 h 30"/>
                <a:gd name="T2" fmla="*/ 0 w 23"/>
                <a:gd name="T3" fmla="*/ 0 h 30"/>
                <a:gd name="T4" fmla="*/ 23 w 23"/>
                <a:gd name="T5" fmla="*/ 26 h 30"/>
                <a:gd name="T6" fmla="*/ 23 w 23"/>
                <a:gd name="T7" fmla="*/ 30 h 30"/>
                <a:gd name="T8" fmla="*/ 0 w 23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0">
                  <a:moveTo>
                    <a:pt x="0" y="0"/>
                  </a:moveTo>
                  <a:lnTo>
                    <a:pt x="0" y="0"/>
                  </a:lnTo>
                  <a:cubicBezTo>
                    <a:pt x="7" y="10"/>
                    <a:pt x="21" y="25"/>
                    <a:pt x="23" y="26"/>
                  </a:cubicBezTo>
                  <a:cubicBezTo>
                    <a:pt x="23" y="27"/>
                    <a:pt x="23" y="28"/>
                    <a:pt x="23" y="30"/>
                  </a:cubicBezTo>
                  <a:cubicBezTo>
                    <a:pt x="16" y="23"/>
                    <a:pt x="5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5" name="Freeform 1060"/>
            <p:cNvSpPr>
              <a:spLocks/>
            </p:cNvSpPr>
            <p:nvPr userDrawn="1"/>
          </p:nvSpPr>
          <p:spPr bwMode="auto">
            <a:xfrm>
              <a:off x="311" y="233"/>
              <a:ext cx="17" cy="24"/>
            </a:xfrm>
            <a:custGeom>
              <a:avLst/>
              <a:gdLst>
                <a:gd name="T0" fmla="*/ 0 w 38"/>
                <a:gd name="T1" fmla="*/ 0 h 52"/>
                <a:gd name="T2" fmla="*/ 0 w 38"/>
                <a:gd name="T3" fmla="*/ 0 h 52"/>
                <a:gd name="T4" fmla="*/ 18 w 38"/>
                <a:gd name="T5" fmla="*/ 19 h 52"/>
                <a:gd name="T6" fmla="*/ 1 w 38"/>
                <a:gd name="T7" fmla="*/ 0 h 52"/>
                <a:gd name="T8" fmla="*/ 16 w 38"/>
                <a:gd name="T9" fmla="*/ 6 h 52"/>
                <a:gd name="T10" fmla="*/ 38 w 38"/>
                <a:gd name="T11" fmla="*/ 52 h 52"/>
                <a:gd name="T12" fmla="*/ 0 w 38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2">
                  <a:moveTo>
                    <a:pt x="0" y="0"/>
                  </a:moveTo>
                  <a:lnTo>
                    <a:pt x="0" y="0"/>
                  </a:lnTo>
                  <a:cubicBezTo>
                    <a:pt x="4" y="3"/>
                    <a:pt x="15" y="17"/>
                    <a:pt x="18" y="19"/>
                  </a:cubicBezTo>
                  <a:cubicBezTo>
                    <a:pt x="16" y="13"/>
                    <a:pt x="5" y="4"/>
                    <a:pt x="1" y="0"/>
                  </a:cubicBezTo>
                  <a:cubicBezTo>
                    <a:pt x="5" y="2"/>
                    <a:pt x="11" y="5"/>
                    <a:pt x="16" y="6"/>
                  </a:cubicBezTo>
                  <a:cubicBezTo>
                    <a:pt x="19" y="10"/>
                    <a:pt x="34" y="34"/>
                    <a:pt x="38" y="52"/>
                  </a:cubicBezTo>
                  <a:cubicBezTo>
                    <a:pt x="24" y="29"/>
                    <a:pt x="10" y="2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6" name="Freeform 1061"/>
            <p:cNvSpPr>
              <a:spLocks/>
            </p:cNvSpPr>
            <p:nvPr userDrawn="1"/>
          </p:nvSpPr>
          <p:spPr bwMode="auto">
            <a:xfrm>
              <a:off x="292" y="231"/>
              <a:ext cx="20" cy="21"/>
            </a:xfrm>
            <a:custGeom>
              <a:avLst/>
              <a:gdLst>
                <a:gd name="T0" fmla="*/ 11 w 44"/>
                <a:gd name="T1" fmla="*/ 0 h 47"/>
                <a:gd name="T2" fmla="*/ 11 w 44"/>
                <a:gd name="T3" fmla="*/ 0 h 47"/>
                <a:gd name="T4" fmla="*/ 35 w 44"/>
                <a:gd name="T5" fmla="*/ 22 h 47"/>
                <a:gd name="T6" fmla="*/ 44 w 44"/>
                <a:gd name="T7" fmla="*/ 47 h 47"/>
                <a:gd name="T8" fmla="*/ 26 w 44"/>
                <a:gd name="T9" fmla="*/ 32 h 47"/>
                <a:gd name="T10" fmla="*/ 9 w 44"/>
                <a:gd name="T11" fmla="*/ 18 h 47"/>
                <a:gd name="T12" fmla="*/ 0 w 44"/>
                <a:gd name="T13" fmla="*/ 6 h 47"/>
                <a:gd name="T14" fmla="*/ 32 w 44"/>
                <a:gd name="T15" fmla="*/ 29 h 47"/>
                <a:gd name="T16" fmla="*/ 11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1" y="0"/>
                  </a:moveTo>
                  <a:lnTo>
                    <a:pt x="11" y="0"/>
                  </a:lnTo>
                  <a:cubicBezTo>
                    <a:pt x="19" y="4"/>
                    <a:pt x="32" y="15"/>
                    <a:pt x="35" y="22"/>
                  </a:cubicBezTo>
                  <a:cubicBezTo>
                    <a:pt x="38" y="28"/>
                    <a:pt x="44" y="45"/>
                    <a:pt x="44" y="47"/>
                  </a:cubicBezTo>
                  <a:cubicBezTo>
                    <a:pt x="39" y="41"/>
                    <a:pt x="34" y="35"/>
                    <a:pt x="26" y="32"/>
                  </a:cubicBezTo>
                  <a:cubicBezTo>
                    <a:pt x="22" y="27"/>
                    <a:pt x="15" y="21"/>
                    <a:pt x="9" y="18"/>
                  </a:cubicBezTo>
                  <a:cubicBezTo>
                    <a:pt x="7" y="15"/>
                    <a:pt x="2" y="9"/>
                    <a:pt x="0" y="6"/>
                  </a:cubicBezTo>
                  <a:cubicBezTo>
                    <a:pt x="6" y="11"/>
                    <a:pt x="23" y="24"/>
                    <a:pt x="32" y="29"/>
                  </a:cubicBezTo>
                  <a:cubicBezTo>
                    <a:pt x="26" y="18"/>
                    <a:pt x="18" y="7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7" name="Freeform 1062"/>
            <p:cNvSpPr>
              <a:spLocks/>
            </p:cNvSpPr>
            <p:nvPr userDrawn="1"/>
          </p:nvSpPr>
          <p:spPr bwMode="auto">
            <a:xfrm>
              <a:off x="301" y="227"/>
              <a:ext cx="13" cy="12"/>
            </a:xfrm>
            <a:custGeom>
              <a:avLst/>
              <a:gdLst>
                <a:gd name="T0" fmla="*/ 0 w 29"/>
                <a:gd name="T1" fmla="*/ 0 h 26"/>
                <a:gd name="T2" fmla="*/ 0 w 29"/>
                <a:gd name="T3" fmla="*/ 0 h 26"/>
                <a:gd name="T4" fmla="*/ 12 w 29"/>
                <a:gd name="T5" fmla="*/ 2 h 26"/>
                <a:gd name="T6" fmla="*/ 29 w 29"/>
                <a:gd name="T7" fmla="*/ 26 h 26"/>
                <a:gd name="T8" fmla="*/ 0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0" y="0"/>
                  </a:moveTo>
                  <a:lnTo>
                    <a:pt x="0" y="0"/>
                  </a:lnTo>
                  <a:cubicBezTo>
                    <a:pt x="4" y="1"/>
                    <a:pt x="9" y="2"/>
                    <a:pt x="12" y="2"/>
                  </a:cubicBezTo>
                  <a:cubicBezTo>
                    <a:pt x="17" y="6"/>
                    <a:pt x="23" y="15"/>
                    <a:pt x="29" y="26"/>
                  </a:cubicBezTo>
                  <a:cubicBezTo>
                    <a:pt x="17" y="19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8" name="Freeform 1063"/>
            <p:cNvSpPr>
              <a:spLocks/>
            </p:cNvSpPr>
            <p:nvPr userDrawn="1"/>
          </p:nvSpPr>
          <p:spPr bwMode="auto">
            <a:xfrm>
              <a:off x="307" y="228"/>
              <a:ext cx="16" cy="8"/>
            </a:xfrm>
            <a:custGeom>
              <a:avLst/>
              <a:gdLst>
                <a:gd name="T0" fmla="*/ 5 w 34"/>
                <a:gd name="T1" fmla="*/ 0 h 18"/>
                <a:gd name="T2" fmla="*/ 5 w 34"/>
                <a:gd name="T3" fmla="*/ 0 h 18"/>
                <a:gd name="T4" fmla="*/ 34 w 34"/>
                <a:gd name="T5" fmla="*/ 15 h 18"/>
                <a:gd name="T6" fmla="*/ 0 w 34"/>
                <a:gd name="T7" fmla="*/ 0 h 18"/>
                <a:gd name="T8" fmla="*/ 5 w 3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21" y="14"/>
                    <a:pt x="34" y="15"/>
                  </a:cubicBezTo>
                  <a:cubicBezTo>
                    <a:pt x="20" y="18"/>
                    <a:pt x="4" y="8"/>
                    <a:pt x="0" y="0"/>
                  </a:cubicBezTo>
                  <a:cubicBezTo>
                    <a:pt x="1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9" name="Freeform 1064"/>
            <p:cNvSpPr>
              <a:spLocks/>
            </p:cNvSpPr>
            <p:nvPr userDrawn="1"/>
          </p:nvSpPr>
          <p:spPr bwMode="auto">
            <a:xfrm>
              <a:off x="289" y="224"/>
              <a:ext cx="2" cy="1"/>
            </a:xfrm>
            <a:custGeom>
              <a:avLst/>
              <a:gdLst>
                <a:gd name="T0" fmla="*/ 5 w 5"/>
                <a:gd name="T1" fmla="*/ 0 h 3"/>
                <a:gd name="T2" fmla="*/ 5 w 5"/>
                <a:gd name="T3" fmla="*/ 0 h 3"/>
                <a:gd name="T4" fmla="*/ 0 w 5"/>
                <a:gd name="T5" fmla="*/ 3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5" y="0"/>
                  </a:lnTo>
                  <a:cubicBezTo>
                    <a:pt x="4" y="1"/>
                    <a:pt x="1" y="3"/>
                    <a:pt x="0" y="3"/>
                  </a:cubicBezTo>
                  <a:cubicBezTo>
                    <a:pt x="2" y="1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0" name="Freeform 1065"/>
            <p:cNvSpPr>
              <a:spLocks/>
            </p:cNvSpPr>
            <p:nvPr userDrawn="1"/>
          </p:nvSpPr>
          <p:spPr bwMode="auto">
            <a:xfrm>
              <a:off x="286" y="223"/>
              <a:ext cx="4" cy="2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1 h 5"/>
                <a:gd name="T6" fmla="*/ 1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cubicBezTo>
                    <a:pt x="3" y="0"/>
                    <a:pt x="8" y="1"/>
                    <a:pt x="9" y="1"/>
                  </a:cubicBezTo>
                  <a:cubicBezTo>
                    <a:pt x="7" y="2"/>
                    <a:pt x="3" y="4"/>
                    <a:pt x="1" y="5"/>
                  </a:cubicBezTo>
                  <a:cubicBezTo>
                    <a:pt x="2" y="3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1" name="Freeform 1066"/>
            <p:cNvSpPr>
              <a:spLocks/>
            </p:cNvSpPr>
            <p:nvPr userDrawn="1"/>
          </p:nvSpPr>
          <p:spPr bwMode="auto">
            <a:xfrm>
              <a:off x="283" y="223"/>
              <a:ext cx="2" cy="3"/>
            </a:xfrm>
            <a:custGeom>
              <a:avLst/>
              <a:gdLst>
                <a:gd name="T0" fmla="*/ 1 w 4"/>
                <a:gd name="T1" fmla="*/ 0 h 6"/>
                <a:gd name="T2" fmla="*/ 1 w 4"/>
                <a:gd name="T3" fmla="*/ 0 h 6"/>
                <a:gd name="T4" fmla="*/ 3 w 4"/>
                <a:gd name="T5" fmla="*/ 3 h 6"/>
                <a:gd name="T6" fmla="*/ 4 w 4"/>
                <a:gd name="T7" fmla="*/ 6 h 6"/>
                <a:gd name="T8" fmla="*/ 1 w 4"/>
                <a:gd name="T9" fmla="*/ 3 h 6"/>
                <a:gd name="T10" fmla="*/ 1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3" y="3"/>
                  </a:cubicBezTo>
                  <a:cubicBezTo>
                    <a:pt x="3" y="3"/>
                    <a:pt x="4" y="6"/>
                    <a:pt x="4" y="6"/>
                  </a:cubicBezTo>
                  <a:cubicBezTo>
                    <a:pt x="4" y="6"/>
                    <a:pt x="1" y="5"/>
                    <a:pt x="1" y="3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2" name="Freeform 1067"/>
            <p:cNvSpPr>
              <a:spLocks/>
            </p:cNvSpPr>
            <p:nvPr userDrawn="1"/>
          </p:nvSpPr>
          <p:spPr bwMode="auto">
            <a:xfrm>
              <a:off x="282" y="223"/>
              <a:ext cx="3" cy="5"/>
            </a:xfrm>
            <a:custGeom>
              <a:avLst/>
              <a:gdLst>
                <a:gd name="T0" fmla="*/ 0 w 8"/>
                <a:gd name="T1" fmla="*/ 0 h 10"/>
                <a:gd name="T2" fmla="*/ 0 w 8"/>
                <a:gd name="T3" fmla="*/ 0 h 10"/>
                <a:gd name="T4" fmla="*/ 2 w 8"/>
                <a:gd name="T5" fmla="*/ 0 h 10"/>
                <a:gd name="T6" fmla="*/ 8 w 8"/>
                <a:gd name="T7" fmla="*/ 7 h 10"/>
                <a:gd name="T8" fmla="*/ 5 w 8"/>
                <a:gd name="T9" fmla="*/ 10 h 10"/>
                <a:gd name="T10" fmla="*/ 0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2" y="0"/>
                    <a:pt x="2" y="0"/>
                  </a:cubicBezTo>
                  <a:cubicBezTo>
                    <a:pt x="2" y="4"/>
                    <a:pt x="3" y="6"/>
                    <a:pt x="8" y="7"/>
                  </a:cubicBezTo>
                  <a:cubicBezTo>
                    <a:pt x="7" y="8"/>
                    <a:pt x="6" y="9"/>
                    <a:pt x="5" y="10"/>
                  </a:cubicBezTo>
                  <a:cubicBezTo>
                    <a:pt x="2" y="8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3" name="Freeform 1068"/>
            <p:cNvSpPr>
              <a:spLocks/>
            </p:cNvSpPr>
            <p:nvPr userDrawn="1"/>
          </p:nvSpPr>
          <p:spPr bwMode="auto">
            <a:xfrm>
              <a:off x="264" y="223"/>
              <a:ext cx="31" cy="22"/>
            </a:xfrm>
            <a:custGeom>
              <a:avLst/>
              <a:gdLst>
                <a:gd name="T0" fmla="*/ 2 w 71"/>
                <a:gd name="T1" fmla="*/ 12 h 47"/>
                <a:gd name="T2" fmla="*/ 2 w 71"/>
                <a:gd name="T3" fmla="*/ 12 h 47"/>
                <a:gd name="T4" fmla="*/ 24 w 71"/>
                <a:gd name="T5" fmla="*/ 0 h 47"/>
                <a:gd name="T6" fmla="*/ 71 w 71"/>
                <a:gd name="T7" fmla="*/ 44 h 47"/>
                <a:gd name="T8" fmla="*/ 59 w 71"/>
                <a:gd name="T9" fmla="*/ 39 h 47"/>
                <a:gd name="T10" fmla="*/ 26 w 71"/>
                <a:gd name="T11" fmla="*/ 25 h 47"/>
                <a:gd name="T12" fmla="*/ 5 w 71"/>
                <a:gd name="T13" fmla="*/ 32 h 47"/>
                <a:gd name="T14" fmla="*/ 2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2" y="12"/>
                  </a:moveTo>
                  <a:lnTo>
                    <a:pt x="2" y="12"/>
                  </a:lnTo>
                  <a:cubicBezTo>
                    <a:pt x="4" y="6"/>
                    <a:pt x="13" y="0"/>
                    <a:pt x="24" y="0"/>
                  </a:cubicBezTo>
                  <a:cubicBezTo>
                    <a:pt x="37" y="19"/>
                    <a:pt x="51" y="32"/>
                    <a:pt x="71" y="44"/>
                  </a:cubicBezTo>
                  <a:cubicBezTo>
                    <a:pt x="69" y="47"/>
                    <a:pt x="63" y="41"/>
                    <a:pt x="59" y="39"/>
                  </a:cubicBezTo>
                  <a:cubicBezTo>
                    <a:pt x="50" y="33"/>
                    <a:pt x="38" y="25"/>
                    <a:pt x="26" y="25"/>
                  </a:cubicBezTo>
                  <a:cubicBezTo>
                    <a:pt x="17" y="24"/>
                    <a:pt x="10" y="27"/>
                    <a:pt x="5" y="32"/>
                  </a:cubicBezTo>
                  <a:cubicBezTo>
                    <a:pt x="1" y="28"/>
                    <a:pt x="0" y="18"/>
                    <a:pt x="2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4" name="Freeform 1069"/>
            <p:cNvSpPr>
              <a:spLocks/>
            </p:cNvSpPr>
            <p:nvPr userDrawn="1"/>
          </p:nvSpPr>
          <p:spPr bwMode="auto">
            <a:xfrm>
              <a:off x="202" y="222"/>
              <a:ext cx="41" cy="38"/>
            </a:xfrm>
            <a:custGeom>
              <a:avLst/>
              <a:gdLst>
                <a:gd name="T0" fmla="*/ 7 w 93"/>
                <a:gd name="T1" fmla="*/ 0 h 83"/>
                <a:gd name="T2" fmla="*/ 7 w 93"/>
                <a:gd name="T3" fmla="*/ 0 h 83"/>
                <a:gd name="T4" fmla="*/ 93 w 93"/>
                <a:gd name="T5" fmla="*/ 75 h 83"/>
                <a:gd name="T6" fmla="*/ 75 w 93"/>
                <a:gd name="T7" fmla="*/ 71 h 83"/>
                <a:gd name="T8" fmla="*/ 32 w 93"/>
                <a:gd name="T9" fmla="*/ 41 h 83"/>
                <a:gd name="T10" fmla="*/ 71 w 93"/>
                <a:gd name="T11" fmla="*/ 76 h 83"/>
                <a:gd name="T12" fmla="*/ 73 w 93"/>
                <a:gd name="T13" fmla="*/ 83 h 83"/>
                <a:gd name="T14" fmla="*/ 19 w 93"/>
                <a:gd name="T15" fmla="*/ 46 h 83"/>
                <a:gd name="T16" fmla="*/ 7 w 93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83">
                  <a:moveTo>
                    <a:pt x="7" y="0"/>
                  </a:moveTo>
                  <a:lnTo>
                    <a:pt x="7" y="0"/>
                  </a:lnTo>
                  <a:cubicBezTo>
                    <a:pt x="16" y="6"/>
                    <a:pt x="56" y="50"/>
                    <a:pt x="93" y="75"/>
                  </a:cubicBezTo>
                  <a:cubicBezTo>
                    <a:pt x="88" y="73"/>
                    <a:pt x="80" y="71"/>
                    <a:pt x="75" y="71"/>
                  </a:cubicBezTo>
                  <a:cubicBezTo>
                    <a:pt x="72" y="69"/>
                    <a:pt x="45" y="49"/>
                    <a:pt x="32" y="41"/>
                  </a:cubicBezTo>
                  <a:cubicBezTo>
                    <a:pt x="43" y="54"/>
                    <a:pt x="65" y="71"/>
                    <a:pt x="71" y="76"/>
                  </a:cubicBezTo>
                  <a:cubicBezTo>
                    <a:pt x="71" y="77"/>
                    <a:pt x="71" y="80"/>
                    <a:pt x="73" y="83"/>
                  </a:cubicBezTo>
                  <a:cubicBezTo>
                    <a:pt x="59" y="74"/>
                    <a:pt x="35" y="62"/>
                    <a:pt x="19" y="46"/>
                  </a:cubicBezTo>
                  <a:cubicBezTo>
                    <a:pt x="7" y="35"/>
                    <a:pt x="0" y="1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5" name="Freeform 1070"/>
            <p:cNvSpPr>
              <a:spLocks/>
            </p:cNvSpPr>
            <p:nvPr userDrawn="1"/>
          </p:nvSpPr>
          <p:spPr bwMode="auto">
            <a:xfrm>
              <a:off x="274" y="220"/>
              <a:ext cx="34" cy="40"/>
            </a:xfrm>
            <a:custGeom>
              <a:avLst/>
              <a:gdLst>
                <a:gd name="T0" fmla="*/ 2 w 76"/>
                <a:gd name="T1" fmla="*/ 6 h 89"/>
                <a:gd name="T2" fmla="*/ 2 w 76"/>
                <a:gd name="T3" fmla="*/ 6 h 89"/>
                <a:gd name="T4" fmla="*/ 7 w 76"/>
                <a:gd name="T5" fmla="*/ 3 h 89"/>
                <a:gd name="T6" fmla="*/ 23 w 76"/>
                <a:gd name="T7" fmla="*/ 28 h 89"/>
                <a:gd name="T8" fmla="*/ 45 w 76"/>
                <a:gd name="T9" fmla="*/ 42 h 89"/>
                <a:gd name="T10" fmla="*/ 68 w 76"/>
                <a:gd name="T11" fmla="*/ 62 h 89"/>
                <a:gd name="T12" fmla="*/ 75 w 76"/>
                <a:gd name="T13" fmla="*/ 89 h 89"/>
                <a:gd name="T14" fmla="*/ 46 w 76"/>
                <a:gd name="T15" fmla="*/ 48 h 89"/>
                <a:gd name="T16" fmla="*/ 17 w 76"/>
                <a:gd name="T17" fmla="*/ 25 h 89"/>
                <a:gd name="T18" fmla="*/ 2 w 76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89">
                  <a:moveTo>
                    <a:pt x="2" y="6"/>
                  </a:moveTo>
                  <a:lnTo>
                    <a:pt x="2" y="6"/>
                  </a:lnTo>
                  <a:cubicBezTo>
                    <a:pt x="0" y="2"/>
                    <a:pt x="6" y="0"/>
                    <a:pt x="7" y="3"/>
                  </a:cubicBezTo>
                  <a:cubicBezTo>
                    <a:pt x="11" y="13"/>
                    <a:pt x="17" y="22"/>
                    <a:pt x="23" y="28"/>
                  </a:cubicBezTo>
                  <a:cubicBezTo>
                    <a:pt x="28" y="33"/>
                    <a:pt x="38" y="39"/>
                    <a:pt x="45" y="42"/>
                  </a:cubicBezTo>
                  <a:cubicBezTo>
                    <a:pt x="52" y="46"/>
                    <a:pt x="64" y="55"/>
                    <a:pt x="68" y="62"/>
                  </a:cubicBezTo>
                  <a:cubicBezTo>
                    <a:pt x="72" y="69"/>
                    <a:pt x="76" y="79"/>
                    <a:pt x="75" y="89"/>
                  </a:cubicBezTo>
                  <a:cubicBezTo>
                    <a:pt x="71" y="75"/>
                    <a:pt x="59" y="56"/>
                    <a:pt x="46" y="48"/>
                  </a:cubicBezTo>
                  <a:cubicBezTo>
                    <a:pt x="35" y="41"/>
                    <a:pt x="24" y="34"/>
                    <a:pt x="17" y="25"/>
                  </a:cubicBezTo>
                  <a:cubicBezTo>
                    <a:pt x="12" y="19"/>
                    <a:pt x="6" y="13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6" name="Freeform 1071"/>
            <p:cNvSpPr>
              <a:spLocks/>
            </p:cNvSpPr>
            <p:nvPr userDrawn="1"/>
          </p:nvSpPr>
          <p:spPr bwMode="auto">
            <a:xfrm>
              <a:off x="278" y="218"/>
              <a:ext cx="38" cy="24"/>
            </a:xfrm>
            <a:custGeom>
              <a:avLst/>
              <a:gdLst>
                <a:gd name="T0" fmla="*/ 2 w 85"/>
                <a:gd name="T1" fmla="*/ 1 h 53"/>
                <a:gd name="T2" fmla="*/ 2 w 85"/>
                <a:gd name="T3" fmla="*/ 1 h 53"/>
                <a:gd name="T4" fmla="*/ 78 w 85"/>
                <a:gd name="T5" fmla="*/ 2 h 53"/>
                <a:gd name="T6" fmla="*/ 85 w 85"/>
                <a:gd name="T7" fmla="*/ 0 h 53"/>
                <a:gd name="T8" fmla="*/ 77 w 85"/>
                <a:gd name="T9" fmla="*/ 6 h 53"/>
                <a:gd name="T10" fmla="*/ 30 w 85"/>
                <a:gd name="T11" fmla="*/ 12 h 53"/>
                <a:gd name="T12" fmla="*/ 7 w 85"/>
                <a:gd name="T13" fmla="*/ 10 h 53"/>
                <a:gd name="T14" fmla="*/ 13 w 85"/>
                <a:gd name="T15" fmla="*/ 23 h 53"/>
                <a:gd name="T16" fmla="*/ 30 w 85"/>
                <a:gd name="T17" fmla="*/ 16 h 53"/>
                <a:gd name="T18" fmla="*/ 59 w 85"/>
                <a:gd name="T19" fmla="*/ 14 h 53"/>
                <a:gd name="T20" fmla="*/ 81 w 85"/>
                <a:gd name="T21" fmla="*/ 15 h 53"/>
                <a:gd name="T22" fmla="*/ 46 w 85"/>
                <a:gd name="T23" fmla="*/ 18 h 53"/>
                <a:gd name="T24" fmla="*/ 69 w 85"/>
                <a:gd name="T25" fmla="*/ 50 h 53"/>
                <a:gd name="T26" fmla="*/ 35 w 85"/>
                <a:gd name="T27" fmla="*/ 21 h 53"/>
                <a:gd name="T28" fmla="*/ 60 w 85"/>
                <a:gd name="T29" fmla="*/ 53 h 53"/>
                <a:gd name="T30" fmla="*/ 27 w 85"/>
                <a:gd name="T31" fmla="*/ 27 h 53"/>
                <a:gd name="T32" fmla="*/ 39 w 85"/>
                <a:gd name="T33" fmla="*/ 45 h 53"/>
                <a:gd name="T34" fmla="*/ 19 w 85"/>
                <a:gd name="T35" fmla="*/ 32 h 53"/>
                <a:gd name="T36" fmla="*/ 0 w 85"/>
                <a:gd name="T37" fmla="*/ 4 h 53"/>
                <a:gd name="T38" fmla="*/ 2 w 85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53">
                  <a:moveTo>
                    <a:pt x="2" y="1"/>
                  </a:moveTo>
                  <a:lnTo>
                    <a:pt x="2" y="1"/>
                  </a:lnTo>
                  <a:cubicBezTo>
                    <a:pt x="16" y="1"/>
                    <a:pt x="61" y="2"/>
                    <a:pt x="78" y="2"/>
                  </a:cubicBezTo>
                  <a:cubicBezTo>
                    <a:pt x="80" y="2"/>
                    <a:pt x="83" y="1"/>
                    <a:pt x="85" y="0"/>
                  </a:cubicBezTo>
                  <a:cubicBezTo>
                    <a:pt x="84" y="2"/>
                    <a:pt x="79" y="4"/>
                    <a:pt x="77" y="6"/>
                  </a:cubicBezTo>
                  <a:cubicBezTo>
                    <a:pt x="64" y="12"/>
                    <a:pt x="47" y="14"/>
                    <a:pt x="30" y="12"/>
                  </a:cubicBezTo>
                  <a:cubicBezTo>
                    <a:pt x="26" y="11"/>
                    <a:pt x="15" y="7"/>
                    <a:pt x="7" y="10"/>
                  </a:cubicBezTo>
                  <a:cubicBezTo>
                    <a:pt x="7" y="14"/>
                    <a:pt x="12" y="21"/>
                    <a:pt x="13" y="23"/>
                  </a:cubicBezTo>
                  <a:cubicBezTo>
                    <a:pt x="18" y="19"/>
                    <a:pt x="23" y="18"/>
                    <a:pt x="30" y="16"/>
                  </a:cubicBezTo>
                  <a:cubicBezTo>
                    <a:pt x="39" y="13"/>
                    <a:pt x="49" y="13"/>
                    <a:pt x="59" y="14"/>
                  </a:cubicBezTo>
                  <a:cubicBezTo>
                    <a:pt x="65" y="15"/>
                    <a:pt x="74" y="16"/>
                    <a:pt x="81" y="15"/>
                  </a:cubicBezTo>
                  <a:cubicBezTo>
                    <a:pt x="73" y="21"/>
                    <a:pt x="60" y="22"/>
                    <a:pt x="46" y="18"/>
                  </a:cubicBezTo>
                  <a:cubicBezTo>
                    <a:pt x="56" y="25"/>
                    <a:pt x="67" y="37"/>
                    <a:pt x="69" y="50"/>
                  </a:cubicBezTo>
                  <a:cubicBezTo>
                    <a:pt x="61" y="38"/>
                    <a:pt x="48" y="28"/>
                    <a:pt x="35" y="21"/>
                  </a:cubicBezTo>
                  <a:cubicBezTo>
                    <a:pt x="45" y="30"/>
                    <a:pt x="56" y="45"/>
                    <a:pt x="60" y="53"/>
                  </a:cubicBezTo>
                  <a:cubicBezTo>
                    <a:pt x="49" y="47"/>
                    <a:pt x="35" y="36"/>
                    <a:pt x="27" y="27"/>
                  </a:cubicBezTo>
                  <a:cubicBezTo>
                    <a:pt x="29" y="32"/>
                    <a:pt x="34" y="40"/>
                    <a:pt x="39" y="45"/>
                  </a:cubicBezTo>
                  <a:cubicBezTo>
                    <a:pt x="37" y="44"/>
                    <a:pt x="26" y="39"/>
                    <a:pt x="19" y="32"/>
                  </a:cubicBezTo>
                  <a:cubicBezTo>
                    <a:pt x="12" y="26"/>
                    <a:pt x="4" y="13"/>
                    <a:pt x="0" y="4"/>
                  </a:cubicBezTo>
                  <a:cubicBezTo>
                    <a:pt x="0" y="2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7" name="Freeform 1072"/>
            <p:cNvSpPr>
              <a:spLocks/>
            </p:cNvSpPr>
            <p:nvPr userDrawn="1"/>
          </p:nvSpPr>
          <p:spPr bwMode="auto">
            <a:xfrm>
              <a:off x="210" y="199"/>
              <a:ext cx="32" cy="55"/>
            </a:xfrm>
            <a:custGeom>
              <a:avLst/>
              <a:gdLst>
                <a:gd name="T0" fmla="*/ 13 w 70"/>
                <a:gd name="T1" fmla="*/ 0 h 121"/>
                <a:gd name="T2" fmla="*/ 13 w 70"/>
                <a:gd name="T3" fmla="*/ 0 h 121"/>
                <a:gd name="T4" fmla="*/ 66 w 70"/>
                <a:gd name="T5" fmla="*/ 84 h 121"/>
                <a:gd name="T6" fmla="*/ 63 w 70"/>
                <a:gd name="T7" fmla="*/ 95 h 121"/>
                <a:gd name="T8" fmla="*/ 24 w 70"/>
                <a:gd name="T9" fmla="*/ 47 h 121"/>
                <a:gd name="T10" fmla="*/ 63 w 70"/>
                <a:gd name="T11" fmla="*/ 104 h 121"/>
                <a:gd name="T12" fmla="*/ 70 w 70"/>
                <a:gd name="T13" fmla="*/ 121 h 121"/>
                <a:gd name="T14" fmla="*/ 7 w 70"/>
                <a:gd name="T15" fmla="*/ 40 h 121"/>
                <a:gd name="T16" fmla="*/ 13 w 70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21">
                  <a:moveTo>
                    <a:pt x="13" y="0"/>
                  </a:moveTo>
                  <a:lnTo>
                    <a:pt x="13" y="0"/>
                  </a:lnTo>
                  <a:cubicBezTo>
                    <a:pt x="19" y="12"/>
                    <a:pt x="47" y="63"/>
                    <a:pt x="66" y="84"/>
                  </a:cubicBezTo>
                  <a:cubicBezTo>
                    <a:pt x="65" y="87"/>
                    <a:pt x="63" y="91"/>
                    <a:pt x="63" y="95"/>
                  </a:cubicBezTo>
                  <a:cubicBezTo>
                    <a:pt x="52" y="83"/>
                    <a:pt x="38" y="62"/>
                    <a:pt x="24" y="47"/>
                  </a:cubicBezTo>
                  <a:cubicBezTo>
                    <a:pt x="32" y="67"/>
                    <a:pt x="52" y="94"/>
                    <a:pt x="63" y="104"/>
                  </a:cubicBezTo>
                  <a:cubicBezTo>
                    <a:pt x="64" y="108"/>
                    <a:pt x="66" y="116"/>
                    <a:pt x="70" y="121"/>
                  </a:cubicBezTo>
                  <a:cubicBezTo>
                    <a:pt x="44" y="101"/>
                    <a:pt x="14" y="64"/>
                    <a:pt x="7" y="40"/>
                  </a:cubicBezTo>
                  <a:cubicBezTo>
                    <a:pt x="0" y="17"/>
                    <a:pt x="6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8" name="Freeform 1073"/>
            <p:cNvSpPr>
              <a:spLocks/>
            </p:cNvSpPr>
            <p:nvPr userDrawn="1"/>
          </p:nvSpPr>
          <p:spPr bwMode="auto">
            <a:xfrm>
              <a:off x="305" y="278"/>
              <a:ext cx="4" cy="5"/>
            </a:xfrm>
            <a:custGeom>
              <a:avLst/>
              <a:gdLst>
                <a:gd name="T0" fmla="*/ 9 w 9"/>
                <a:gd name="T1" fmla="*/ 0 h 11"/>
                <a:gd name="T2" fmla="*/ 9 w 9"/>
                <a:gd name="T3" fmla="*/ 0 h 11"/>
                <a:gd name="T4" fmla="*/ 0 w 9"/>
                <a:gd name="T5" fmla="*/ 11 h 11"/>
                <a:gd name="T6" fmla="*/ 9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9" y="0"/>
                  </a:moveTo>
                  <a:lnTo>
                    <a:pt x="9" y="0"/>
                  </a:lnTo>
                  <a:cubicBezTo>
                    <a:pt x="8" y="4"/>
                    <a:pt x="5" y="8"/>
                    <a:pt x="0" y="11"/>
                  </a:cubicBezTo>
                  <a:cubicBezTo>
                    <a:pt x="4" y="7"/>
                    <a:pt x="5" y="5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9" name="Freeform 1074"/>
            <p:cNvSpPr>
              <a:spLocks/>
            </p:cNvSpPr>
            <p:nvPr userDrawn="1"/>
          </p:nvSpPr>
          <p:spPr bwMode="auto">
            <a:xfrm>
              <a:off x="288" y="285"/>
              <a:ext cx="6" cy="7"/>
            </a:xfrm>
            <a:custGeom>
              <a:avLst/>
              <a:gdLst>
                <a:gd name="T0" fmla="*/ 3 w 13"/>
                <a:gd name="T1" fmla="*/ 0 h 15"/>
                <a:gd name="T2" fmla="*/ 3 w 13"/>
                <a:gd name="T3" fmla="*/ 0 h 15"/>
                <a:gd name="T4" fmla="*/ 13 w 13"/>
                <a:gd name="T5" fmla="*/ 4 h 15"/>
                <a:gd name="T6" fmla="*/ 4 w 13"/>
                <a:gd name="T7" fmla="*/ 4 h 15"/>
                <a:gd name="T8" fmla="*/ 10 w 13"/>
                <a:gd name="T9" fmla="*/ 15 h 15"/>
                <a:gd name="T10" fmla="*/ 3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3" y="0"/>
                  </a:moveTo>
                  <a:lnTo>
                    <a:pt x="3" y="0"/>
                  </a:lnTo>
                  <a:cubicBezTo>
                    <a:pt x="5" y="2"/>
                    <a:pt x="9" y="4"/>
                    <a:pt x="13" y="4"/>
                  </a:cubicBezTo>
                  <a:cubicBezTo>
                    <a:pt x="10" y="5"/>
                    <a:pt x="7" y="5"/>
                    <a:pt x="4" y="4"/>
                  </a:cubicBezTo>
                  <a:cubicBezTo>
                    <a:pt x="4" y="6"/>
                    <a:pt x="6" y="12"/>
                    <a:pt x="10" y="15"/>
                  </a:cubicBezTo>
                  <a:cubicBezTo>
                    <a:pt x="4" y="13"/>
                    <a:pt x="0" y="4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0" name="Freeform 1075"/>
            <p:cNvSpPr>
              <a:spLocks/>
            </p:cNvSpPr>
            <p:nvPr userDrawn="1"/>
          </p:nvSpPr>
          <p:spPr bwMode="auto">
            <a:xfrm>
              <a:off x="268" y="230"/>
              <a:ext cx="4" cy="4"/>
            </a:xfrm>
            <a:custGeom>
              <a:avLst/>
              <a:gdLst>
                <a:gd name="T0" fmla="*/ 5 w 8"/>
                <a:gd name="T1" fmla="*/ 1 h 7"/>
                <a:gd name="T2" fmla="*/ 5 w 8"/>
                <a:gd name="T3" fmla="*/ 1 h 7"/>
                <a:gd name="T4" fmla="*/ 6 w 8"/>
                <a:gd name="T5" fmla="*/ 4 h 7"/>
                <a:gd name="T6" fmla="*/ 8 w 8"/>
                <a:gd name="T7" fmla="*/ 5 h 7"/>
                <a:gd name="T8" fmla="*/ 0 w 8"/>
                <a:gd name="T9" fmla="*/ 7 h 7"/>
                <a:gd name="T10" fmla="*/ 5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5" y="1"/>
                  </a:moveTo>
                  <a:lnTo>
                    <a:pt x="5" y="1"/>
                  </a:lnTo>
                  <a:cubicBezTo>
                    <a:pt x="8" y="0"/>
                    <a:pt x="6" y="3"/>
                    <a:pt x="6" y="4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5" y="5"/>
                    <a:pt x="3" y="6"/>
                    <a:pt x="0" y="7"/>
                  </a:cubicBezTo>
                  <a:cubicBezTo>
                    <a:pt x="1" y="5"/>
                    <a:pt x="2" y="2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1" name="Freeform 1076"/>
            <p:cNvSpPr>
              <a:spLocks/>
            </p:cNvSpPr>
            <p:nvPr userDrawn="1"/>
          </p:nvSpPr>
          <p:spPr bwMode="auto">
            <a:xfrm>
              <a:off x="246" y="221"/>
              <a:ext cx="2" cy="3"/>
            </a:xfrm>
            <a:custGeom>
              <a:avLst/>
              <a:gdLst>
                <a:gd name="T0" fmla="*/ 5 w 5"/>
                <a:gd name="T1" fmla="*/ 0 h 6"/>
                <a:gd name="T2" fmla="*/ 5 w 5"/>
                <a:gd name="T3" fmla="*/ 0 h 6"/>
                <a:gd name="T4" fmla="*/ 3 w 5"/>
                <a:gd name="T5" fmla="*/ 6 h 6"/>
                <a:gd name="T6" fmla="*/ 5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lnTo>
                    <a:pt x="5" y="0"/>
                  </a:lnTo>
                  <a:cubicBezTo>
                    <a:pt x="3" y="2"/>
                    <a:pt x="3" y="3"/>
                    <a:pt x="3" y="6"/>
                  </a:cubicBezTo>
                  <a:cubicBezTo>
                    <a:pt x="0" y="4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2" name="Freeform 1077"/>
            <p:cNvSpPr>
              <a:spLocks/>
            </p:cNvSpPr>
            <p:nvPr userDrawn="1"/>
          </p:nvSpPr>
          <p:spPr bwMode="auto">
            <a:xfrm>
              <a:off x="209" y="201"/>
              <a:ext cx="16" cy="29"/>
            </a:xfrm>
            <a:custGeom>
              <a:avLst/>
              <a:gdLst>
                <a:gd name="T0" fmla="*/ 16 w 36"/>
                <a:gd name="T1" fmla="*/ 0 h 63"/>
                <a:gd name="T2" fmla="*/ 16 w 36"/>
                <a:gd name="T3" fmla="*/ 0 h 63"/>
                <a:gd name="T4" fmla="*/ 36 w 36"/>
                <a:gd name="T5" fmla="*/ 36 h 63"/>
                <a:gd name="T6" fmla="*/ 15 w 36"/>
                <a:gd name="T7" fmla="*/ 5 h 63"/>
                <a:gd name="T8" fmla="*/ 26 w 36"/>
                <a:gd name="T9" fmla="*/ 63 h 63"/>
                <a:gd name="T10" fmla="*/ 16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16" y="0"/>
                  </a:moveTo>
                  <a:lnTo>
                    <a:pt x="16" y="0"/>
                  </a:lnTo>
                  <a:cubicBezTo>
                    <a:pt x="18" y="5"/>
                    <a:pt x="29" y="25"/>
                    <a:pt x="36" y="36"/>
                  </a:cubicBezTo>
                  <a:cubicBezTo>
                    <a:pt x="29" y="26"/>
                    <a:pt x="19" y="12"/>
                    <a:pt x="15" y="5"/>
                  </a:cubicBezTo>
                  <a:cubicBezTo>
                    <a:pt x="5" y="20"/>
                    <a:pt x="20" y="48"/>
                    <a:pt x="26" y="63"/>
                  </a:cubicBezTo>
                  <a:cubicBezTo>
                    <a:pt x="17" y="49"/>
                    <a:pt x="0" y="15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3" name="Freeform 1078"/>
            <p:cNvSpPr>
              <a:spLocks/>
            </p:cNvSpPr>
            <p:nvPr userDrawn="1"/>
          </p:nvSpPr>
          <p:spPr bwMode="auto">
            <a:xfrm>
              <a:off x="201" y="247"/>
              <a:ext cx="17" cy="15"/>
            </a:xfrm>
            <a:custGeom>
              <a:avLst/>
              <a:gdLst>
                <a:gd name="T0" fmla="*/ 0 w 38"/>
                <a:gd name="T1" fmla="*/ 0 h 34"/>
                <a:gd name="T2" fmla="*/ 0 w 38"/>
                <a:gd name="T3" fmla="*/ 0 h 34"/>
                <a:gd name="T4" fmla="*/ 38 w 38"/>
                <a:gd name="T5" fmla="*/ 14 h 34"/>
                <a:gd name="T6" fmla="*/ 3 w 38"/>
                <a:gd name="T7" fmla="*/ 3 h 34"/>
                <a:gd name="T8" fmla="*/ 29 w 38"/>
                <a:gd name="T9" fmla="*/ 34 h 34"/>
                <a:gd name="T10" fmla="*/ 0 w 3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4">
                  <a:moveTo>
                    <a:pt x="0" y="0"/>
                  </a:moveTo>
                  <a:lnTo>
                    <a:pt x="0" y="0"/>
                  </a:lnTo>
                  <a:cubicBezTo>
                    <a:pt x="12" y="1"/>
                    <a:pt x="29" y="7"/>
                    <a:pt x="38" y="14"/>
                  </a:cubicBezTo>
                  <a:cubicBezTo>
                    <a:pt x="32" y="10"/>
                    <a:pt x="13" y="4"/>
                    <a:pt x="3" y="3"/>
                  </a:cubicBezTo>
                  <a:cubicBezTo>
                    <a:pt x="8" y="21"/>
                    <a:pt x="19" y="27"/>
                    <a:pt x="29" y="34"/>
                  </a:cubicBezTo>
                  <a:cubicBezTo>
                    <a:pt x="18" y="28"/>
                    <a:pt x="0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4" name="Freeform 1079"/>
            <p:cNvSpPr>
              <a:spLocks/>
            </p:cNvSpPr>
            <p:nvPr userDrawn="1"/>
          </p:nvSpPr>
          <p:spPr bwMode="auto">
            <a:xfrm>
              <a:off x="203" y="225"/>
              <a:ext cx="17" cy="21"/>
            </a:xfrm>
            <a:custGeom>
              <a:avLst/>
              <a:gdLst>
                <a:gd name="T0" fmla="*/ 6 w 39"/>
                <a:gd name="T1" fmla="*/ 0 h 48"/>
                <a:gd name="T2" fmla="*/ 6 w 39"/>
                <a:gd name="T3" fmla="*/ 0 h 48"/>
                <a:gd name="T4" fmla="*/ 39 w 39"/>
                <a:gd name="T5" fmla="*/ 31 h 48"/>
                <a:gd name="T6" fmla="*/ 8 w 39"/>
                <a:gd name="T7" fmla="*/ 5 h 48"/>
                <a:gd name="T8" fmla="*/ 27 w 39"/>
                <a:gd name="T9" fmla="*/ 48 h 48"/>
                <a:gd name="T10" fmla="*/ 6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6" y="0"/>
                  </a:moveTo>
                  <a:lnTo>
                    <a:pt x="6" y="0"/>
                  </a:lnTo>
                  <a:cubicBezTo>
                    <a:pt x="11" y="3"/>
                    <a:pt x="33" y="24"/>
                    <a:pt x="39" y="31"/>
                  </a:cubicBezTo>
                  <a:cubicBezTo>
                    <a:pt x="31" y="24"/>
                    <a:pt x="17" y="10"/>
                    <a:pt x="8" y="5"/>
                  </a:cubicBezTo>
                  <a:cubicBezTo>
                    <a:pt x="6" y="24"/>
                    <a:pt x="22" y="42"/>
                    <a:pt x="27" y="48"/>
                  </a:cubicBezTo>
                  <a:cubicBezTo>
                    <a:pt x="17" y="40"/>
                    <a:pt x="0" y="2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5" name="Freeform 1080"/>
            <p:cNvSpPr>
              <a:spLocks/>
            </p:cNvSpPr>
            <p:nvPr userDrawn="1"/>
          </p:nvSpPr>
          <p:spPr bwMode="auto">
            <a:xfrm>
              <a:off x="240" y="239"/>
              <a:ext cx="9" cy="19"/>
            </a:xfrm>
            <a:custGeom>
              <a:avLst/>
              <a:gdLst>
                <a:gd name="T0" fmla="*/ 5 w 20"/>
                <a:gd name="T1" fmla="*/ 0 h 41"/>
                <a:gd name="T2" fmla="*/ 5 w 20"/>
                <a:gd name="T3" fmla="*/ 0 h 41"/>
                <a:gd name="T4" fmla="*/ 15 w 20"/>
                <a:gd name="T5" fmla="*/ 16 h 41"/>
                <a:gd name="T6" fmla="*/ 6 w 20"/>
                <a:gd name="T7" fmla="*/ 8 h 41"/>
                <a:gd name="T8" fmla="*/ 20 w 20"/>
                <a:gd name="T9" fmla="*/ 41 h 41"/>
                <a:gd name="T10" fmla="*/ 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10" y="11"/>
                    <a:pt x="15" y="16"/>
                  </a:cubicBezTo>
                  <a:cubicBezTo>
                    <a:pt x="11" y="14"/>
                    <a:pt x="6" y="9"/>
                    <a:pt x="6" y="8"/>
                  </a:cubicBezTo>
                  <a:cubicBezTo>
                    <a:pt x="4" y="17"/>
                    <a:pt x="13" y="34"/>
                    <a:pt x="20" y="41"/>
                  </a:cubicBezTo>
                  <a:cubicBezTo>
                    <a:pt x="4" y="29"/>
                    <a:pt x="0" y="11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6" name="Freeform 1081"/>
            <p:cNvSpPr>
              <a:spLocks/>
            </p:cNvSpPr>
            <p:nvPr userDrawn="1"/>
          </p:nvSpPr>
          <p:spPr bwMode="auto">
            <a:xfrm>
              <a:off x="237" y="257"/>
              <a:ext cx="10" cy="11"/>
            </a:xfrm>
            <a:custGeom>
              <a:avLst/>
              <a:gdLst>
                <a:gd name="T0" fmla="*/ 0 w 23"/>
                <a:gd name="T1" fmla="*/ 0 h 23"/>
                <a:gd name="T2" fmla="*/ 0 w 23"/>
                <a:gd name="T3" fmla="*/ 0 h 23"/>
                <a:gd name="T4" fmla="*/ 23 w 23"/>
                <a:gd name="T5" fmla="*/ 10 h 23"/>
                <a:gd name="T6" fmla="*/ 3 w 23"/>
                <a:gd name="T7" fmla="*/ 3 h 23"/>
                <a:gd name="T8" fmla="*/ 15 w 23"/>
                <a:gd name="T9" fmla="*/ 23 h 23"/>
                <a:gd name="T10" fmla="*/ 0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20" y="7"/>
                    <a:pt x="23" y="10"/>
                  </a:cubicBezTo>
                  <a:cubicBezTo>
                    <a:pt x="17" y="7"/>
                    <a:pt x="11" y="4"/>
                    <a:pt x="3" y="3"/>
                  </a:cubicBezTo>
                  <a:cubicBezTo>
                    <a:pt x="4" y="8"/>
                    <a:pt x="10" y="17"/>
                    <a:pt x="15" y="23"/>
                  </a:cubicBezTo>
                  <a:cubicBezTo>
                    <a:pt x="6" y="17"/>
                    <a:pt x="0" y="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7" name="Freeform 1082"/>
            <p:cNvSpPr>
              <a:spLocks/>
            </p:cNvSpPr>
            <p:nvPr userDrawn="1"/>
          </p:nvSpPr>
          <p:spPr bwMode="auto">
            <a:xfrm>
              <a:off x="199" y="263"/>
              <a:ext cx="16" cy="13"/>
            </a:xfrm>
            <a:custGeom>
              <a:avLst/>
              <a:gdLst>
                <a:gd name="T0" fmla="*/ 0 w 35"/>
                <a:gd name="T1" fmla="*/ 1 h 28"/>
                <a:gd name="T2" fmla="*/ 0 w 35"/>
                <a:gd name="T3" fmla="*/ 1 h 28"/>
                <a:gd name="T4" fmla="*/ 35 w 35"/>
                <a:gd name="T5" fmla="*/ 8 h 28"/>
                <a:gd name="T6" fmla="*/ 4 w 35"/>
                <a:gd name="T7" fmla="*/ 4 h 28"/>
                <a:gd name="T8" fmla="*/ 33 w 35"/>
                <a:gd name="T9" fmla="*/ 28 h 28"/>
                <a:gd name="T10" fmla="*/ 0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0" y="1"/>
                  </a:moveTo>
                  <a:lnTo>
                    <a:pt x="0" y="1"/>
                  </a:lnTo>
                  <a:cubicBezTo>
                    <a:pt x="11" y="0"/>
                    <a:pt x="27" y="4"/>
                    <a:pt x="35" y="8"/>
                  </a:cubicBezTo>
                  <a:cubicBezTo>
                    <a:pt x="24" y="6"/>
                    <a:pt x="19" y="3"/>
                    <a:pt x="4" y="4"/>
                  </a:cubicBezTo>
                  <a:cubicBezTo>
                    <a:pt x="8" y="11"/>
                    <a:pt x="22" y="23"/>
                    <a:pt x="33" y="28"/>
                  </a:cubicBezTo>
                  <a:cubicBezTo>
                    <a:pt x="15" y="22"/>
                    <a:pt x="2" y="9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8" name="Freeform 1083"/>
            <p:cNvSpPr>
              <a:spLocks/>
            </p:cNvSpPr>
            <p:nvPr userDrawn="1"/>
          </p:nvSpPr>
          <p:spPr bwMode="auto">
            <a:xfrm>
              <a:off x="233" y="269"/>
              <a:ext cx="9" cy="9"/>
            </a:xfrm>
            <a:custGeom>
              <a:avLst/>
              <a:gdLst>
                <a:gd name="T0" fmla="*/ 22 w 22"/>
                <a:gd name="T1" fmla="*/ 5 h 20"/>
                <a:gd name="T2" fmla="*/ 22 w 22"/>
                <a:gd name="T3" fmla="*/ 5 h 20"/>
                <a:gd name="T4" fmla="*/ 3 w 22"/>
                <a:gd name="T5" fmla="*/ 6 h 20"/>
                <a:gd name="T6" fmla="*/ 16 w 22"/>
                <a:gd name="T7" fmla="*/ 20 h 20"/>
                <a:gd name="T8" fmla="*/ 0 w 22"/>
                <a:gd name="T9" fmla="*/ 5 h 20"/>
                <a:gd name="T10" fmla="*/ 22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22" y="5"/>
                  </a:moveTo>
                  <a:lnTo>
                    <a:pt x="22" y="5"/>
                  </a:lnTo>
                  <a:cubicBezTo>
                    <a:pt x="15" y="3"/>
                    <a:pt x="10" y="2"/>
                    <a:pt x="3" y="6"/>
                  </a:cubicBezTo>
                  <a:cubicBezTo>
                    <a:pt x="4" y="12"/>
                    <a:pt x="11" y="18"/>
                    <a:pt x="16" y="20"/>
                  </a:cubicBezTo>
                  <a:cubicBezTo>
                    <a:pt x="9" y="19"/>
                    <a:pt x="1" y="13"/>
                    <a:pt x="0" y="5"/>
                  </a:cubicBezTo>
                  <a:cubicBezTo>
                    <a:pt x="7" y="0"/>
                    <a:pt x="16" y="2"/>
                    <a:pt x="22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9" name="Freeform 1084"/>
            <p:cNvSpPr>
              <a:spLocks/>
            </p:cNvSpPr>
            <p:nvPr userDrawn="1"/>
          </p:nvSpPr>
          <p:spPr bwMode="auto">
            <a:xfrm>
              <a:off x="246" y="276"/>
              <a:ext cx="7" cy="3"/>
            </a:xfrm>
            <a:custGeom>
              <a:avLst/>
              <a:gdLst>
                <a:gd name="T0" fmla="*/ 0 w 15"/>
                <a:gd name="T1" fmla="*/ 0 h 6"/>
                <a:gd name="T2" fmla="*/ 0 w 15"/>
                <a:gd name="T3" fmla="*/ 0 h 6"/>
                <a:gd name="T4" fmla="*/ 15 w 15"/>
                <a:gd name="T5" fmla="*/ 4 h 6"/>
                <a:gd name="T6" fmla="*/ 15 w 15"/>
                <a:gd name="T7" fmla="*/ 6 h 6"/>
                <a:gd name="T8" fmla="*/ 0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0" y="0"/>
                  </a:moveTo>
                  <a:lnTo>
                    <a:pt x="0" y="0"/>
                  </a:lnTo>
                  <a:cubicBezTo>
                    <a:pt x="5" y="1"/>
                    <a:pt x="10" y="2"/>
                    <a:pt x="15" y="4"/>
                  </a:cubicBezTo>
                  <a:lnTo>
                    <a:pt x="15" y="6"/>
                  </a:lnTo>
                  <a:cubicBezTo>
                    <a:pt x="11" y="4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0" name="Freeform 1085"/>
            <p:cNvSpPr>
              <a:spLocks/>
            </p:cNvSpPr>
            <p:nvPr userDrawn="1"/>
          </p:nvSpPr>
          <p:spPr bwMode="auto">
            <a:xfrm>
              <a:off x="255" y="273"/>
              <a:ext cx="8" cy="8"/>
            </a:xfrm>
            <a:custGeom>
              <a:avLst/>
              <a:gdLst>
                <a:gd name="T0" fmla="*/ 19 w 19"/>
                <a:gd name="T1" fmla="*/ 4 h 19"/>
                <a:gd name="T2" fmla="*/ 19 w 19"/>
                <a:gd name="T3" fmla="*/ 4 h 19"/>
                <a:gd name="T4" fmla="*/ 3 w 19"/>
                <a:gd name="T5" fmla="*/ 5 h 19"/>
                <a:gd name="T6" fmla="*/ 10 w 19"/>
                <a:gd name="T7" fmla="*/ 19 h 19"/>
                <a:gd name="T8" fmla="*/ 0 w 19"/>
                <a:gd name="T9" fmla="*/ 4 h 19"/>
                <a:gd name="T10" fmla="*/ 19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9" y="4"/>
                  </a:moveTo>
                  <a:lnTo>
                    <a:pt x="19" y="4"/>
                  </a:lnTo>
                  <a:cubicBezTo>
                    <a:pt x="13" y="3"/>
                    <a:pt x="7" y="3"/>
                    <a:pt x="3" y="5"/>
                  </a:cubicBezTo>
                  <a:cubicBezTo>
                    <a:pt x="3" y="10"/>
                    <a:pt x="6" y="16"/>
                    <a:pt x="10" y="19"/>
                  </a:cubicBezTo>
                  <a:cubicBezTo>
                    <a:pt x="4" y="17"/>
                    <a:pt x="0" y="9"/>
                    <a:pt x="0" y="4"/>
                  </a:cubicBezTo>
                  <a:cubicBezTo>
                    <a:pt x="4" y="2"/>
                    <a:pt x="11" y="0"/>
                    <a:pt x="19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1" name="Freeform 1086"/>
            <p:cNvSpPr>
              <a:spLocks/>
            </p:cNvSpPr>
            <p:nvPr userDrawn="1"/>
          </p:nvSpPr>
          <p:spPr bwMode="auto">
            <a:xfrm>
              <a:off x="255" y="253"/>
              <a:ext cx="8" cy="16"/>
            </a:xfrm>
            <a:custGeom>
              <a:avLst/>
              <a:gdLst>
                <a:gd name="T0" fmla="*/ 3 w 17"/>
                <a:gd name="T1" fmla="*/ 0 h 34"/>
                <a:gd name="T2" fmla="*/ 3 w 17"/>
                <a:gd name="T3" fmla="*/ 0 h 34"/>
                <a:gd name="T4" fmla="*/ 17 w 17"/>
                <a:gd name="T5" fmla="*/ 15 h 34"/>
                <a:gd name="T6" fmla="*/ 5 w 17"/>
                <a:gd name="T7" fmla="*/ 6 h 34"/>
                <a:gd name="T8" fmla="*/ 14 w 17"/>
                <a:gd name="T9" fmla="*/ 34 h 34"/>
                <a:gd name="T10" fmla="*/ 3 w 17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4">
                  <a:moveTo>
                    <a:pt x="3" y="0"/>
                  </a:moveTo>
                  <a:lnTo>
                    <a:pt x="3" y="0"/>
                  </a:lnTo>
                  <a:cubicBezTo>
                    <a:pt x="6" y="4"/>
                    <a:pt x="14" y="12"/>
                    <a:pt x="17" y="15"/>
                  </a:cubicBezTo>
                  <a:cubicBezTo>
                    <a:pt x="12" y="12"/>
                    <a:pt x="8" y="10"/>
                    <a:pt x="5" y="6"/>
                  </a:cubicBezTo>
                  <a:cubicBezTo>
                    <a:pt x="3" y="16"/>
                    <a:pt x="11" y="31"/>
                    <a:pt x="14" y="34"/>
                  </a:cubicBezTo>
                  <a:cubicBezTo>
                    <a:pt x="4" y="26"/>
                    <a:pt x="0" y="13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2" name="Freeform 1087"/>
            <p:cNvSpPr>
              <a:spLocks/>
            </p:cNvSpPr>
            <p:nvPr userDrawn="1"/>
          </p:nvSpPr>
          <p:spPr bwMode="auto">
            <a:xfrm>
              <a:off x="263" y="264"/>
              <a:ext cx="9" cy="9"/>
            </a:xfrm>
            <a:custGeom>
              <a:avLst/>
              <a:gdLst>
                <a:gd name="T0" fmla="*/ 0 w 20"/>
                <a:gd name="T1" fmla="*/ 0 h 21"/>
                <a:gd name="T2" fmla="*/ 0 w 20"/>
                <a:gd name="T3" fmla="*/ 0 h 21"/>
                <a:gd name="T4" fmla="*/ 20 w 20"/>
                <a:gd name="T5" fmla="*/ 18 h 21"/>
                <a:gd name="T6" fmla="*/ 20 w 20"/>
                <a:gd name="T7" fmla="*/ 20 h 21"/>
                <a:gd name="T8" fmla="*/ 18 w 20"/>
                <a:gd name="T9" fmla="*/ 21 h 21"/>
                <a:gd name="T10" fmla="*/ 0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lnTo>
                    <a:pt x="0" y="0"/>
                  </a:lnTo>
                  <a:cubicBezTo>
                    <a:pt x="8" y="5"/>
                    <a:pt x="20" y="18"/>
                    <a:pt x="20" y="18"/>
                  </a:cubicBezTo>
                  <a:lnTo>
                    <a:pt x="20" y="20"/>
                  </a:lnTo>
                  <a:lnTo>
                    <a:pt x="18" y="21"/>
                  </a:lnTo>
                  <a:cubicBezTo>
                    <a:pt x="18" y="21"/>
                    <a:pt x="4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3" name="Freeform 1088"/>
            <p:cNvSpPr>
              <a:spLocks/>
            </p:cNvSpPr>
            <p:nvPr userDrawn="1"/>
          </p:nvSpPr>
          <p:spPr bwMode="auto">
            <a:xfrm>
              <a:off x="267" y="268"/>
              <a:ext cx="4" cy="5"/>
            </a:xfrm>
            <a:custGeom>
              <a:avLst/>
              <a:gdLst>
                <a:gd name="T0" fmla="*/ 0 w 10"/>
                <a:gd name="T1" fmla="*/ 0 h 11"/>
                <a:gd name="T2" fmla="*/ 0 w 10"/>
                <a:gd name="T3" fmla="*/ 0 h 11"/>
                <a:gd name="T4" fmla="*/ 10 w 10"/>
                <a:gd name="T5" fmla="*/ 10 h 11"/>
                <a:gd name="T6" fmla="*/ 9 w 10"/>
                <a:gd name="T7" fmla="*/ 11 h 11"/>
                <a:gd name="T8" fmla="*/ 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10" y="10"/>
                    <a:pt x="10" y="10"/>
                  </a:cubicBezTo>
                  <a:lnTo>
                    <a:pt x="9" y="11"/>
                  </a:lnTo>
                  <a:cubicBezTo>
                    <a:pt x="9" y="1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4" name="Freeform 1089"/>
            <p:cNvSpPr>
              <a:spLocks/>
            </p:cNvSpPr>
            <p:nvPr userDrawn="1"/>
          </p:nvSpPr>
          <p:spPr bwMode="auto">
            <a:xfrm>
              <a:off x="261" y="278"/>
              <a:ext cx="7" cy="5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8 h 11"/>
                <a:gd name="T6" fmla="*/ 15 w 15"/>
                <a:gd name="T7" fmla="*/ 10 h 11"/>
                <a:gd name="T8" fmla="*/ 13 w 15"/>
                <a:gd name="T9" fmla="*/ 11 h 11"/>
                <a:gd name="T10" fmla="*/ 0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8" y="3"/>
                    <a:pt x="13" y="6"/>
                    <a:pt x="15" y="8"/>
                  </a:cubicBezTo>
                  <a:cubicBezTo>
                    <a:pt x="15" y="8"/>
                    <a:pt x="15" y="10"/>
                    <a:pt x="15" y="10"/>
                  </a:cubicBezTo>
                  <a:lnTo>
                    <a:pt x="13" y="11"/>
                  </a:lnTo>
                  <a:cubicBezTo>
                    <a:pt x="10" y="9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5" name="Freeform 1090"/>
            <p:cNvSpPr>
              <a:spLocks/>
            </p:cNvSpPr>
            <p:nvPr userDrawn="1"/>
          </p:nvSpPr>
          <p:spPr bwMode="auto">
            <a:xfrm>
              <a:off x="264" y="280"/>
              <a:ext cx="3" cy="2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3 h 4"/>
                <a:gd name="T6" fmla="*/ 5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6" y="3"/>
                    <a:pt x="6" y="3"/>
                  </a:cubicBezTo>
                  <a:lnTo>
                    <a:pt x="5" y="4"/>
                  </a:lnTo>
                  <a:cubicBezTo>
                    <a:pt x="5" y="4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6" name="Freeform 1091"/>
            <p:cNvSpPr>
              <a:spLocks/>
            </p:cNvSpPr>
            <p:nvPr userDrawn="1"/>
          </p:nvSpPr>
          <p:spPr bwMode="auto">
            <a:xfrm>
              <a:off x="223" y="314"/>
              <a:ext cx="25" cy="28"/>
            </a:xfrm>
            <a:custGeom>
              <a:avLst/>
              <a:gdLst>
                <a:gd name="T0" fmla="*/ 53 w 56"/>
                <a:gd name="T1" fmla="*/ 0 h 63"/>
                <a:gd name="T2" fmla="*/ 53 w 56"/>
                <a:gd name="T3" fmla="*/ 0 h 63"/>
                <a:gd name="T4" fmla="*/ 53 w 56"/>
                <a:gd name="T5" fmla="*/ 5 h 63"/>
                <a:gd name="T6" fmla="*/ 24 w 56"/>
                <a:gd name="T7" fmla="*/ 40 h 63"/>
                <a:gd name="T8" fmla="*/ 54 w 56"/>
                <a:gd name="T9" fmla="*/ 11 h 63"/>
                <a:gd name="T10" fmla="*/ 56 w 56"/>
                <a:gd name="T11" fmla="*/ 17 h 63"/>
                <a:gd name="T12" fmla="*/ 23 w 56"/>
                <a:gd name="T13" fmla="*/ 56 h 63"/>
                <a:gd name="T14" fmla="*/ 3 w 56"/>
                <a:gd name="T15" fmla="*/ 58 h 63"/>
                <a:gd name="T16" fmla="*/ 6 w 56"/>
                <a:gd name="T17" fmla="*/ 40 h 63"/>
                <a:gd name="T18" fmla="*/ 53 w 56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63">
                  <a:moveTo>
                    <a:pt x="53" y="0"/>
                  </a:moveTo>
                  <a:lnTo>
                    <a:pt x="53" y="0"/>
                  </a:lnTo>
                  <a:cubicBezTo>
                    <a:pt x="53" y="2"/>
                    <a:pt x="53" y="4"/>
                    <a:pt x="53" y="5"/>
                  </a:cubicBezTo>
                  <a:cubicBezTo>
                    <a:pt x="50" y="9"/>
                    <a:pt x="31" y="30"/>
                    <a:pt x="24" y="40"/>
                  </a:cubicBezTo>
                  <a:cubicBezTo>
                    <a:pt x="31" y="33"/>
                    <a:pt x="49" y="17"/>
                    <a:pt x="54" y="11"/>
                  </a:cubicBezTo>
                  <a:cubicBezTo>
                    <a:pt x="54" y="11"/>
                    <a:pt x="56" y="14"/>
                    <a:pt x="56" y="17"/>
                  </a:cubicBezTo>
                  <a:cubicBezTo>
                    <a:pt x="55" y="17"/>
                    <a:pt x="28" y="50"/>
                    <a:pt x="23" y="56"/>
                  </a:cubicBezTo>
                  <a:cubicBezTo>
                    <a:pt x="17" y="63"/>
                    <a:pt x="9" y="58"/>
                    <a:pt x="3" y="58"/>
                  </a:cubicBezTo>
                  <a:cubicBezTo>
                    <a:pt x="3" y="52"/>
                    <a:pt x="0" y="47"/>
                    <a:pt x="6" y="40"/>
                  </a:cubicBezTo>
                  <a:cubicBezTo>
                    <a:pt x="9" y="37"/>
                    <a:pt x="48" y="4"/>
                    <a:pt x="5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7" name="Freeform 1092"/>
            <p:cNvSpPr>
              <a:spLocks/>
            </p:cNvSpPr>
            <p:nvPr userDrawn="1"/>
          </p:nvSpPr>
          <p:spPr bwMode="auto">
            <a:xfrm>
              <a:off x="213" y="310"/>
              <a:ext cx="34" cy="22"/>
            </a:xfrm>
            <a:custGeom>
              <a:avLst/>
              <a:gdLst>
                <a:gd name="T0" fmla="*/ 0 w 76"/>
                <a:gd name="T1" fmla="*/ 39 h 47"/>
                <a:gd name="T2" fmla="*/ 0 w 76"/>
                <a:gd name="T3" fmla="*/ 39 h 47"/>
                <a:gd name="T4" fmla="*/ 19 w 76"/>
                <a:gd name="T5" fmla="*/ 15 h 47"/>
                <a:gd name="T6" fmla="*/ 57 w 76"/>
                <a:gd name="T7" fmla="*/ 0 h 47"/>
                <a:gd name="T8" fmla="*/ 61 w 76"/>
                <a:gd name="T9" fmla="*/ 1 h 47"/>
                <a:gd name="T10" fmla="*/ 28 w 76"/>
                <a:gd name="T11" fmla="*/ 23 h 47"/>
                <a:gd name="T12" fmla="*/ 67 w 76"/>
                <a:gd name="T13" fmla="*/ 3 h 47"/>
                <a:gd name="T14" fmla="*/ 76 w 76"/>
                <a:gd name="T15" fmla="*/ 2 h 47"/>
                <a:gd name="T16" fmla="*/ 24 w 76"/>
                <a:gd name="T17" fmla="*/ 39 h 47"/>
                <a:gd name="T18" fmla="*/ 0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0" y="39"/>
                  </a:moveTo>
                  <a:lnTo>
                    <a:pt x="0" y="39"/>
                  </a:lnTo>
                  <a:cubicBezTo>
                    <a:pt x="1" y="33"/>
                    <a:pt x="1" y="22"/>
                    <a:pt x="19" y="15"/>
                  </a:cubicBezTo>
                  <a:cubicBezTo>
                    <a:pt x="24" y="13"/>
                    <a:pt x="52" y="1"/>
                    <a:pt x="57" y="0"/>
                  </a:cubicBezTo>
                  <a:cubicBezTo>
                    <a:pt x="59" y="0"/>
                    <a:pt x="61" y="1"/>
                    <a:pt x="61" y="1"/>
                  </a:cubicBezTo>
                  <a:cubicBezTo>
                    <a:pt x="57" y="3"/>
                    <a:pt x="39" y="15"/>
                    <a:pt x="28" y="23"/>
                  </a:cubicBezTo>
                  <a:cubicBezTo>
                    <a:pt x="41" y="19"/>
                    <a:pt x="65" y="4"/>
                    <a:pt x="67" y="3"/>
                  </a:cubicBezTo>
                  <a:cubicBezTo>
                    <a:pt x="69" y="3"/>
                    <a:pt x="72" y="4"/>
                    <a:pt x="76" y="2"/>
                  </a:cubicBezTo>
                  <a:cubicBezTo>
                    <a:pt x="69" y="7"/>
                    <a:pt x="34" y="34"/>
                    <a:pt x="24" y="39"/>
                  </a:cubicBezTo>
                  <a:cubicBezTo>
                    <a:pt x="9" y="47"/>
                    <a:pt x="5" y="41"/>
                    <a:pt x="0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8" name="Freeform 1093"/>
            <p:cNvSpPr>
              <a:spLocks/>
            </p:cNvSpPr>
            <p:nvPr userDrawn="1"/>
          </p:nvSpPr>
          <p:spPr bwMode="auto">
            <a:xfrm>
              <a:off x="205" y="302"/>
              <a:ext cx="36" cy="15"/>
            </a:xfrm>
            <a:custGeom>
              <a:avLst/>
              <a:gdLst>
                <a:gd name="T0" fmla="*/ 79 w 79"/>
                <a:gd name="T1" fmla="*/ 0 h 33"/>
                <a:gd name="T2" fmla="*/ 79 w 79"/>
                <a:gd name="T3" fmla="*/ 0 h 33"/>
                <a:gd name="T4" fmla="*/ 75 w 79"/>
                <a:gd name="T5" fmla="*/ 6 h 33"/>
                <a:gd name="T6" fmla="*/ 35 w 79"/>
                <a:gd name="T7" fmla="*/ 17 h 33"/>
                <a:gd name="T8" fmla="*/ 74 w 79"/>
                <a:gd name="T9" fmla="*/ 11 h 33"/>
                <a:gd name="T10" fmla="*/ 74 w 79"/>
                <a:gd name="T11" fmla="*/ 15 h 33"/>
                <a:gd name="T12" fmla="*/ 33 w 79"/>
                <a:gd name="T13" fmla="*/ 29 h 33"/>
                <a:gd name="T14" fmla="*/ 0 w 79"/>
                <a:gd name="T15" fmla="*/ 25 h 33"/>
                <a:gd name="T16" fmla="*/ 24 w 79"/>
                <a:gd name="T17" fmla="*/ 8 h 33"/>
                <a:gd name="T18" fmla="*/ 79 w 79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33">
                  <a:moveTo>
                    <a:pt x="79" y="0"/>
                  </a:moveTo>
                  <a:lnTo>
                    <a:pt x="79" y="0"/>
                  </a:lnTo>
                  <a:cubicBezTo>
                    <a:pt x="77" y="2"/>
                    <a:pt x="76" y="4"/>
                    <a:pt x="75" y="6"/>
                  </a:cubicBezTo>
                  <a:cubicBezTo>
                    <a:pt x="73" y="7"/>
                    <a:pt x="48" y="12"/>
                    <a:pt x="35" y="17"/>
                  </a:cubicBezTo>
                  <a:cubicBezTo>
                    <a:pt x="49" y="17"/>
                    <a:pt x="74" y="11"/>
                    <a:pt x="74" y="11"/>
                  </a:cubicBezTo>
                  <a:cubicBezTo>
                    <a:pt x="74" y="12"/>
                    <a:pt x="74" y="14"/>
                    <a:pt x="74" y="15"/>
                  </a:cubicBezTo>
                  <a:cubicBezTo>
                    <a:pt x="65" y="20"/>
                    <a:pt x="38" y="27"/>
                    <a:pt x="33" y="29"/>
                  </a:cubicBezTo>
                  <a:cubicBezTo>
                    <a:pt x="23" y="33"/>
                    <a:pt x="5" y="31"/>
                    <a:pt x="0" y="25"/>
                  </a:cubicBezTo>
                  <a:cubicBezTo>
                    <a:pt x="5" y="15"/>
                    <a:pt x="15" y="9"/>
                    <a:pt x="24" y="8"/>
                  </a:cubicBezTo>
                  <a:cubicBezTo>
                    <a:pt x="36" y="6"/>
                    <a:pt x="65" y="2"/>
                    <a:pt x="7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9" name="Freeform 1094"/>
            <p:cNvSpPr>
              <a:spLocks/>
            </p:cNvSpPr>
            <p:nvPr userDrawn="1"/>
          </p:nvSpPr>
          <p:spPr bwMode="auto">
            <a:xfrm>
              <a:off x="202" y="294"/>
              <a:ext cx="16" cy="10"/>
            </a:xfrm>
            <a:custGeom>
              <a:avLst/>
              <a:gdLst>
                <a:gd name="T0" fmla="*/ 29 w 35"/>
                <a:gd name="T1" fmla="*/ 0 h 22"/>
                <a:gd name="T2" fmla="*/ 29 w 35"/>
                <a:gd name="T3" fmla="*/ 0 h 22"/>
                <a:gd name="T4" fmla="*/ 4 w 35"/>
                <a:gd name="T5" fmla="*/ 10 h 22"/>
                <a:gd name="T6" fmla="*/ 35 w 35"/>
                <a:gd name="T7" fmla="*/ 20 h 22"/>
                <a:gd name="T8" fmla="*/ 0 w 35"/>
                <a:gd name="T9" fmla="*/ 10 h 22"/>
                <a:gd name="T10" fmla="*/ 29 w 35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2">
                  <a:moveTo>
                    <a:pt x="29" y="0"/>
                  </a:moveTo>
                  <a:lnTo>
                    <a:pt x="29" y="0"/>
                  </a:lnTo>
                  <a:cubicBezTo>
                    <a:pt x="20" y="1"/>
                    <a:pt x="9" y="5"/>
                    <a:pt x="4" y="10"/>
                  </a:cubicBezTo>
                  <a:cubicBezTo>
                    <a:pt x="8" y="17"/>
                    <a:pt x="26" y="20"/>
                    <a:pt x="35" y="20"/>
                  </a:cubicBezTo>
                  <a:cubicBezTo>
                    <a:pt x="19" y="22"/>
                    <a:pt x="4" y="18"/>
                    <a:pt x="0" y="10"/>
                  </a:cubicBezTo>
                  <a:cubicBezTo>
                    <a:pt x="6" y="3"/>
                    <a:pt x="20" y="0"/>
                    <a:pt x="2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0" name="Freeform 1095"/>
            <p:cNvSpPr>
              <a:spLocks/>
            </p:cNvSpPr>
            <p:nvPr userDrawn="1"/>
          </p:nvSpPr>
          <p:spPr bwMode="auto">
            <a:xfrm>
              <a:off x="199" y="279"/>
              <a:ext cx="17" cy="11"/>
            </a:xfrm>
            <a:custGeom>
              <a:avLst/>
              <a:gdLst>
                <a:gd name="T0" fmla="*/ 36 w 36"/>
                <a:gd name="T1" fmla="*/ 3 h 23"/>
                <a:gd name="T2" fmla="*/ 36 w 36"/>
                <a:gd name="T3" fmla="*/ 3 h 23"/>
                <a:gd name="T4" fmla="*/ 6 w 36"/>
                <a:gd name="T5" fmla="*/ 6 h 23"/>
                <a:gd name="T6" fmla="*/ 35 w 36"/>
                <a:gd name="T7" fmla="*/ 23 h 23"/>
                <a:gd name="T8" fmla="*/ 0 w 36"/>
                <a:gd name="T9" fmla="*/ 4 h 23"/>
                <a:gd name="T10" fmla="*/ 36 w 36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6" y="3"/>
                  </a:moveTo>
                  <a:lnTo>
                    <a:pt x="36" y="3"/>
                  </a:lnTo>
                  <a:cubicBezTo>
                    <a:pt x="26" y="2"/>
                    <a:pt x="14" y="2"/>
                    <a:pt x="6" y="6"/>
                  </a:cubicBezTo>
                  <a:cubicBezTo>
                    <a:pt x="9" y="11"/>
                    <a:pt x="21" y="20"/>
                    <a:pt x="35" y="23"/>
                  </a:cubicBezTo>
                  <a:cubicBezTo>
                    <a:pt x="24" y="22"/>
                    <a:pt x="4" y="14"/>
                    <a:pt x="0" y="4"/>
                  </a:cubicBezTo>
                  <a:cubicBezTo>
                    <a:pt x="9" y="0"/>
                    <a:pt x="29" y="0"/>
                    <a:pt x="36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1" name="Freeform 1096"/>
            <p:cNvSpPr>
              <a:spLocks/>
            </p:cNvSpPr>
            <p:nvPr userDrawn="1"/>
          </p:nvSpPr>
          <p:spPr bwMode="auto">
            <a:xfrm>
              <a:off x="233" y="281"/>
              <a:ext cx="9" cy="9"/>
            </a:xfrm>
            <a:custGeom>
              <a:avLst/>
              <a:gdLst>
                <a:gd name="T0" fmla="*/ 21 w 21"/>
                <a:gd name="T1" fmla="*/ 3 h 19"/>
                <a:gd name="T2" fmla="*/ 21 w 21"/>
                <a:gd name="T3" fmla="*/ 3 h 19"/>
                <a:gd name="T4" fmla="*/ 3 w 21"/>
                <a:gd name="T5" fmla="*/ 9 h 19"/>
                <a:gd name="T6" fmla="*/ 16 w 21"/>
                <a:gd name="T7" fmla="*/ 19 h 19"/>
                <a:gd name="T8" fmla="*/ 0 w 21"/>
                <a:gd name="T9" fmla="*/ 8 h 19"/>
                <a:gd name="T10" fmla="*/ 21 w 21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9">
                  <a:moveTo>
                    <a:pt x="21" y="3"/>
                  </a:moveTo>
                  <a:lnTo>
                    <a:pt x="21" y="3"/>
                  </a:lnTo>
                  <a:cubicBezTo>
                    <a:pt x="12" y="2"/>
                    <a:pt x="6" y="5"/>
                    <a:pt x="3" y="9"/>
                  </a:cubicBezTo>
                  <a:cubicBezTo>
                    <a:pt x="5" y="14"/>
                    <a:pt x="11" y="18"/>
                    <a:pt x="16" y="19"/>
                  </a:cubicBezTo>
                  <a:cubicBezTo>
                    <a:pt x="9" y="19"/>
                    <a:pt x="2" y="14"/>
                    <a:pt x="0" y="8"/>
                  </a:cubicBezTo>
                  <a:cubicBezTo>
                    <a:pt x="4" y="3"/>
                    <a:pt x="14" y="0"/>
                    <a:pt x="21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2" name="Freeform 1097"/>
            <p:cNvSpPr>
              <a:spLocks/>
            </p:cNvSpPr>
            <p:nvPr userDrawn="1"/>
          </p:nvSpPr>
          <p:spPr bwMode="auto">
            <a:xfrm>
              <a:off x="254" y="284"/>
              <a:ext cx="7" cy="9"/>
            </a:xfrm>
            <a:custGeom>
              <a:avLst/>
              <a:gdLst>
                <a:gd name="T0" fmla="*/ 16 w 16"/>
                <a:gd name="T1" fmla="*/ 2 h 19"/>
                <a:gd name="T2" fmla="*/ 16 w 16"/>
                <a:gd name="T3" fmla="*/ 2 h 19"/>
                <a:gd name="T4" fmla="*/ 3 w 16"/>
                <a:gd name="T5" fmla="*/ 8 h 19"/>
                <a:gd name="T6" fmla="*/ 11 w 16"/>
                <a:gd name="T7" fmla="*/ 19 h 19"/>
                <a:gd name="T8" fmla="*/ 0 w 16"/>
                <a:gd name="T9" fmla="*/ 8 h 19"/>
                <a:gd name="T10" fmla="*/ 16 w 16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16" y="2"/>
                  </a:moveTo>
                  <a:lnTo>
                    <a:pt x="16" y="2"/>
                  </a:lnTo>
                  <a:cubicBezTo>
                    <a:pt x="10" y="2"/>
                    <a:pt x="6" y="5"/>
                    <a:pt x="3" y="8"/>
                  </a:cubicBezTo>
                  <a:cubicBezTo>
                    <a:pt x="5" y="12"/>
                    <a:pt x="7" y="17"/>
                    <a:pt x="11" y="19"/>
                  </a:cubicBezTo>
                  <a:cubicBezTo>
                    <a:pt x="5" y="18"/>
                    <a:pt x="2" y="13"/>
                    <a:pt x="0" y="8"/>
                  </a:cubicBezTo>
                  <a:cubicBezTo>
                    <a:pt x="3" y="5"/>
                    <a:pt x="8" y="0"/>
                    <a:pt x="16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3" name="Freeform 1098"/>
            <p:cNvSpPr>
              <a:spLocks/>
            </p:cNvSpPr>
            <p:nvPr userDrawn="1"/>
          </p:nvSpPr>
          <p:spPr bwMode="auto">
            <a:xfrm>
              <a:off x="229" y="305"/>
              <a:ext cx="10" cy="3"/>
            </a:xfrm>
            <a:custGeom>
              <a:avLst/>
              <a:gdLst>
                <a:gd name="T0" fmla="*/ 0 w 22"/>
                <a:gd name="T1" fmla="*/ 6 h 6"/>
                <a:gd name="T2" fmla="*/ 0 w 22"/>
                <a:gd name="T3" fmla="*/ 6 h 6"/>
                <a:gd name="T4" fmla="*/ 22 w 22"/>
                <a:gd name="T5" fmla="*/ 0 h 6"/>
                <a:gd name="T6" fmla="*/ 21 w 22"/>
                <a:gd name="T7" fmla="*/ 2 h 6"/>
                <a:gd name="T8" fmla="*/ 0 w 2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">
                  <a:moveTo>
                    <a:pt x="0" y="6"/>
                  </a:moveTo>
                  <a:lnTo>
                    <a:pt x="0" y="6"/>
                  </a:lnTo>
                  <a:cubicBezTo>
                    <a:pt x="11" y="3"/>
                    <a:pt x="17" y="1"/>
                    <a:pt x="22" y="0"/>
                  </a:cubicBezTo>
                  <a:lnTo>
                    <a:pt x="21" y="2"/>
                  </a:lnTo>
                  <a:cubicBezTo>
                    <a:pt x="15" y="4"/>
                    <a:pt x="9" y="4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4" name="Freeform 1099"/>
            <p:cNvSpPr>
              <a:spLocks/>
            </p:cNvSpPr>
            <p:nvPr userDrawn="1"/>
          </p:nvSpPr>
          <p:spPr bwMode="auto">
            <a:xfrm>
              <a:off x="207" y="307"/>
              <a:ext cx="13" cy="9"/>
            </a:xfrm>
            <a:custGeom>
              <a:avLst/>
              <a:gdLst>
                <a:gd name="T0" fmla="*/ 23 w 30"/>
                <a:gd name="T1" fmla="*/ 0 h 21"/>
                <a:gd name="T2" fmla="*/ 23 w 30"/>
                <a:gd name="T3" fmla="*/ 0 h 21"/>
                <a:gd name="T4" fmla="*/ 4 w 30"/>
                <a:gd name="T5" fmla="*/ 13 h 21"/>
                <a:gd name="T6" fmla="*/ 30 w 30"/>
                <a:gd name="T7" fmla="*/ 17 h 21"/>
                <a:gd name="T8" fmla="*/ 0 w 30"/>
                <a:gd name="T9" fmla="*/ 14 h 21"/>
                <a:gd name="T10" fmla="*/ 23 w 3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1">
                  <a:moveTo>
                    <a:pt x="23" y="0"/>
                  </a:moveTo>
                  <a:lnTo>
                    <a:pt x="23" y="0"/>
                  </a:lnTo>
                  <a:cubicBezTo>
                    <a:pt x="16" y="1"/>
                    <a:pt x="8" y="7"/>
                    <a:pt x="4" y="13"/>
                  </a:cubicBezTo>
                  <a:cubicBezTo>
                    <a:pt x="13" y="20"/>
                    <a:pt x="23" y="18"/>
                    <a:pt x="30" y="17"/>
                  </a:cubicBezTo>
                  <a:cubicBezTo>
                    <a:pt x="22" y="20"/>
                    <a:pt x="9" y="21"/>
                    <a:pt x="0" y="14"/>
                  </a:cubicBezTo>
                  <a:cubicBezTo>
                    <a:pt x="5" y="5"/>
                    <a:pt x="15" y="0"/>
                    <a:pt x="2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5" name="Freeform 1100"/>
            <p:cNvSpPr>
              <a:spLocks/>
            </p:cNvSpPr>
            <p:nvPr userDrawn="1"/>
          </p:nvSpPr>
          <p:spPr bwMode="auto">
            <a:xfrm>
              <a:off x="286" y="428"/>
              <a:ext cx="10" cy="14"/>
            </a:xfrm>
            <a:custGeom>
              <a:avLst/>
              <a:gdLst>
                <a:gd name="T0" fmla="*/ 12 w 23"/>
                <a:gd name="T1" fmla="*/ 2 h 31"/>
                <a:gd name="T2" fmla="*/ 12 w 23"/>
                <a:gd name="T3" fmla="*/ 2 h 31"/>
                <a:gd name="T4" fmla="*/ 23 w 23"/>
                <a:gd name="T5" fmla="*/ 31 h 31"/>
                <a:gd name="T6" fmla="*/ 9 w 23"/>
                <a:gd name="T7" fmla="*/ 3 h 31"/>
                <a:gd name="T8" fmla="*/ 0 w 23"/>
                <a:gd name="T9" fmla="*/ 8 h 31"/>
                <a:gd name="T10" fmla="*/ 12 w 23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1">
                  <a:moveTo>
                    <a:pt x="12" y="2"/>
                  </a:moveTo>
                  <a:lnTo>
                    <a:pt x="12" y="2"/>
                  </a:lnTo>
                  <a:cubicBezTo>
                    <a:pt x="11" y="8"/>
                    <a:pt x="10" y="26"/>
                    <a:pt x="23" y="31"/>
                  </a:cubicBezTo>
                  <a:cubicBezTo>
                    <a:pt x="10" y="28"/>
                    <a:pt x="7" y="13"/>
                    <a:pt x="9" y="3"/>
                  </a:cubicBezTo>
                  <a:cubicBezTo>
                    <a:pt x="7" y="3"/>
                    <a:pt x="3" y="5"/>
                    <a:pt x="0" y="8"/>
                  </a:cubicBezTo>
                  <a:cubicBezTo>
                    <a:pt x="2" y="3"/>
                    <a:pt x="6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6" name="Freeform 1101"/>
            <p:cNvSpPr>
              <a:spLocks/>
            </p:cNvSpPr>
            <p:nvPr userDrawn="1"/>
          </p:nvSpPr>
          <p:spPr bwMode="auto">
            <a:xfrm>
              <a:off x="281" y="424"/>
              <a:ext cx="9" cy="9"/>
            </a:xfrm>
            <a:custGeom>
              <a:avLst/>
              <a:gdLst>
                <a:gd name="T0" fmla="*/ 19 w 19"/>
                <a:gd name="T1" fmla="*/ 0 h 21"/>
                <a:gd name="T2" fmla="*/ 19 w 19"/>
                <a:gd name="T3" fmla="*/ 0 h 21"/>
                <a:gd name="T4" fmla="*/ 4 w 19"/>
                <a:gd name="T5" fmla="*/ 21 h 21"/>
                <a:gd name="T6" fmla="*/ 19 w 19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1">
                  <a:moveTo>
                    <a:pt x="19" y="0"/>
                  </a:moveTo>
                  <a:lnTo>
                    <a:pt x="19" y="0"/>
                  </a:lnTo>
                  <a:cubicBezTo>
                    <a:pt x="5" y="4"/>
                    <a:pt x="4" y="15"/>
                    <a:pt x="4" y="21"/>
                  </a:cubicBezTo>
                  <a:cubicBezTo>
                    <a:pt x="0" y="9"/>
                    <a:pt x="7" y="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7" name="Freeform 1102"/>
            <p:cNvSpPr>
              <a:spLocks/>
            </p:cNvSpPr>
            <p:nvPr userDrawn="1"/>
          </p:nvSpPr>
          <p:spPr bwMode="auto">
            <a:xfrm>
              <a:off x="288" y="418"/>
              <a:ext cx="5" cy="1"/>
            </a:xfrm>
            <a:custGeom>
              <a:avLst/>
              <a:gdLst>
                <a:gd name="T0" fmla="*/ 6 w 11"/>
                <a:gd name="T1" fmla="*/ 0 h 2"/>
                <a:gd name="T2" fmla="*/ 6 w 11"/>
                <a:gd name="T3" fmla="*/ 0 h 2"/>
                <a:gd name="T4" fmla="*/ 4 w 11"/>
                <a:gd name="T5" fmla="*/ 2 h 2"/>
                <a:gd name="T6" fmla="*/ 0 w 11"/>
                <a:gd name="T7" fmla="*/ 1 h 2"/>
                <a:gd name="T8" fmla="*/ 6 w 1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6" y="0"/>
                  </a:moveTo>
                  <a:lnTo>
                    <a:pt x="6" y="0"/>
                  </a:lnTo>
                  <a:cubicBezTo>
                    <a:pt x="11" y="0"/>
                    <a:pt x="5" y="2"/>
                    <a:pt x="4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2" y="1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8" name="Freeform 1103"/>
            <p:cNvSpPr>
              <a:spLocks/>
            </p:cNvSpPr>
            <p:nvPr userDrawn="1"/>
          </p:nvSpPr>
          <p:spPr bwMode="auto">
            <a:xfrm>
              <a:off x="281" y="413"/>
              <a:ext cx="6" cy="8"/>
            </a:xfrm>
            <a:custGeom>
              <a:avLst/>
              <a:gdLst>
                <a:gd name="T0" fmla="*/ 5 w 14"/>
                <a:gd name="T1" fmla="*/ 0 h 16"/>
                <a:gd name="T2" fmla="*/ 5 w 14"/>
                <a:gd name="T3" fmla="*/ 0 h 16"/>
                <a:gd name="T4" fmla="*/ 14 w 14"/>
                <a:gd name="T5" fmla="*/ 15 h 16"/>
                <a:gd name="T6" fmla="*/ 5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5" y="0"/>
                  </a:moveTo>
                  <a:lnTo>
                    <a:pt x="5" y="0"/>
                  </a:lnTo>
                  <a:cubicBezTo>
                    <a:pt x="5" y="5"/>
                    <a:pt x="6" y="12"/>
                    <a:pt x="14" y="15"/>
                  </a:cubicBezTo>
                  <a:cubicBezTo>
                    <a:pt x="7" y="16"/>
                    <a:pt x="0" y="8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9" name="Freeform 1104"/>
            <p:cNvSpPr>
              <a:spLocks/>
            </p:cNvSpPr>
            <p:nvPr userDrawn="1"/>
          </p:nvSpPr>
          <p:spPr bwMode="auto">
            <a:xfrm>
              <a:off x="310" y="407"/>
              <a:ext cx="13" cy="37"/>
            </a:xfrm>
            <a:custGeom>
              <a:avLst/>
              <a:gdLst>
                <a:gd name="T0" fmla="*/ 28 w 28"/>
                <a:gd name="T1" fmla="*/ 0 h 83"/>
                <a:gd name="T2" fmla="*/ 28 w 28"/>
                <a:gd name="T3" fmla="*/ 0 h 83"/>
                <a:gd name="T4" fmla="*/ 6 w 28"/>
                <a:gd name="T5" fmla="*/ 45 h 83"/>
                <a:gd name="T6" fmla="*/ 16 w 28"/>
                <a:gd name="T7" fmla="*/ 83 h 83"/>
                <a:gd name="T8" fmla="*/ 4 w 28"/>
                <a:gd name="T9" fmla="*/ 45 h 83"/>
                <a:gd name="T10" fmla="*/ 28 w 28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3">
                  <a:moveTo>
                    <a:pt x="28" y="0"/>
                  </a:moveTo>
                  <a:lnTo>
                    <a:pt x="28" y="0"/>
                  </a:lnTo>
                  <a:cubicBezTo>
                    <a:pt x="23" y="12"/>
                    <a:pt x="10" y="28"/>
                    <a:pt x="6" y="45"/>
                  </a:cubicBezTo>
                  <a:cubicBezTo>
                    <a:pt x="3" y="61"/>
                    <a:pt x="8" y="77"/>
                    <a:pt x="16" y="83"/>
                  </a:cubicBezTo>
                  <a:cubicBezTo>
                    <a:pt x="7" y="78"/>
                    <a:pt x="0" y="64"/>
                    <a:pt x="4" y="45"/>
                  </a:cubicBezTo>
                  <a:cubicBezTo>
                    <a:pt x="8" y="28"/>
                    <a:pt x="19" y="14"/>
                    <a:pt x="2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0" name="Freeform 1105"/>
            <p:cNvSpPr>
              <a:spLocks/>
            </p:cNvSpPr>
            <p:nvPr userDrawn="1"/>
          </p:nvSpPr>
          <p:spPr bwMode="auto">
            <a:xfrm>
              <a:off x="290" y="403"/>
              <a:ext cx="26" cy="36"/>
            </a:xfrm>
            <a:custGeom>
              <a:avLst/>
              <a:gdLst>
                <a:gd name="T0" fmla="*/ 58 w 58"/>
                <a:gd name="T1" fmla="*/ 0 h 80"/>
                <a:gd name="T2" fmla="*/ 58 w 58"/>
                <a:gd name="T3" fmla="*/ 0 h 80"/>
                <a:gd name="T4" fmla="*/ 34 w 58"/>
                <a:gd name="T5" fmla="*/ 16 h 80"/>
                <a:gd name="T6" fmla="*/ 8 w 58"/>
                <a:gd name="T7" fmla="*/ 59 h 80"/>
                <a:gd name="T8" fmla="*/ 24 w 58"/>
                <a:gd name="T9" fmla="*/ 78 h 80"/>
                <a:gd name="T10" fmla="*/ 8 w 58"/>
                <a:gd name="T11" fmla="*/ 71 h 80"/>
                <a:gd name="T12" fmla="*/ 26 w 58"/>
                <a:gd name="T13" fmla="*/ 18 h 80"/>
                <a:gd name="T14" fmla="*/ 58 w 5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80">
                  <a:moveTo>
                    <a:pt x="58" y="0"/>
                  </a:moveTo>
                  <a:lnTo>
                    <a:pt x="58" y="0"/>
                  </a:lnTo>
                  <a:cubicBezTo>
                    <a:pt x="51" y="6"/>
                    <a:pt x="38" y="13"/>
                    <a:pt x="34" y="16"/>
                  </a:cubicBezTo>
                  <a:cubicBezTo>
                    <a:pt x="23" y="23"/>
                    <a:pt x="6" y="36"/>
                    <a:pt x="8" y="59"/>
                  </a:cubicBezTo>
                  <a:cubicBezTo>
                    <a:pt x="10" y="78"/>
                    <a:pt x="19" y="78"/>
                    <a:pt x="24" y="78"/>
                  </a:cubicBezTo>
                  <a:cubicBezTo>
                    <a:pt x="17" y="80"/>
                    <a:pt x="11" y="77"/>
                    <a:pt x="8" y="71"/>
                  </a:cubicBezTo>
                  <a:cubicBezTo>
                    <a:pt x="0" y="54"/>
                    <a:pt x="8" y="31"/>
                    <a:pt x="26" y="18"/>
                  </a:cubicBezTo>
                  <a:cubicBezTo>
                    <a:pt x="36" y="12"/>
                    <a:pt x="46" y="7"/>
                    <a:pt x="5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1" name="Freeform 1106"/>
            <p:cNvSpPr>
              <a:spLocks/>
            </p:cNvSpPr>
            <p:nvPr userDrawn="1"/>
          </p:nvSpPr>
          <p:spPr bwMode="auto">
            <a:xfrm>
              <a:off x="300" y="424"/>
              <a:ext cx="8" cy="4"/>
            </a:xfrm>
            <a:custGeom>
              <a:avLst/>
              <a:gdLst>
                <a:gd name="T0" fmla="*/ 0 w 18"/>
                <a:gd name="T1" fmla="*/ 0 h 9"/>
                <a:gd name="T2" fmla="*/ 0 w 18"/>
                <a:gd name="T3" fmla="*/ 0 h 9"/>
                <a:gd name="T4" fmla="*/ 18 w 18"/>
                <a:gd name="T5" fmla="*/ 4 h 9"/>
                <a:gd name="T6" fmla="*/ 0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2" y="6"/>
                    <a:pt x="18" y="4"/>
                  </a:cubicBezTo>
                  <a:cubicBezTo>
                    <a:pt x="13" y="9"/>
                    <a:pt x="3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2" name="Freeform 1107"/>
            <p:cNvSpPr>
              <a:spLocks/>
            </p:cNvSpPr>
            <p:nvPr userDrawn="1"/>
          </p:nvSpPr>
          <p:spPr bwMode="auto">
            <a:xfrm>
              <a:off x="311" y="368"/>
              <a:ext cx="1" cy="2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0 h 5"/>
                <a:gd name="T4" fmla="*/ 1 w 3"/>
                <a:gd name="T5" fmla="*/ 0 h 5"/>
                <a:gd name="T6" fmla="*/ 3 w 3"/>
                <a:gd name="T7" fmla="*/ 5 h 5"/>
                <a:gd name="T8" fmla="*/ 0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3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3" name="Freeform 1108"/>
            <p:cNvSpPr>
              <a:spLocks/>
            </p:cNvSpPr>
            <p:nvPr userDrawn="1"/>
          </p:nvSpPr>
          <p:spPr bwMode="auto">
            <a:xfrm>
              <a:off x="296" y="363"/>
              <a:ext cx="3" cy="1"/>
            </a:xfrm>
            <a:custGeom>
              <a:avLst/>
              <a:gdLst>
                <a:gd name="T0" fmla="*/ 7 w 7"/>
                <a:gd name="T1" fmla="*/ 1 h 4"/>
                <a:gd name="T2" fmla="*/ 7 w 7"/>
                <a:gd name="T3" fmla="*/ 1 h 4"/>
                <a:gd name="T4" fmla="*/ 0 w 7"/>
                <a:gd name="T5" fmla="*/ 4 h 4"/>
                <a:gd name="T6" fmla="*/ 7 w 7"/>
                <a:gd name="T7" fmla="*/ 0 h 4"/>
                <a:gd name="T8" fmla="*/ 7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1"/>
                  </a:moveTo>
                  <a:lnTo>
                    <a:pt x="7" y="1"/>
                  </a:lnTo>
                  <a:lnTo>
                    <a:pt x="0" y="4"/>
                  </a:lnTo>
                  <a:lnTo>
                    <a:pt x="7" y="0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4" name="Freeform 1109"/>
            <p:cNvSpPr>
              <a:spLocks/>
            </p:cNvSpPr>
            <p:nvPr userDrawn="1"/>
          </p:nvSpPr>
          <p:spPr bwMode="auto">
            <a:xfrm>
              <a:off x="215" y="319"/>
              <a:ext cx="8" cy="10"/>
            </a:xfrm>
            <a:custGeom>
              <a:avLst/>
              <a:gdLst>
                <a:gd name="T0" fmla="*/ 12 w 18"/>
                <a:gd name="T1" fmla="*/ 0 h 22"/>
                <a:gd name="T2" fmla="*/ 12 w 18"/>
                <a:gd name="T3" fmla="*/ 0 h 22"/>
                <a:gd name="T4" fmla="*/ 2 w 18"/>
                <a:gd name="T5" fmla="*/ 16 h 22"/>
                <a:gd name="T6" fmla="*/ 18 w 18"/>
                <a:gd name="T7" fmla="*/ 18 h 22"/>
                <a:gd name="T8" fmla="*/ 0 w 18"/>
                <a:gd name="T9" fmla="*/ 18 h 22"/>
                <a:gd name="T10" fmla="*/ 12 w 18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2">
                  <a:moveTo>
                    <a:pt x="12" y="0"/>
                  </a:moveTo>
                  <a:lnTo>
                    <a:pt x="12" y="0"/>
                  </a:lnTo>
                  <a:cubicBezTo>
                    <a:pt x="4" y="4"/>
                    <a:pt x="4" y="11"/>
                    <a:pt x="2" y="16"/>
                  </a:cubicBezTo>
                  <a:cubicBezTo>
                    <a:pt x="8" y="16"/>
                    <a:pt x="11" y="20"/>
                    <a:pt x="18" y="18"/>
                  </a:cubicBezTo>
                  <a:cubicBezTo>
                    <a:pt x="9" y="22"/>
                    <a:pt x="7" y="19"/>
                    <a:pt x="0" y="18"/>
                  </a:cubicBezTo>
                  <a:cubicBezTo>
                    <a:pt x="1" y="10"/>
                    <a:pt x="2" y="5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5" name="Freeform 1110"/>
            <p:cNvSpPr>
              <a:spLocks/>
            </p:cNvSpPr>
            <p:nvPr userDrawn="1"/>
          </p:nvSpPr>
          <p:spPr bwMode="auto">
            <a:xfrm>
              <a:off x="234" y="311"/>
              <a:ext cx="8" cy="5"/>
            </a:xfrm>
            <a:custGeom>
              <a:avLst/>
              <a:gdLst>
                <a:gd name="T0" fmla="*/ 0 w 20"/>
                <a:gd name="T1" fmla="*/ 11 h 11"/>
                <a:gd name="T2" fmla="*/ 0 w 20"/>
                <a:gd name="T3" fmla="*/ 11 h 11"/>
                <a:gd name="T4" fmla="*/ 18 w 20"/>
                <a:gd name="T5" fmla="*/ 0 h 11"/>
                <a:gd name="T6" fmla="*/ 20 w 20"/>
                <a:gd name="T7" fmla="*/ 0 h 11"/>
                <a:gd name="T8" fmla="*/ 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1"/>
                  </a:moveTo>
                  <a:lnTo>
                    <a:pt x="0" y="11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6" name="Freeform 1111"/>
            <p:cNvSpPr>
              <a:spLocks/>
            </p:cNvSpPr>
            <p:nvPr userDrawn="1"/>
          </p:nvSpPr>
          <p:spPr bwMode="auto">
            <a:xfrm>
              <a:off x="240" y="317"/>
              <a:ext cx="7" cy="8"/>
            </a:xfrm>
            <a:custGeom>
              <a:avLst/>
              <a:gdLst>
                <a:gd name="T0" fmla="*/ 0 w 16"/>
                <a:gd name="T1" fmla="*/ 18 h 18"/>
                <a:gd name="T2" fmla="*/ 0 w 16"/>
                <a:gd name="T3" fmla="*/ 18 h 18"/>
                <a:gd name="T4" fmla="*/ 16 w 16"/>
                <a:gd name="T5" fmla="*/ 0 h 18"/>
                <a:gd name="T6" fmla="*/ 16 w 16"/>
                <a:gd name="T7" fmla="*/ 2 h 18"/>
                <a:gd name="T8" fmla="*/ 0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8"/>
                  </a:moveTo>
                  <a:lnTo>
                    <a:pt x="0" y="18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7" name="Freeform 1112"/>
            <p:cNvSpPr>
              <a:spLocks/>
            </p:cNvSpPr>
            <p:nvPr userDrawn="1"/>
          </p:nvSpPr>
          <p:spPr bwMode="auto">
            <a:xfrm>
              <a:off x="225" y="331"/>
              <a:ext cx="9" cy="10"/>
            </a:xfrm>
            <a:custGeom>
              <a:avLst/>
              <a:gdLst>
                <a:gd name="T0" fmla="*/ 8 w 20"/>
                <a:gd name="T1" fmla="*/ 0 h 21"/>
                <a:gd name="T2" fmla="*/ 8 w 20"/>
                <a:gd name="T3" fmla="*/ 0 h 21"/>
                <a:gd name="T4" fmla="*/ 3 w 20"/>
                <a:gd name="T5" fmla="*/ 16 h 21"/>
                <a:gd name="T6" fmla="*/ 20 w 20"/>
                <a:gd name="T7" fmla="*/ 12 h 21"/>
                <a:gd name="T8" fmla="*/ 2 w 20"/>
                <a:gd name="T9" fmla="*/ 18 h 21"/>
                <a:gd name="T10" fmla="*/ 8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8" y="0"/>
                  </a:moveTo>
                  <a:lnTo>
                    <a:pt x="8" y="0"/>
                  </a:lnTo>
                  <a:cubicBezTo>
                    <a:pt x="2" y="6"/>
                    <a:pt x="3" y="11"/>
                    <a:pt x="3" y="16"/>
                  </a:cubicBezTo>
                  <a:cubicBezTo>
                    <a:pt x="10" y="16"/>
                    <a:pt x="14" y="18"/>
                    <a:pt x="20" y="12"/>
                  </a:cubicBezTo>
                  <a:cubicBezTo>
                    <a:pt x="14" y="21"/>
                    <a:pt x="8" y="17"/>
                    <a:pt x="2" y="18"/>
                  </a:cubicBezTo>
                  <a:cubicBezTo>
                    <a:pt x="1" y="9"/>
                    <a:pt x="0" y="7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8" name="Freeform 1113"/>
            <p:cNvSpPr>
              <a:spLocks/>
            </p:cNvSpPr>
            <p:nvPr userDrawn="1"/>
          </p:nvSpPr>
          <p:spPr bwMode="auto">
            <a:xfrm>
              <a:off x="250" y="322"/>
              <a:ext cx="6" cy="9"/>
            </a:xfrm>
            <a:custGeom>
              <a:avLst/>
              <a:gdLst>
                <a:gd name="T0" fmla="*/ 0 w 13"/>
                <a:gd name="T1" fmla="*/ 19 h 19"/>
                <a:gd name="T2" fmla="*/ 0 w 13"/>
                <a:gd name="T3" fmla="*/ 19 h 19"/>
                <a:gd name="T4" fmla="*/ 13 w 13"/>
                <a:gd name="T5" fmla="*/ 0 h 19"/>
                <a:gd name="T6" fmla="*/ 13 w 13"/>
                <a:gd name="T7" fmla="*/ 2 h 19"/>
                <a:gd name="T8" fmla="*/ 0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0" y="19"/>
                  </a:moveTo>
                  <a:lnTo>
                    <a:pt x="0" y="19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9" name="Freeform 1114"/>
            <p:cNvSpPr>
              <a:spLocks/>
            </p:cNvSpPr>
            <p:nvPr userDrawn="1"/>
          </p:nvSpPr>
          <p:spPr bwMode="auto">
            <a:xfrm>
              <a:off x="237" y="339"/>
              <a:ext cx="10" cy="9"/>
            </a:xfrm>
            <a:custGeom>
              <a:avLst/>
              <a:gdLst>
                <a:gd name="T0" fmla="*/ 8 w 24"/>
                <a:gd name="T1" fmla="*/ 0 h 20"/>
                <a:gd name="T2" fmla="*/ 8 w 24"/>
                <a:gd name="T3" fmla="*/ 0 h 20"/>
                <a:gd name="T4" fmla="*/ 9 w 24"/>
                <a:gd name="T5" fmla="*/ 16 h 20"/>
                <a:gd name="T6" fmla="*/ 24 w 24"/>
                <a:gd name="T7" fmla="*/ 7 h 20"/>
                <a:gd name="T8" fmla="*/ 8 w 24"/>
                <a:gd name="T9" fmla="*/ 18 h 20"/>
                <a:gd name="T10" fmla="*/ 8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8" y="0"/>
                  </a:moveTo>
                  <a:lnTo>
                    <a:pt x="8" y="0"/>
                  </a:lnTo>
                  <a:cubicBezTo>
                    <a:pt x="4" y="9"/>
                    <a:pt x="7" y="11"/>
                    <a:pt x="9" y="16"/>
                  </a:cubicBezTo>
                  <a:cubicBezTo>
                    <a:pt x="15" y="14"/>
                    <a:pt x="20" y="17"/>
                    <a:pt x="24" y="7"/>
                  </a:cubicBezTo>
                  <a:cubicBezTo>
                    <a:pt x="20" y="20"/>
                    <a:pt x="14" y="16"/>
                    <a:pt x="8" y="18"/>
                  </a:cubicBezTo>
                  <a:cubicBezTo>
                    <a:pt x="4" y="10"/>
                    <a:pt x="0" y="10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0" name="Freeform 1115"/>
            <p:cNvSpPr>
              <a:spLocks/>
            </p:cNvSpPr>
            <p:nvPr userDrawn="1"/>
          </p:nvSpPr>
          <p:spPr bwMode="auto">
            <a:xfrm>
              <a:off x="261" y="326"/>
              <a:ext cx="4" cy="11"/>
            </a:xfrm>
            <a:custGeom>
              <a:avLst/>
              <a:gdLst>
                <a:gd name="T0" fmla="*/ 0 w 10"/>
                <a:gd name="T1" fmla="*/ 24 h 24"/>
                <a:gd name="T2" fmla="*/ 0 w 10"/>
                <a:gd name="T3" fmla="*/ 24 h 24"/>
                <a:gd name="T4" fmla="*/ 7 w 10"/>
                <a:gd name="T5" fmla="*/ 2 h 24"/>
                <a:gd name="T6" fmla="*/ 10 w 10"/>
                <a:gd name="T7" fmla="*/ 0 h 24"/>
                <a:gd name="T8" fmla="*/ 10 w 10"/>
                <a:gd name="T9" fmla="*/ 2 h 24"/>
                <a:gd name="T10" fmla="*/ 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0" y="24"/>
                  </a:moveTo>
                  <a:lnTo>
                    <a:pt x="0" y="24"/>
                  </a:lnTo>
                  <a:lnTo>
                    <a:pt x="7" y="2"/>
                  </a:lnTo>
                  <a:cubicBezTo>
                    <a:pt x="8" y="2"/>
                    <a:pt x="9" y="1"/>
                    <a:pt x="10" y="0"/>
                  </a:cubicBezTo>
                  <a:lnTo>
                    <a:pt x="10" y="2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1" name="Freeform 1116"/>
            <p:cNvSpPr>
              <a:spLocks/>
            </p:cNvSpPr>
            <p:nvPr userDrawn="1"/>
          </p:nvSpPr>
          <p:spPr bwMode="auto">
            <a:xfrm>
              <a:off x="251" y="344"/>
              <a:ext cx="11" cy="8"/>
            </a:xfrm>
            <a:custGeom>
              <a:avLst/>
              <a:gdLst>
                <a:gd name="T0" fmla="*/ 5 w 24"/>
                <a:gd name="T1" fmla="*/ 0 h 17"/>
                <a:gd name="T2" fmla="*/ 5 w 24"/>
                <a:gd name="T3" fmla="*/ 0 h 17"/>
                <a:gd name="T4" fmla="*/ 10 w 24"/>
                <a:gd name="T5" fmla="*/ 15 h 17"/>
                <a:gd name="T6" fmla="*/ 24 w 24"/>
                <a:gd name="T7" fmla="*/ 4 h 17"/>
                <a:gd name="T8" fmla="*/ 9 w 24"/>
                <a:gd name="T9" fmla="*/ 17 h 17"/>
                <a:gd name="T10" fmla="*/ 5 w 2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7">
                  <a:moveTo>
                    <a:pt x="5" y="0"/>
                  </a:moveTo>
                  <a:lnTo>
                    <a:pt x="5" y="0"/>
                  </a:lnTo>
                  <a:cubicBezTo>
                    <a:pt x="3" y="10"/>
                    <a:pt x="7" y="10"/>
                    <a:pt x="10" y="15"/>
                  </a:cubicBezTo>
                  <a:cubicBezTo>
                    <a:pt x="16" y="12"/>
                    <a:pt x="21" y="14"/>
                    <a:pt x="24" y="4"/>
                  </a:cubicBezTo>
                  <a:cubicBezTo>
                    <a:pt x="22" y="17"/>
                    <a:pt x="15" y="14"/>
                    <a:pt x="9" y="17"/>
                  </a:cubicBezTo>
                  <a:cubicBezTo>
                    <a:pt x="4" y="10"/>
                    <a:pt x="0" y="12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2" name="Freeform 1117"/>
            <p:cNvSpPr>
              <a:spLocks/>
            </p:cNvSpPr>
            <p:nvPr userDrawn="1"/>
          </p:nvSpPr>
          <p:spPr bwMode="auto">
            <a:xfrm>
              <a:off x="275" y="329"/>
              <a:ext cx="2" cy="9"/>
            </a:xfrm>
            <a:custGeom>
              <a:avLst/>
              <a:gdLst>
                <a:gd name="T0" fmla="*/ 0 w 4"/>
                <a:gd name="T1" fmla="*/ 19 h 19"/>
                <a:gd name="T2" fmla="*/ 0 w 4"/>
                <a:gd name="T3" fmla="*/ 19 h 19"/>
                <a:gd name="T4" fmla="*/ 1 w 4"/>
                <a:gd name="T5" fmla="*/ 3 h 19"/>
                <a:gd name="T6" fmla="*/ 4 w 4"/>
                <a:gd name="T7" fmla="*/ 0 h 19"/>
                <a:gd name="T8" fmla="*/ 0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0" y="19"/>
                  </a:moveTo>
                  <a:lnTo>
                    <a:pt x="0" y="19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3" name="Freeform 1118"/>
            <p:cNvSpPr>
              <a:spLocks/>
            </p:cNvSpPr>
            <p:nvPr userDrawn="1"/>
          </p:nvSpPr>
          <p:spPr bwMode="auto">
            <a:xfrm>
              <a:off x="268" y="343"/>
              <a:ext cx="11" cy="6"/>
            </a:xfrm>
            <a:custGeom>
              <a:avLst/>
              <a:gdLst>
                <a:gd name="T0" fmla="*/ 2 w 24"/>
                <a:gd name="T1" fmla="*/ 0 h 14"/>
                <a:gd name="T2" fmla="*/ 2 w 24"/>
                <a:gd name="T3" fmla="*/ 0 h 14"/>
                <a:gd name="T4" fmla="*/ 11 w 24"/>
                <a:gd name="T5" fmla="*/ 12 h 14"/>
                <a:gd name="T6" fmla="*/ 22 w 24"/>
                <a:gd name="T7" fmla="*/ 0 h 14"/>
                <a:gd name="T8" fmla="*/ 11 w 24"/>
                <a:gd name="T9" fmla="*/ 14 h 14"/>
                <a:gd name="T10" fmla="*/ 2 w 24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4">
                  <a:moveTo>
                    <a:pt x="2" y="0"/>
                  </a:moveTo>
                  <a:lnTo>
                    <a:pt x="2" y="0"/>
                  </a:lnTo>
                  <a:cubicBezTo>
                    <a:pt x="2" y="10"/>
                    <a:pt x="8" y="8"/>
                    <a:pt x="11" y="12"/>
                  </a:cubicBezTo>
                  <a:cubicBezTo>
                    <a:pt x="16" y="8"/>
                    <a:pt x="22" y="11"/>
                    <a:pt x="22" y="0"/>
                  </a:cubicBezTo>
                  <a:cubicBezTo>
                    <a:pt x="24" y="14"/>
                    <a:pt x="16" y="10"/>
                    <a:pt x="11" y="14"/>
                  </a:cubicBezTo>
                  <a:cubicBezTo>
                    <a:pt x="5" y="8"/>
                    <a:pt x="0" y="1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4" name="Freeform 1119"/>
            <p:cNvSpPr>
              <a:spLocks/>
            </p:cNvSpPr>
            <p:nvPr userDrawn="1"/>
          </p:nvSpPr>
          <p:spPr bwMode="auto">
            <a:xfrm>
              <a:off x="249" y="294"/>
              <a:ext cx="9" cy="2"/>
            </a:xfrm>
            <a:custGeom>
              <a:avLst/>
              <a:gdLst>
                <a:gd name="T0" fmla="*/ 0 w 20"/>
                <a:gd name="T1" fmla="*/ 3 h 3"/>
                <a:gd name="T2" fmla="*/ 0 w 20"/>
                <a:gd name="T3" fmla="*/ 3 h 3"/>
                <a:gd name="T4" fmla="*/ 16 w 20"/>
                <a:gd name="T5" fmla="*/ 0 h 3"/>
                <a:gd name="T6" fmla="*/ 20 w 20"/>
                <a:gd name="T7" fmla="*/ 2 h 3"/>
                <a:gd name="T8" fmla="*/ 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3" y="1"/>
                    <a:pt x="16" y="0"/>
                  </a:cubicBezTo>
                  <a:cubicBezTo>
                    <a:pt x="17" y="1"/>
                    <a:pt x="20" y="2"/>
                    <a:pt x="20" y="2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5" name="Freeform 1120"/>
            <p:cNvSpPr>
              <a:spLocks/>
            </p:cNvSpPr>
            <p:nvPr userDrawn="1"/>
          </p:nvSpPr>
          <p:spPr bwMode="auto">
            <a:xfrm>
              <a:off x="236" y="293"/>
              <a:ext cx="8" cy="7"/>
            </a:xfrm>
            <a:custGeom>
              <a:avLst/>
              <a:gdLst>
                <a:gd name="T0" fmla="*/ 17 w 18"/>
                <a:gd name="T1" fmla="*/ 0 h 16"/>
                <a:gd name="T2" fmla="*/ 17 w 18"/>
                <a:gd name="T3" fmla="*/ 0 h 16"/>
                <a:gd name="T4" fmla="*/ 3 w 18"/>
                <a:gd name="T5" fmla="*/ 9 h 16"/>
                <a:gd name="T6" fmla="*/ 18 w 18"/>
                <a:gd name="T7" fmla="*/ 15 h 16"/>
                <a:gd name="T8" fmla="*/ 0 w 18"/>
                <a:gd name="T9" fmla="*/ 10 h 16"/>
                <a:gd name="T10" fmla="*/ 17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7" y="0"/>
                  </a:moveTo>
                  <a:lnTo>
                    <a:pt x="17" y="0"/>
                  </a:lnTo>
                  <a:cubicBezTo>
                    <a:pt x="8" y="2"/>
                    <a:pt x="5" y="4"/>
                    <a:pt x="3" y="9"/>
                  </a:cubicBezTo>
                  <a:cubicBezTo>
                    <a:pt x="6" y="13"/>
                    <a:pt x="13" y="15"/>
                    <a:pt x="18" y="15"/>
                  </a:cubicBezTo>
                  <a:cubicBezTo>
                    <a:pt x="10" y="16"/>
                    <a:pt x="3" y="14"/>
                    <a:pt x="0" y="10"/>
                  </a:cubicBezTo>
                  <a:cubicBezTo>
                    <a:pt x="3" y="3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6" name="Freeform 1121"/>
            <p:cNvSpPr>
              <a:spLocks/>
            </p:cNvSpPr>
            <p:nvPr userDrawn="1"/>
          </p:nvSpPr>
          <p:spPr bwMode="auto">
            <a:xfrm>
              <a:off x="251" y="303"/>
              <a:ext cx="4" cy="1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9 w 9"/>
                <a:gd name="T5" fmla="*/ 0 h 4"/>
                <a:gd name="T6" fmla="*/ 9 w 9"/>
                <a:gd name="T7" fmla="*/ 1 h 4"/>
                <a:gd name="T8" fmla="*/ 0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9" y="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7" name="Freeform 1122"/>
            <p:cNvSpPr>
              <a:spLocks/>
            </p:cNvSpPr>
            <p:nvPr userDrawn="1"/>
          </p:nvSpPr>
          <p:spPr bwMode="auto">
            <a:xfrm>
              <a:off x="241" y="303"/>
              <a:ext cx="7" cy="8"/>
            </a:xfrm>
            <a:custGeom>
              <a:avLst/>
              <a:gdLst>
                <a:gd name="T0" fmla="*/ 11 w 16"/>
                <a:gd name="T1" fmla="*/ 0 h 18"/>
                <a:gd name="T2" fmla="*/ 11 w 16"/>
                <a:gd name="T3" fmla="*/ 0 h 18"/>
                <a:gd name="T4" fmla="*/ 3 w 16"/>
                <a:gd name="T5" fmla="*/ 11 h 18"/>
                <a:gd name="T6" fmla="*/ 16 w 16"/>
                <a:gd name="T7" fmla="*/ 14 h 18"/>
                <a:gd name="T8" fmla="*/ 0 w 16"/>
                <a:gd name="T9" fmla="*/ 12 h 18"/>
                <a:gd name="T10" fmla="*/ 11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11" y="0"/>
                  </a:moveTo>
                  <a:lnTo>
                    <a:pt x="11" y="0"/>
                  </a:lnTo>
                  <a:cubicBezTo>
                    <a:pt x="4" y="2"/>
                    <a:pt x="4" y="6"/>
                    <a:pt x="3" y="11"/>
                  </a:cubicBezTo>
                  <a:cubicBezTo>
                    <a:pt x="6" y="14"/>
                    <a:pt x="12" y="16"/>
                    <a:pt x="16" y="14"/>
                  </a:cubicBezTo>
                  <a:cubicBezTo>
                    <a:pt x="9" y="18"/>
                    <a:pt x="4" y="14"/>
                    <a:pt x="0" y="12"/>
                  </a:cubicBezTo>
                  <a:cubicBezTo>
                    <a:pt x="2" y="5"/>
                    <a:pt x="3" y="1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8" name="Freeform 1123"/>
            <p:cNvSpPr>
              <a:spLocks/>
            </p:cNvSpPr>
            <p:nvPr userDrawn="1"/>
          </p:nvSpPr>
          <p:spPr bwMode="auto">
            <a:xfrm>
              <a:off x="248" y="311"/>
              <a:ext cx="9" cy="8"/>
            </a:xfrm>
            <a:custGeom>
              <a:avLst/>
              <a:gdLst>
                <a:gd name="T0" fmla="*/ 7 w 19"/>
                <a:gd name="T1" fmla="*/ 0 h 18"/>
                <a:gd name="T2" fmla="*/ 7 w 19"/>
                <a:gd name="T3" fmla="*/ 0 h 18"/>
                <a:gd name="T4" fmla="*/ 5 w 19"/>
                <a:gd name="T5" fmla="*/ 14 h 18"/>
                <a:gd name="T6" fmla="*/ 19 w 19"/>
                <a:gd name="T7" fmla="*/ 11 h 18"/>
                <a:gd name="T8" fmla="*/ 3 w 19"/>
                <a:gd name="T9" fmla="*/ 17 h 18"/>
                <a:gd name="T10" fmla="*/ 7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7" y="0"/>
                  </a:moveTo>
                  <a:lnTo>
                    <a:pt x="7" y="0"/>
                  </a:lnTo>
                  <a:cubicBezTo>
                    <a:pt x="2" y="5"/>
                    <a:pt x="4" y="9"/>
                    <a:pt x="5" y="14"/>
                  </a:cubicBezTo>
                  <a:cubicBezTo>
                    <a:pt x="10" y="14"/>
                    <a:pt x="15" y="15"/>
                    <a:pt x="19" y="11"/>
                  </a:cubicBezTo>
                  <a:cubicBezTo>
                    <a:pt x="14" y="18"/>
                    <a:pt x="9" y="16"/>
                    <a:pt x="3" y="17"/>
                  </a:cubicBezTo>
                  <a:cubicBezTo>
                    <a:pt x="1" y="8"/>
                    <a:pt x="0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9" name="Freeform 1124"/>
            <p:cNvSpPr>
              <a:spLocks/>
            </p:cNvSpPr>
            <p:nvPr userDrawn="1"/>
          </p:nvSpPr>
          <p:spPr bwMode="auto">
            <a:xfrm>
              <a:off x="258" y="306"/>
              <a:ext cx="4" cy="4"/>
            </a:xfrm>
            <a:custGeom>
              <a:avLst/>
              <a:gdLst>
                <a:gd name="T0" fmla="*/ 0 w 9"/>
                <a:gd name="T1" fmla="*/ 8 h 8"/>
                <a:gd name="T2" fmla="*/ 0 w 9"/>
                <a:gd name="T3" fmla="*/ 8 h 8"/>
                <a:gd name="T4" fmla="*/ 7 w 9"/>
                <a:gd name="T5" fmla="*/ 0 h 8"/>
                <a:gd name="T6" fmla="*/ 9 w 9"/>
                <a:gd name="T7" fmla="*/ 1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9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0" name="Freeform 1125"/>
            <p:cNvSpPr>
              <a:spLocks/>
            </p:cNvSpPr>
            <p:nvPr userDrawn="1"/>
          </p:nvSpPr>
          <p:spPr bwMode="auto">
            <a:xfrm>
              <a:off x="265" y="312"/>
              <a:ext cx="2" cy="4"/>
            </a:xfrm>
            <a:custGeom>
              <a:avLst/>
              <a:gdLst>
                <a:gd name="T0" fmla="*/ 0 w 5"/>
                <a:gd name="T1" fmla="*/ 10 h 10"/>
                <a:gd name="T2" fmla="*/ 0 w 5"/>
                <a:gd name="T3" fmla="*/ 10 h 10"/>
                <a:gd name="T4" fmla="*/ 4 w 5"/>
                <a:gd name="T5" fmla="*/ 0 h 10"/>
                <a:gd name="T6" fmla="*/ 5 w 5"/>
                <a:gd name="T7" fmla="*/ 2 h 10"/>
                <a:gd name="T8" fmla="*/ 0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0" y="10"/>
                  </a:moveTo>
                  <a:lnTo>
                    <a:pt x="0" y="10"/>
                  </a:lnTo>
                  <a:lnTo>
                    <a:pt x="4" y="0"/>
                  </a:lnTo>
                  <a:lnTo>
                    <a:pt x="5" y="2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1" name="Freeform 1126"/>
            <p:cNvSpPr>
              <a:spLocks/>
            </p:cNvSpPr>
            <p:nvPr userDrawn="1"/>
          </p:nvSpPr>
          <p:spPr bwMode="auto">
            <a:xfrm>
              <a:off x="257" y="319"/>
              <a:ext cx="8" cy="7"/>
            </a:xfrm>
            <a:custGeom>
              <a:avLst/>
              <a:gdLst>
                <a:gd name="T0" fmla="*/ 5 w 19"/>
                <a:gd name="T1" fmla="*/ 0 h 16"/>
                <a:gd name="T2" fmla="*/ 5 w 19"/>
                <a:gd name="T3" fmla="*/ 0 h 16"/>
                <a:gd name="T4" fmla="*/ 7 w 19"/>
                <a:gd name="T5" fmla="*/ 12 h 16"/>
                <a:gd name="T6" fmla="*/ 19 w 19"/>
                <a:gd name="T7" fmla="*/ 8 h 16"/>
                <a:gd name="T8" fmla="*/ 6 w 19"/>
                <a:gd name="T9" fmla="*/ 14 h 16"/>
                <a:gd name="T10" fmla="*/ 5 w 19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6" y="8"/>
                    <a:pt x="7" y="12"/>
                  </a:cubicBezTo>
                  <a:cubicBezTo>
                    <a:pt x="12" y="12"/>
                    <a:pt x="16" y="12"/>
                    <a:pt x="19" y="8"/>
                  </a:cubicBezTo>
                  <a:cubicBezTo>
                    <a:pt x="16" y="16"/>
                    <a:pt x="11" y="13"/>
                    <a:pt x="6" y="14"/>
                  </a:cubicBezTo>
                  <a:cubicBezTo>
                    <a:pt x="4" y="9"/>
                    <a:pt x="0" y="7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2" name="Freeform 1127"/>
            <p:cNvSpPr>
              <a:spLocks/>
            </p:cNvSpPr>
            <p:nvPr userDrawn="1"/>
          </p:nvSpPr>
          <p:spPr bwMode="auto">
            <a:xfrm>
              <a:off x="266" y="324"/>
              <a:ext cx="9" cy="6"/>
            </a:xfrm>
            <a:custGeom>
              <a:avLst/>
              <a:gdLst>
                <a:gd name="T0" fmla="*/ 4 w 20"/>
                <a:gd name="T1" fmla="*/ 0 h 14"/>
                <a:gd name="T2" fmla="*/ 4 w 20"/>
                <a:gd name="T3" fmla="*/ 0 h 14"/>
                <a:gd name="T4" fmla="*/ 8 w 20"/>
                <a:gd name="T5" fmla="*/ 11 h 14"/>
                <a:gd name="T6" fmla="*/ 20 w 20"/>
                <a:gd name="T7" fmla="*/ 4 h 14"/>
                <a:gd name="T8" fmla="*/ 8 w 20"/>
                <a:gd name="T9" fmla="*/ 14 h 14"/>
                <a:gd name="T10" fmla="*/ 4 w 20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4">
                  <a:moveTo>
                    <a:pt x="4" y="0"/>
                  </a:moveTo>
                  <a:lnTo>
                    <a:pt x="4" y="0"/>
                  </a:lnTo>
                  <a:cubicBezTo>
                    <a:pt x="2" y="6"/>
                    <a:pt x="6" y="7"/>
                    <a:pt x="8" y="11"/>
                  </a:cubicBezTo>
                  <a:cubicBezTo>
                    <a:pt x="14" y="9"/>
                    <a:pt x="18" y="9"/>
                    <a:pt x="20" y="4"/>
                  </a:cubicBezTo>
                  <a:cubicBezTo>
                    <a:pt x="19" y="12"/>
                    <a:pt x="13" y="11"/>
                    <a:pt x="8" y="14"/>
                  </a:cubicBezTo>
                  <a:cubicBezTo>
                    <a:pt x="6" y="9"/>
                    <a:pt x="0" y="7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3" name="Freeform 1128"/>
            <p:cNvSpPr>
              <a:spLocks/>
            </p:cNvSpPr>
            <p:nvPr userDrawn="1"/>
          </p:nvSpPr>
          <p:spPr bwMode="auto">
            <a:xfrm>
              <a:off x="278" y="327"/>
              <a:ext cx="9" cy="5"/>
            </a:xfrm>
            <a:custGeom>
              <a:avLst/>
              <a:gdLst>
                <a:gd name="T0" fmla="*/ 1 w 21"/>
                <a:gd name="T1" fmla="*/ 0 h 12"/>
                <a:gd name="T2" fmla="*/ 1 w 21"/>
                <a:gd name="T3" fmla="*/ 0 h 12"/>
                <a:gd name="T4" fmla="*/ 11 w 21"/>
                <a:gd name="T5" fmla="*/ 9 h 12"/>
                <a:gd name="T6" fmla="*/ 19 w 21"/>
                <a:gd name="T7" fmla="*/ 1 h 12"/>
                <a:gd name="T8" fmla="*/ 11 w 21"/>
                <a:gd name="T9" fmla="*/ 12 h 12"/>
                <a:gd name="T10" fmla="*/ 1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8" y="6"/>
                    <a:pt x="11" y="9"/>
                  </a:cubicBezTo>
                  <a:cubicBezTo>
                    <a:pt x="15" y="7"/>
                    <a:pt x="19" y="7"/>
                    <a:pt x="19" y="1"/>
                  </a:cubicBezTo>
                  <a:cubicBezTo>
                    <a:pt x="21" y="10"/>
                    <a:pt x="15" y="8"/>
                    <a:pt x="11" y="12"/>
                  </a:cubicBezTo>
                  <a:cubicBezTo>
                    <a:pt x="7" y="8"/>
                    <a:pt x="0" y="9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4" name="Freeform 1129"/>
            <p:cNvSpPr>
              <a:spLocks/>
            </p:cNvSpPr>
            <p:nvPr userDrawn="1"/>
          </p:nvSpPr>
          <p:spPr bwMode="auto">
            <a:xfrm>
              <a:off x="282" y="314"/>
              <a:ext cx="1" cy="7"/>
            </a:xfrm>
            <a:custGeom>
              <a:avLst/>
              <a:gdLst>
                <a:gd name="T0" fmla="*/ 0 w 2"/>
                <a:gd name="T1" fmla="*/ 1 h 15"/>
                <a:gd name="T2" fmla="*/ 0 w 2"/>
                <a:gd name="T3" fmla="*/ 1 h 15"/>
                <a:gd name="T4" fmla="*/ 2 w 2"/>
                <a:gd name="T5" fmla="*/ 0 h 15"/>
                <a:gd name="T6" fmla="*/ 1 w 2"/>
                <a:gd name="T7" fmla="*/ 15 h 15"/>
                <a:gd name="T8" fmla="*/ 0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0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" y="1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5" name="Freeform 1130"/>
            <p:cNvSpPr>
              <a:spLocks/>
            </p:cNvSpPr>
            <p:nvPr userDrawn="1"/>
          </p:nvSpPr>
          <p:spPr bwMode="auto">
            <a:xfrm>
              <a:off x="290" y="326"/>
              <a:ext cx="8" cy="6"/>
            </a:xfrm>
            <a:custGeom>
              <a:avLst/>
              <a:gdLst>
                <a:gd name="T0" fmla="*/ 16 w 20"/>
                <a:gd name="T1" fmla="*/ 0 h 12"/>
                <a:gd name="T2" fmla="*/ 16 w 20"/>
                <a:gd name="T3" fmla="*/ 0 h 12"/>
                <a:gd name="T4" fmla="*/ 11 w 20"/>
                <a:gd name="T5" fmla="*/ 12 h 12"/>
                <a:gd name="T6" fmla="*/ 0 w 20"/>
                <a:gd name="T7" fmla="*/ 2 h 12"/>
                <a:gd name="T8" fmla="*/ 11 w 20"/>
                <a:gd name="T9" fmla="*/ 10 h 12"/>
                <a:gd name="T10" fmla="*/ 16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16" y="0"/>
                  </a:moveTo>
                  <a:lnTo>
                    <a:pt x="16" y="0"/>
                  </a:lnTo>
                  <a:cubicBezTo>
                    <a:pt x="20" y="7"/>
                    <a:pt x="14" y="8"/>
                    <a:pt x="11" y="12"/>
                  </a:cubicBezTo>
                  <a:cubicBezTo>
                    <a:pt x="7" y="9"/>
                    <a:pt x="0" y="10"/>
                    <a:pt x="0" y="2"/>
                  </a:cubicBezTo>
                  <a:cubicBezTo>
                    <a:pt x="1" y="7"/>
                    <a:pt x="6" y="7"/>
                    <a:pt x="11" y="10"/>
                  </a:cubicBezTo>
                  <a:cubicBezTo>
                    <a:pt x="14" y="6"/>
                    <a:pt x="17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6" name="Freeform 1131"/>
            <p:cNvSpPr>
              <a:spLocks/>
            </p:cNvSpPr>
            <p:nvPr userDrawn="1"/>
          </p:nvSpPr>
          <p:spPr bwMode="auto">
            <a:xfrm>
              <a:off x="291" y="316"/>
              <a:ext cx="2" cy="6"/>
            </a:xfrm>
            <a:custGeom>
              <a:avLst/>
              <a:gdLst>
                <a:gd name="T0" fmla="*/ 0 w 4"/>
                <a:gd name="T1" fmla="*/ 1 h 14"/>
                <a:gd name="T2" fmla="*/ 0 w 4"/>
                <a:gd name="T3" fmla="*/ 1 h 14"/>
                <a:gd name="T4" fmla="*/ 1 w 4"/>
                <a:gd name="T5" fmla="*/ 2 h 14"/>
                <a:gd name="T6" fmla="*/ 2 w 4"/>
                <a:gd name="T7" fmla="*/ 0 h 14"/>
                <a:gd name="T8" fmla="*/ 4 w 4"/>
                <a:gd name="T9" fmla="*/ 14 h 14"/>
                <a:gd name="T10" fmla="*/ 0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0" y="1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2" y="0"/>
                  </a:lnTo>
                  <a:lnTo>
                    <a:pt x="4" y="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7" name="Freeform 1132"/>
            <p:cNvSpPr>
              <a:spLocks/>
            </p:cNvSpPr>
            <p:nvPr userDrawn="1"/>
          </p:nvSpPr>
          <p:spPr bwMode="auto">
            <a:xfrm>
              <a:off x="256" y="297"/>
              <a:ext cx="8" cy="9"/>
            </a:xfrm>
            <a:custGeom>
              <a:avLst/>
              <a:gdLst>
                <a:gd name="T0" fmla="*/ 9 w 18"/>
                <a:gd name="T1" fmla="*/ 0 h 21"/>
                <a:gd name="T2" fmla="*/ 9 w 18"/>
                <a:gd name="T3" fmla="*/ 0 h 21"/>
                <a:gd name="T4" fmla="*/ 4 w 18"/>
                <a:gd name="T5" fmla="*/ 12 h 21"/>
                <a:gd name="T6" fmla="*/ 18 w 18"/>
                <a:gd name="T7" fmla="*/ 15 h 21"/>
                <a:gd name="T8" fmla="*/ 1 w 18"/>
                <a:gd name="T9" fmla="*/ 13 h 21"/>
                <a:gd name="T10" fmla="*/ 9 w 18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1">
                  <a:moveTo>
                    <a:pt x="9" y="0"/>
                  </a:moveTo>
                  <a:lnTo>
                    <a:pt x="9" y="0"/>
                  </a:lnTo>
                  <a:cubicBezTo>
                    <a:pt x="3" y="2"/>
                    <a:pt x="5" y="6"/>
                    <a:pt x="4" y="12"/>
                  </a:cubicBezTo>
                  <a:cubicBezTo>
                    <a:pt x="9" y="14"/>
                    <a:pt x="13" y="18"/>
                    <a:pt x="18" y="15"/>
                  </a:cubicBezTo>
                  <a:cubicBezTo>
                    <a:pt x="12" y="21"/>
                    <a:pt x="7" y="15"/>
                    <a:pt x="1" y="13"/>
                  </a:cubicBezTo>
                  <a:cubicBezTo>
                    <a:pt x="4" y="5"/>
                    <a:pt x="0" y="3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8" name="Freeform 1133"/>
            <p:cNvSpPr>
              <a:spLocks noEditPoints="1"/>
            </p:cNvSpPr>
            <p:nvPr userDrawn="1"/>
          </p:nvSpPr>
          <p:spPr bwMode="auto">
            <a:xfrm>
              <a:off x="259" y="289"/>
              <a:ext cx="8" cy="2"/>
            </a:xfrm>
            <a:custGeom>
              <a:avLst/>
              <a:gdLst>
                <a:gd name="T0" fmla="*/ 9 w 18"/>
                <a:gd name="T1" fmla="*/ 2 h 5"/>
                <a:gd name="T2" fmla="*/ 9 w 18"/>
                <a:gd name="T3" fmla="*/ 2 h 5"/>
                <a:gd name="T4" fmla="*/ 16 w 18"/>
                <a:gd name="T5" fmla="*/ 4 h 5"/>
                <a:gd name="T6" fmla="*/ 16 w 18"/>
                <a:gd name="T7" fmla="*/ 3 h 5"/>
                <a:gd name="T8" fmla="*/ 9 w 18"/>
                <a:gd name="T9" fmla="*/ 2 h 5"/>
                <a:gd name="T10" fmla="*/ 0 w 18"/>
                <a:gd name="T11" fmla="*/ 1 h 5"/>
                <a:gd name="T12" fmla="*/ 0 w 18"/>
                <a:gd name="T13" fmla="*/ 1 h 5"/>
                <a:gd name="T14" fmla="*/ 17 w 18"/>
                <a:gd name="T15" fmla="*/ 2 h 5"/>
                <a:gd name="T16" fmla="*/ 18 w 18"/>
                <a:gd name="T17" fmla="*/ 4 h 5"/>
                <a:gd name="T18" fmla="*/ 16 w 18"/>
                <a:gd name="T19" fmla="*/ 5 h 5"/>
                <a:gd name="T20" fmla="*/ 0 w 18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5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6" y="4"/>
                    <a:pt x="16" y="4"/>
                  </a:cubicBezTo>
                  <a:lnTo>
                    <a:pt x="16" y="3"/>
                  </a:lnTo>
                  <a:cubicBezTo>
                    <a:pt x="16" y="3"/>
                    <a:pt x="10" y="2"/>
                    <a:pt x="9" y="2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8" y="0"/>
                    <a:pt x="17" y="2"/>
                    <a:pt x="17" y="2"/>
                  </a:cubicBezTo>
                  <a:lnTo>
                    <a:pt x="18" y="4"/>
                  </a:lnTo>
                  <a:lnTo>
                    <a:pt x="16" y="5"/>
                  </a:lnTo>
                  <a:cubicBezTo>
                    <a:pt x="12" y="5"/>
                    <a:pt x="8" y="3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9" name="Freeform 1134"/>
            <p:cNvSpPr>
              <a:spLocks noEditPoints="1"/>
            </p:cNvSpPr>
            <p:nvPr userDrawn="1"/>
          </p:nvSpPr>
          <p:spPr bwMode="auto">
            <a:xfrm>
              <a:off x="261" y="297"/>
              <a:ext cx="7" cy="4"/>
            </a:xfrm>
            <a:custGeom>
              <a:avLst/>
              <a:gdLst>
                <a:gd name="T0" fmla="*/ 9 w 15"/>
                <a:gd name="T1" fmla="*/ 5 h 10"/>
                <a:gd name="T2" fmla="*/ 9 w 15"/>
                <a:gd name="T3" fmla="*/ 5 h 10"/>
                <a:gd name="T4" fmla="*/ 14 w 15"/>
                <a:gd name="T5" fmla="*/ 2 h 10"/>
                <a:gd name="T6" fmla="*/ 14 w 15"/>
                <a:gd name="T7" fmla="*/ 1 h 10"/>
                <a:gd name="T8" fmla="*/ 9 w 15"/>
                <a:gd name="T9" fmla="*/ 5 h 10"/>
                <a:gd name="T10" fmla="*/ 0 w 15"/>
                <a:gd name="T11" fmla="*/ 10 h 10"/>
                <a:gd name="T12" fmla="*/ 0 w 15"/>
                <a:gd name="T13" fmla="*/ 10 h 10"/>
                <a:gd name="T14" fmla="*/ 13 w 15"/>
                <a:gd name="T15" fmla="*/ 0 h 10"/>
                <a:gd name="T16" fmla="*/ 15 w 15"/>
                <a:gd name="T17" fmla="*/ 1 h 10"/>
                <a:gd name="T18" fmla="*/ 15 w 15"/>
                <a:gd name="T19" fmla="*/ 3 h 10"/>
                <a:gd name="T20" fmla="*/ 0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9" y="5"/>
                  </a:moveTo>
                  <a:lnTo>
                    <a:pt x="9" y="5"/>
                  </a:lnTo>
                  <a:cubicBezTo>
                    <a:pt x="10" y="5"/>
                    <a:pt x="14" y="2"/>
                    <a:pt x="14" y="2"/>
                  </a:cubicBezTo>
                  <a:lnTo>
                    <a:pt x="14" y="1"/>
                  </a:lnTo>
                  <a:cubicBezTo>
                    <a:pt x="14" y="1"/>
                    <a:pt x="10" y="4"/>
                    <a:pt x="9" y="5"/>
                  </a:cubicBezTo>
                  <a:close/>
                  <a:moveTo>
                    <a:pt x="0" y="10"/>
                  </a:moveTo>
                  <a:lnTo>
                    <a:pt x="0" y="10"/>
                  </a:lnTo>
                  <a:cubicBezTo>
                    <a:pt x="7" y="4"/>
                    <a:pt x="13" y="0"/>
                    <a:pt x="13" y="0"/>
                  </a:cubicBezTo>
                  <a:lnTo>
                    <a:pt x="15" y="1"/>
                  </a:lnTo>
                  <a:lnTo>
                    <a:pt x="15" y="3"/>
                  </a:lnTo>
                  <a:cubicBezTo>
                    <a:pt x="15" y="3"/>
                    <a:pt x="8" y="8"/>
                    <a:pt x="0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0" name="Freeform 1135"/>
            <p:cNvSpPr>
              <a:spLocks/>
            </p:cNvSpPr>
            <p:nvPr userDrawn="1"/>
          </p:nvSpPr>
          <p:spPr bwMode="auto">
            <a:xfrm>
              <a:off x="265" y="305"/>
              <a:ext cx="9" cy="8"/>
            </a:xfrm>
            <a:custGeom>
              <a:avLst/>
              <a:gdLst>
                <a:gd name="T0" fmla="*/ 5 w 20"/>
                <a:gd name="T1" fmla="*/ 0 h 16"/>
                <a:gd name="T2" fmla="*/ 5 w 20"/>
                <a:gd name="T3" fmla="*/ 0 h 16"/>
                <a:gd name="T4" fmla="*/ 8 w 20"/>
                <a:gd name="T5" fmla="*/ 10 h 16"/>
                <a:gd name="T6" fmla="*/ 20 w 20"/>
                <a:gd name="T7" fmla="*/ 10 h 16"/>
                <a:gd name="T8" fmla="*/ 7 w 20"/>
                <a:gd name="T9" fmla="*/ 12 h 16"/>
                <a:gd name="T10" fmla="*/ 5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7" y="6"/>
                    <a:pt x="8" y="10"/>
                  </a:cubicBezTo>
                  <a:cubicBezTo>
                    <a:pt x="14" y="9"/>
                    <a:pt x="17" y="14"/>
                    <a:pt x="20" y="10"/>
                  </a:cubicBezTo>
                  <a:cubicBezTo>
                    <a:pt x="16" y="16"/>
                    <a:pt x="12" y="11"/>
                    <a:pt x="7" y="12"/>
                  </a:cubicBezTo>
                  <a:cubicBezTo>
                    <a:pt x="6" y="8"/>
                    <a:pt x="0" y="6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1" name="Freeform 1136"/>
            <p:cNvSpPr>
              <a:spLocks noEditPoints="1"/>
            </p:cNvSpPr>
            <p:nvPr userDrawn="1"/>
          </p:nvSpPr>
          <p:spPr bwMode="auto">
            <a:xfrm>
              <a:off x="270" y="302"/>
              <a:ext cx="4" cy="5"/>
            </a:xfrm>
            <a:custGeom>
              <a:avLst/>
              <a:gdLst>
                <a:gd name="T0" fmla="*/ 4 w 8"/>
                <a:gd name="T1" fmla="*/ 5 h 12"/>
                <a:gd name="T2" fmla="*/ 4 w 8"/>
                <a:gd name="T3" fmla="*/ 5 h 12"/>
                <a:gd name="T4" fmla="*/ 7 w 8"/>
                <a:gd name="T5" fmla="*/ 1 h 12"/>
                <a:gd name="T6" fmla="*/ 6 w 8"/>
                <a:gd name="T7" fmla="*/ 1 h 12"/>
                <a:gd name="T8" fmla="*/ 4 w 8"/>
                <a:gd name="T9" fmla="*/ 5 h 12"/>
                <a:gd name="T10" fmla="*/ 0 w 8"/>
                <a:gd name="T11" fmla="*/ 12 h 12"/>
                <a:gd name="T12" fmla="*/ 0 w 8"/>
                <a:gd name="T13" fmla="*/ 12 h 12"/>
                <a:gd name="T14" fmla="*/ 5 w 8"/>
                <a:gd name="T15" fmla="*/ 0 h 12"/>
                <a:gd name="T16" fmla="*/ 7 w 8"/>
                <a:gd name="T17" fmla="*/ 0 h 12"/>
                <a:gd name="T18" fmla="*/ 8 w 8"/>
                <a:gd name="T19" fmla="*/ 1 h 12"/>
                <a:gd name="T20" fmla="*/ 0 w 8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2">
                  <a:moveTo>
                    <a:pt x="4" y="5"/>
                  </a:moveTo>
                  <a:lnTo>
                    <a:pt x="4" y="5"/>
                  </a:lnTo>
                  <a:cubicBezTo>
                    <a:pt x="5" y="4"/>
                    <a:pt x="7" y="1"/>
                    <a:pt x="7" y="1"/>
                  </a:cubicBezTo>
                  <a:lnTo>
                    <a:pt x="6" y="1"/>
                  </a:lnTo>
                  <a:cubicBezTo>
                    <a:pt x="6" y="1"/>
                    <a:pt x="4" y="4"/>
                    <a:pt x="4" y="5"/>
                  </a:cubicBezTo>
                  <a:close/>
                  <a:moveTo>
                    <a:pt x="0" y="12"/>
                  </a:moveTo>
                  <a:lnTo>
                    <a:pt x="0" y="12"/>
                  </a:lnTo>
                  <a:cubicBezTo>
                    <a:pt x="3" y="4"/>
                    <a:pt x="5" y="0"/>
                    <a:pt x="5" y="0"/>
                  </a:cubicBezTo>
                  <a:lnTo>
                    <a:pt x="7" y="0"/>
                  </a:lnTo>
                  <a:lnTo>
                    <a:pt x="8" y="1"/>
                  </a:lnTo>
                  <a:cubicBezTo>
                    <a:pt x="8" y="1"/>
                    <a:pt x="6" y="7"/>
                    <a:pt x="0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2" name="Freeform 1137"/>
            <p:cNvSpPr>
              <a:spLocks noEditPoints="1"/>
            </p:cNvSpPr>
            <p:nvPr userDrawn="1"/>
          </p:nvSpPr>
          <p:spPr bwMode="auto">
            <a:xfrm>
              <a:off x="280" y="304"/>
              <a:ext cx="1" cy="6"/>
            </a:xfrm>
            <a:custGeom>
              <a:avLst/>
              <a:gdLst>
                <a:gd name="T0" fmla="*/ 1 w 4"/>
                <a:gd name="T1" fmla="*/ 6 h 12"/>
                <a:gd name="T2" fmla="*/ 1 w 4"/>
                <a:gd name="T3" fmla="*/ 6 h 12"/>
                <a:gd name="T4" fmla="*/ 3 w 4"/>
                <a:gd name="T5" fmla="*/ 1 h 12"/>
                <a:gd name="T6" fmla="*/ 2 w 4"/>
                <a:gd name="T7" fmla="*/ 1 h 12"/>
                <a:gd name="T8" fmla="*/ 1 w 4"/>
                <a:gd name="T9" fmla="*/ 6 h 12"/>
                <a:gd name="T10" fmla="*/ 1 w 4"/>
                <a:gd name="T11" fmla="*/ 12 h 12"/>
                <a:gd name="T12" fmla="*/ 1 w 4"/>
                <a:gd name="T13" fmla="*/ 12 h 12"/>
                <a:gd name="T14" fmla="*/ 0 w 4"/>
                <a:gd name="T15" fmla="*/ 1 h 12"/>
                <a:gd name="T16" fmla="*/ 2 w 4"/>
                <a:gd name="T17" fmla="*/ 0 h 12"/>
                <a:gd name="T18" fmla="*/ 4 w 4"/>
                <a:gd name="T19" fmla="*/ 1 h 12"/>
                <a:gd name="T20" fmla="*/ 1 w 4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2">
                  <a:moveTo>
                    <a:pt x="1" y="6"/>
                  </a:moveTo>
                  <a:lnTo>
                    <a:pt x="1" y="6"/>
                  </a:lnTo>
                  <a:cubicBezTo>
                    <a:pt x="2" y="5"/>
                    <a:pt x="3" y="1"/>
                    <a:pt x="3" y="1"/>
                  </a:cubicBezTo>
                  <a:lnTo>
                    <a:pt x="2" y="1"/>
                  </a:lnTo>
                  <a:cubicBezTo>
                    <a:pt x="2" y="1"/>
                    <a:pt x="1" y="5"/>
                    <a:pt x="1" y="6"/>
                  </a:cubicBezTo>
                  <a:close/>
                  <a:moveTo>
                    <a:pt x="1" y="12"/>
                  </a:moveTo>
                  <a:lnTo>
                    <a:pt x="1" y="12"/>
                  </a:lnTo>
                  <a:cubicBezTo>
                    <a:pt x="0" y="7"/>
                    <a:pt x="0" y="1"/>
                    <a:pt x="0" y="1"/>
                  </a:cubicBezTo>
                  <a:lnTo>
                    <a:pt x="2" y="0"/>
                  </a:lnTo>
                  <a:lnTo>
                    <a:pt x="4" y="1"/>
                  </a:lnTo>
                  <a:cubicBezTo>
                    <a:pt x="4" y="1"/>
                    <a:pt x="3" y="7"/>
                    <a:pt x="1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3" name="Freeform 1138"/>
            <p:cNvSpPr>
              <a:spLocks/>
            </p:cNvSpPr>
            <p:nvPr userDrawn="1"/>
          </p:nvSpPr>
          <p:spPr bwMode="auto">
            <a:xfrm>
              <a:off x="276" y="310"/>
              <a:ext cx="8" cy="4"/>
            </a:xfrm>
            <a:custGeom>
              <a:avLst/>
              <a:gdLst>
                <a:gd name="T0" fmla="*/ 1 w 17"/>
                <a:gd name="T1" fmla="*/ 0 h 10"/>
                <a:gd name="T2" fmla="*/ 1 w 17"/>
                <a:gd name="T3" fmla="*/ 0 h 10"/>
                <a:gd name="T4" fmla="*/ 8 w 17"/>
                <a:gd name="T5" fmla="*/ 8 h 10"/>
                <a:gd name="T6" fmla="*/ 17 w 17"/>
                <a:gd name="T7" fmla="*/ 1 h 10"/>
                <a:gd name="T8" fmla="*/ 8 w 17"/>
                <a:gd name="T9" fmla="*/ 10 h 10"/>
                <a:gd name="T10" fmla="*/ 1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6" y="5"/>
                    <a:pt x="8" y="8"/>
                  </a:cubicBezTo>
                  <a:cubicBezTo>
                    <a:pt x="12" y="4"/>
                    <a:pt x="16" y="6"/>
                    <a:pt x="17" y="1"/>
                  </a:cubicBezTo>
                  <a:cubicBezTo>
                    <a:pt x="17" y="9"/>
                    <a:pt x="11" y="6"/>
                    <a:pt x="8" y="10"/>
                  </a:cubicBezTo>
                  <a:cubicBezTo>
                    <a:pt x="6" y="6"/>
                    <a:pt x="0" y="8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4" name="Freeform 1139"/>
            <p:cNvSpPr>
              <a:spLocks noEditPoints="1"/>
            </p:cNvSpPr>
            <p:nvPr userDrawn="1"/>
          </p:nvSpPr>
          <p:spPr bwMode="auto">
            <a:xfrm>
              <a:off x="288" y="304"/>
              <a:ext cx="2" cy="6"/>
            </a:xfrm>
            <a:custGeom>
              <a:avLst/>
              <a:gdLst>
                <a:gd name="T0" fmla="*/ 3 w 5"/>
                <a:gd name="T1" fmla="*/ 8 h 14"/>
                <a:gd name="T2" fmla="*/ 3 w 5"/>
                <a:gd name="T3" fmla="*/ 8 h 14"/>
                <a:gd name="T4" fmla="*/ 2 w 5"/>
                <a:gd name="T5" fmla="*/ 1 h 14"/>
                <a:gd name="T6" fmla="*/ 1 w 5"/>
                <a:gd name="T7" fmla="*/ 2 h 14"/>
                <a:gd name="T8" fmla="*/ 3 w 5"/>
                <a:gd name="T9" fmla="*/ 8 h 14"/>
                <a:gd name="T10" fmla="*/ 4 w 5"/>
                <a:gd name="T11" fmla="*/ 14 h 14"/>
                <a:gd name="T12" fmla="*/ 4 w 5"/>
                <a:gd name="T13" fmla="*/ 14 h 14"/>
                <a:gd name="T14" fmla="*/ 0 w 5"/>
                <a:gd name="T15" fmla="*/ 2 h 14"/>
                <a:gd name="T16" fmla="*/ 2 w 5"/>
                <a:gd name="T17" fmla="*/ 0 h 14"/>
                <a:gd name="T18" fmla="*/ 3 w 5"/>
                <a:gd name="T19" fmla="*/ 1 h 14"/>
                <a:gd name="T20" fmla="*/ 4 w 5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3" y="8"/>
                  </a:moveTo>
                  <a:lnTo>
                    <a:pt x="3" y="8"/>
                  </a:lnTo>
                  <a:cubicBezTo>
                    <a:pt x="3" y="7"/>
                    <a:pt x="2" y="1"/>
                    <a:pt x="2" y="1"/>
                  </a:cubicBezTo>
                  <a:lnTo>
                    <a:pt x="1" y="2"/>
                  </a:lnTo>
                  <a:cubicBezTo>
                    <a:pt x="1" y="2"/>
                    <a:pt x="3" y="7"/>
                    <a:pt x="3" y="8"/>
                  </a:cubicBezTo>
                  <a:close/>
                  <a:moveTo>
                    <a:pt x="4" y="14"/>
                  </a:moveTo>
                  <a:lnTo>
                    <a:pt x="4" y="14"/>
                  </a:lnTo>
                  <a:cubicBezTo>
                    <a:pt x="1" y="6"/>
                    <a:pt x="0" y="2"/>
                    <a:pt x="0" y="2"/>
                  </a:cubicBezTo>
                  <a:lnTo>
                    <a:pt x="2" y="0"/>
                  </a:lnTo>
                  <a:lnTo>
                    <a:pt x="3" y="1"/>
                  </a:lnTo>
                  <a:cubicBezTo>
                    <a:pt x="3" y="1"/>
                    <a:pt x="5" y="6"/>
                    <a:pt x="4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5" name="Freeform 1140"/>
            <p:cNvSpPr>
              <a:spLocks/>
            </p:cNvSpPr>
            <p:nvPr userDrawn="1"/>
          </p:nvSpPr>
          <p:spPr bwMode="auto">
            <a:xfrm>
              <a:off x="286" y="309"/>
              <a:ext cx="8" cy="5"/>
            </a:xfrm>
            <a:custGeom>
              <a:avLst/>
              <a:gdLst>
                <a:gd name="T0" fmla="*/ 0 w 19"/>
                <a:gd name="T1" fmla="*/ 4 h 12"/>
                <a:gd name="T2" fmla="*/ 0 w 19"/>
                <a:gd name="T3" fmla="*/ 4 h 12"/>
                <a:gd name="T4" fmla="*/ 10 w 19"/>
                <a:gd name="T5" fmla="*/ 9 h 12"/>
                <a:gd name="T6" fmla="*/ 17 w 19"/>
                <a:gd name="T7" fmla="*/ 0 h 12"/>
                <a:gd name="T8" fmla="*/ 11 w 19"/>
                <a:gd name="T9" fmla="*/ 11 h 12"/>
                <a:gd name="T10" fmla="*/ 0 w 19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0" y="4"/>
                  </a:moveTo>
                  <a:lnTo>
                    <a:pt x="0" y="4"/>
                  </a:lnTo>
                  <a:cubicBezTo>
                    <a:pt x="2" y="10"/>
                    <a:pt x="7" y="7"/>
                    <a:pt x="10" y="9"/>
                  </a:cubicBezTo>
                  <a:cubicBezTo>
                    <a:pt x="13" y="5"/>
                    <a:pt x="18" y="5"/>
                    <a:pt x="17" y="0"/>
                  </a:cubicBezTo>
                  <a:cubicBezTo>
                    <a:pt x="19" y="8"/>
                    <a:pt x="13" y="7"/>
                    <a:pt x="11" y="11"/>
                  </a:cubicBezTo>
                  <a:cubicBezTo>
                    <a:pt x="6" y="9"/>
                    <a:pt x="1" y="12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6" name="Freeform 1141"/>
            <p:cNvSpPr>
              <a:spLocks/>
            </p:cNvSpPr>
            <p:nvPr userDrawn="1"/>
          </p:nvSpPr>
          <p:spPr bwMode="auto">
            <a:xfrm>
              <a:off x="297" y="302"/>
              <a:ext cx="0" cy="2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4 h 4"/>
                <a:gd name="T4" fmla="*/ 0 w 1"/>
                <a:gd name="T5" fmla="*/ 0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1" y="4"/>
                  </a:lnTo>
                  <a:cubicBezTo>
                    <a:pt x="1" y="3"/>
                    <a:pt x="0" y="0"/>
                    <a:pt x="0" y="0"/>
                  </a:cubicBezTo>
                  <a:lnTo>
                    <a:pt x="1" y="0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7" name="Freeform 1142"/>
            <p:cNvSpPr>
              <a:spLocks/>
            </p:cNvSpPr>
            <p:nvPr userDrawn="1"/>
          </p:nvSpPr>
          <p:spPr bwMode="auto">
            <a:xfrm>
              <a:off x="309" y="154"/>
              <a:ext cx="44" cy="53"/>
            </a:xfrm>
            <a:custGeom>
              <a:avLst/>
              <a:gdLst>
                <a:gd name="T0" fmla="*/ 79 w 99"/>
                <a:gd name="T1" fmla="*/ 113 h 116"/>
                <a:gd name="T2" fmla="*/ 79 w 99"/>
                <a:gd name="T3" fmla="*/ 113 h 116"/>
                <a:gd name="T4" fmla="*/ 50 w 99"/>
                <a:gd name="T5" fmla="*/ 116 h 116"/>
                <a:gd name="T6" fmla="*/ 20 w 99"/>
                <a:gd name="T7" fmla="*/ 113 h 116"/>
                <a:gd name="T8" fmla="*/ 20 w 99"/>
                <a:gd name="T9" fmla="*/ 99 h 116"/>
                <a:gd name="T10" fmla="*/ 8 w 99"/>
                <a:gd name="T11" fmla="*/ 74 h 116"/>
                <a:gd name="T12" fmla="*/ 31 w 99"/>
                <a:gd name="T13" fmla="*/ 38 h 116"/>
                <a:gd name="T14" fmla="*/ 39 w 99"/>
                <a:gd name="T15" fmla="*/ 37 h 116"/>
                <a:gd name="T16" fmla="*/ 39 w 99"/>
                <a:gd name="T17" fmla="*/ 41 h 116"/>
                <a:gd name="T18" fmla="*/ 43 w 99"/>
                <a:gd name="T19" fmla="*/ 40 h 116"/>
                <a:gd name="T20" fmla="*/ 43 w 99"/>
                <a:gd name="T21" fmla="*/ 36 h 116"/>
                <a:gd name="T22" fmla="*/ 45 w 99"/>
                <a:gd name="T23" fmla="*/ 36 h 116"/>
                <a:gd name="T24" fmla="*/ 41 w 99"/>
                <a:gd name="T25" fmla="*/ 28 h 116"/>
                <a:gd name="T26" fmla="*/ 44 w 99"/>
                <a:gd name="T27" fmla="*/ 21 h 116"/>
                <a:gd name="T28" fmla="*/ 41 w 99"/>
                <a:gd name="T29" fmla="*/ 21 h 116"/>
                <a:gd name="T30" fmla="*/ 46 w 99"/>
                <a:gd name="T31" fmla="*/ 14 h 116"/>
                <a:gd name="T32" fmla="*/ 39 w 99"/>
                <a:gd name="T33" fmla="*/ 19 h 116"/>
                <a:gd name="T34" fmla="*/ 39 w 99"/>
                <a:gd name="T35" fmla="*/ 2 h 116"/>
                <a:gd name="T36" fmla="*/ 46 w 99"/>
                <a:gd name="T37" fmla="*/ 6 h 116"/>
                <a:gd name="T38" fmla="*/ 41 w 99"/>
                <a:gd name="T39" fmla="*/ 0 h 116"/>
                <a:gd name="T40" fmla="*/ 59 w 99"/>
                <a:gd name="T41" fmla="*/ 0 h 116"/>
                <a:gd name="T42" fmla="*/ 53 w 99"/>
                <a:gd name="T43" fmla="*/ 6 h 116"/>
                <a:gd name="T44" fmla="*/ 61 w 99"/>
                <a:gd name="T45" fmla="*/ 2 h 116"/>
                <a:gd name="T46" fmla="*/ 61 w 99"/>
                <a:gd name="T47" fmla="*/ 19 h 116"/>
                <a:gd name="T48" fmla="*/ 53 w 99"/>
                <a:gd name="T49" fmla="*/ 14 h 116"/>
                <a:gd name="T50" fmla="*/ 59 w 99"/>
                <a:gd name="T51" fmla="*/ 21 h 116"/>
                <a:gd name="T52" fmla="*/ 56 w 99"/>
                <a:gd name="T53" fmla="*/ 21 h 116"/>
                <a:gd name="T54" fmla="*/ 59 w 99"/>
                <a:gd name="T55" fmla="*/ 28 h 116"/>
                <a:gd name="T56" fmla="*/ 54 w 99"/>
                <a:gd name="T57" fmla="*/ 36 h 116"/>
                <a:gd name="T58" fmla="*/ 56 w 99"/>
                <a:gd name="T59" fmla="*/ 36 h 116"/>
                <a:gd name="T60" fmla="*/ 56 w 99"/>
                <a:gd name="T61" fmla="*/ 40 h 116"/>
                <a:gd name="T62" fmla="*/ 60 w 99"/>
                <a:gd name="T63" fmla="*/ 41 h 116"/>
                <a:gd name="T64" fmla="*/ 61 w 99"/>
                <a:gd name="T65" fmla="*/ 37 h 116"/>
                <a:gd name="T66" fmla="*/ 68 w 99"/>
                <a:gd name="T67" fmla="*/ 38 h 116"/>
                <a:gd name="T68" fmla="*/ 91 w 99"/>
                <a:gd name="T69" fmla="*/ 74 h 116"/>
                <a:gd name="T70" fmla="*/ 79 w 99"/>
                <a:gd name="T71" fmla="*/ 99 h 116"/>
                <a:gd name="T72" fmla="*/ 79 w 99"/>
                <a:gd name="T73" fmla="*/ 1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" h="116">
                  <a:moveTo>
                    <a:pt x="79" y="113"/>
                  </a:moveTo>
                  <a:lnTo>
                    <a:pt x="79" y="113"/>
                  </a:lnTo>
                  <a:cubicBezTo>
                    <a:pt x="74" y="115"/>
                    <a:pt x="63" y="116"/>
                    <a:pt x="50" y="116"/>
                  </a:cubicBezTo>
                  <a:cubicBezTo>
                    <a:pt x="36" y="116"/>
                    <a:pt x="25" y="115"/>
                    <a:pt x="20" y="113"/>
                  </a:cubicBezTo>
                  <a:lnTo>
                    <a:pt x="20" y="99"/>
                  </a:lnTo>
                  <a:cubicBezTo>
                    <a:pt x="15" y="91"/>
                    <a:pt x="11" y="82"/>
                    <a:pt x="8" y="74"/>
                  </a:cubicBezTo>
                  <a:cubicBezTo>
                    <a:pt x="0" y="52"/>
                    <a:pt x="12" y="42"/>
                    <a:pt x="31" y="38"/>
                  </a:cubicBezTo>
                  <a:cubicBezTo>
                    <a:pt x="33" y="37"/>
                    <a:pt x="36" y="36"/>
                    <a:pt x="39" y="37"/>
                  </a:cubicBezTo>
                  <a:lnTo>
                    <a:pt x="39" y="41"/>
                  </a:lnTo>
                  <a:lnTo>
                    <a:pt x="43" y="40"/>
                  </a:lnTo>
                  <a:lnTo>
                    <a:pt x="43" y="36"/>
                  </a:lnTo>
                  <a:cubicBezTo>
                    <a:pt x="44" y="36"/>
                    <a:pt x="45" y="36"/>
                    <a:pt x="45" y="36"/>
                  </a:cubicBezTo>
                  <a:cubicBezTo>
                    <a:pt x="42" y="35"/>
                    <a:pt x="41" y="32"/>
                    <a:pt x="41" y="28"/>
                  </a:cubicBezTo>
                  <a:cubicBezTo>
                    <a:pt x="41" y="25"/>
                    <a:pt x="42" y="23"/>
                    <a:pt x="44" y="21"/>
                  </a:cubicBezTo>
                  <a:lnTo>
                    <a:pt x="41" y="21"/>
                  </a:lnTo>
                  <a:cubicBezTo>
                    <a:pt x="42" y="19"/>
                    <a:pt x="46" y="16"/>
                    <a:pt x="46" y="14"/>
                  </a:cubicBezTo>
                  <a:cubicBezTo>
                    <a:pt x="44" y="14"/>
                    <a:pt x="40" y="17"/>
                    <a:pt x="39" y="19"/>
                  </a:cubicBezTo>
                  <a:lnTo>
                    <a:pt x="39" y="2"/>
                  </a:lnTo>
                  <a:cubicBezTo>
                    <a:pt x="40" y="4"/>
                    <a:pt x="44" y="6"/>
                    <a:pt x="46" y="6"/>
                  </a:cubicBezTo>
                  <a:cubicBezTo>
                    <a:pt x="46" y="4"/>
                    <a:pt x="42" y="2"/>
                    <a:pt x="41" y="0"/>
                  </a:cubicBezTo>
                  <a:lnTo>
                    <a:pt x="59" y="0"/>
                  </a:lnTo>
                  <a:cubicBezTo>
                    <a:pt x="57" y="2"/>
                    <a:pt x="54" y="4"/>
                    <a:pt x="53" y="6"/>
                  </a:cubicBezTo>
                  <a:cubicBezTo>
                    <a:pt x="55" y="6"/>
                    <a:pt x="59" y="4"/>
                    <a:pt x="61" y="2"/>
                  </a:cubicBezTo>
                  <a:lnTo>
                    <a:pt x="61" y="19"/>
                  </a:lnTo>
                  <a:cubicBezTo>
                    <a:pt x="59" y="17"/>
                    <a:pt x="55" y="14"/>
                    <a:pt x="53" y="14"/>
                  </a:cubicBezTo>
                  <a:cubicBezTo>
                    <a:pt x="54" y="16"/>
                    <a:pt x="57" y="19"/>
                    <a:pt x="59" y="21"/>
                  </a:cubicBezTo>
                  <a:lnTo>
                    <a:pt x="56" y="21"/>
                  </a:lnTo>
                  <a:cubicBezTo>
                    <a:pt x="58" y="23"/>
                    <a:pt x="59" y="25"/>
                    <a:pt x="59" y="28"/>
                  </a:cubicBezTo>
                  <a:cubicBezTo>
                    <a:pt x="59" y="32"/>
                    <a:pt x="57" y="35"/>
                    <a:pt x="54" y="36"/>
                  </a:cubicBezTo>
                  <a:cubicBezTo>
                    <a:pt x="55" y="36"/>
                    <a:pt x="56" y="36"/>
                    <a:pt x="56" y="36"/>
                  </a:cubicBezTo>
                  <a:lnTo>
                    <a:pt x="56" y="40"/>
                  </a:lnTo>
                  <a:lnTo>
                    <a:pt x="60" y="41"/>
                  </a:lnTo>
                  <a:lnTo>
                    <a:pt x="61" y="37"/>
                  </a:lnTo>
                  <a:cubicBezTo>
                    <a:pt x="64" y="36"/>
                    <a:pt x="66" y="37"/>
                    <a:pt x="68" y="38"/>
                  </a:cubicBezTo>
                  <a:cubicBezTo>
                    <a:pt x="87" y="42"/>
                    <a:pt x="99" y="52"/>
                    <a:pt x="91" y="74"/>
                  </a:cubicBezTo>
                  <a:cubicBezTo>
                    <a:pt x="88" y="82"/>
                    <a:pt x="84" y="91"/>
                    <a:pt x="79" y="99"/>
                  </a:cubicBezTo>
                  <a:lnTo>
                    <a:pt x="79" y="1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8" name="Freeform 1143"/>
            <p:cNvSpPr>
              <a:spLocks/>
            </p:cNvSpPr>
            <p:nvPr userDrawn="1"/>
          </p:nvSpPr>
          <p:spPr bwMode="auto">
            <a:xfrm>
              <a:off x="320" y="202"/>
              <a:ext cx="21" cy="2"/>
            </a:xfrm>
            <a:custGeom>
              <a:avLst/>
              <a:gdLst>
                <a:gd name="T0" fmla="*/ 24 w 47"/>
                <a:gd name="T1" fmla="*/ 4 h 4"/>
                <a:gd name="T2" fmla="*/ 24 w 47"/>
                <a:gd name="T3" fmla="*/ 4 h 4"/>
                <a:gd name="T4" fmla="*/ 0 w 47"/>
                <a:gd name="T5" fmla="*/ 2 h 4"/>
                <a:gd name="T6" fmla="*/ 24 w 47"/>
                <a:gd name="T7" fmla="*/ 0 h 4"/>
                <a:gd name="T8" fmla="*/ 47 w 47"/>
                <a:gd name="T9" fmla="*/ 2 h 4"/>
                <a:gd name="T10" fmla="*/ 24 w 47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">
                  <a:moveTo>
                    <a:pt x="24" y="4"/>
                  </a:moveTo>
                  <a:lnTo>
                    <a:pt x="24" y="4"/>
                  </a:lnTo>
                  <a:cubicBezTo>
                    <a:pt x="15" y="4"/>
                    <a:pt x="6" y="3"/>
                    <a:pt x="0" y="2"/>
                  </a:cubicBezTo>
                  <a:cubicBezTo>
                    <a:pt x="6" y="0"/>
                    <a:pt x="15" y="0"/>
                    <a:pt x="24" y="0"/>
                  </a:cubicBezTo>
                  <a:cubicBezTo>
                    <a:pt x="33" y="0"/>
                    <a:pt x="42" y="0"/>
                    <a:pt x="47" y="2"/>
                  </a:cubicBezTo>
                  <a:cubicBezTo>
                    <a:pt x="41" y="3"/>
                    <a:pt x="32" y="4"/>
                    <a:pt x="24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9" name="Freeform 1144"/>
            <p:cNvSpPr>
              <a:spLocks/>
            </p:cNvSpPr>
            <p:nvPr userDrawn="1"/>
          </p:nvSpPr>
          <p:spPr bwMode="auto">
            <a:xfrm>
              <a:off x="319" y="204"/>
              <a:ext cx="24" cy="2"/>
            </a:xfrm>
            <a:custGeom>
              <a:avLst/>
              <a:gdLst>
                <a:gd name="T0" fmla="*/ 0 w 53"/>
                <a:gd name="T1" fmla="*/ 2 h 5"/>
                <a:gd name="T2" fmla="*/ 0 w 53"/>
                <a:gd name="T3" fmla="*/ 2 h 5"/>
                <a:gd name="T4" fmla="*/ 0 w 53"/>
                <a:gd name="T5" fmla="*/ 0 h 5"/>
                <a:gd name="T6" fmla="*/ 27 w 53"/>
                <a:gd name="T7" fmla="*/ 3 h 5"/>
                <a:gd name="T8" fmla="*/ 53 w 53"/>
                <a:gd name="T9" fmla="*/ 0 h 5"/>
                <a:gd name="T10" fmla="*/ 53 w 53"/>
                <a:gd name="T11" fmla="*/ 2 h 5"/>
                <a:gd name="T12" fmla="*/ 27 w 53"/>
                <a:gd name="T13" fmla="*/ 5 h 5"/>
                <a:gd name="T14" fmla="*/ 0 w 53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cubicBezTo>
                    <a:pt x="5" y="2"/>
                    <a:pt x="16" y="3"/>
                    <a:pt x="27" y="3"/>
                  </a:cubicBezTo>
                  <a:cubicBezTo>
                    <a:pt x="37" y="3"/>
                    <a:pt x="48" y="2"/>
                    <a:pt x="53" y="0"/>
                  </a:cubicBezTo>
                  <a:lnTo>
                    <a:pt x="53" y="2"/>
                  </a:lnTo>
                  <a:cubicBezTo>
                    <a:pt x="48" y="4"/>
                    <a:pt x="40" y="5"/>
                    <a:pt x="27" y="5"/>
                  </a:cubicBezTo>
                  <a:cubicBezTo>
                    <a:pt x="14" y="5"/>
                    <a:pt x="5" y="4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0" name="Freeform 1145"/>
            <p:cNvSpPr>
              <a:spLocks/>
            </p:cNvSpPr>
            <p:nvPr userDrawn="1"/>
          </p:nvSpPr>
          <p:spPr bwMode="auto">
            <a:xfrm>
              <a:off x="343" y="200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1" name="Freeform 1146"/>
            <p:cNvSpPr>
              <a:spLocks/>
            </p:cNvSpPr>
            <p:nvPr userDrawn="1"/>
          </p:nvSpPr>
          <p:spPr bwMode="auto">
            <a:xfrm>
              <a:off x="333" y="186"/>
              <a:ext cx="1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2" name="Freeform 1147"/>
            <p:cNvSpPr>
              <a:spLocks/>
            </p:cNvSpPr>
            <p:nvPr userDrawn="1"/>
          </p:nvSpPr>
          <p:spPr bwMode="auto">
            <a:xfrm>
              <a:off x="347" y="186"/>
              <a:ext cx="2" cy="4"/>
            </a:xfrm>
            <a:custGeom>
              <a:avLst/>
              <a:gdLst>
                <a:gd name="T0" fmla="*/ 3 w 4"/>
                <a:gd name="T1" fmla="*/ 2 h 7"/>
                <a:gd name="T2" fmla="*/ 3 w 4"/>
                <a:gd name="T3" fmla="*/ 2 h 7"/>
                <a:gd name="T4" fmla="*/ 1 w 4"/>
                <a:gd name="T5" fmla="*/ 7 h 7"/>
                <a:gd name="T6" fmla="*/ 0 w 4"/>
                <a:gd name="T7" fmla="*/ 4 h 7"/>
                <a:gd name="T8" fmla="*/ 3 w 4"/>
                <a:gd name="T9" fmla="*/ 0 h 7"/>
                <a:gd name="T10" fmla="*/ 4 w 4"/>
                <a:gd name="T11" fmla="*/ 0 h 7"/>
                <a:gd name="T12" fmla="*/ 3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2" y="5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0"/>
                  </a:lnTo>
                  <a:cubicBezTo>
                    <a:pt x="3" y="1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3" name="Freeform 1148"/>
            <p:cNvSpPr>
              <a:spLocks/>
            </p:cNvSpPr>
            <p:nvPr userDrawn="1"/>
          </p:nvSpPr>
          <p:spPr bwMode="auto">
            <a:xfrm>
              <a:off x="348" y="181"/>
              <a:ext cx="2" cy="5"/>
            </a:xfrm>
            <a:custGeom>
              <a:avLst/>
              <a:gdLst>
                <a:gd name="T0" fmla="*/ 3 w 4"/>
                <a:gd name="T1" fmla="*/ 9 h 10"/>
                <a:gd name="T2" fmla="*/ 3 w 4"/>
                <a:gd name="T3" fmla="*/ 9 h 10"/>
                <a:gd name="T4" fmla="*/ 3 w 4"/>
                <a:gd name="T5" fmla="*/ 10 h 10"/>
                <a:gd name="T6" fmla="*/ 0 w 4"/>
                <a:gd name="T7" fmla="*/ 5 h 10"/>
                <a:gd name="T8" fmla="*/ 3 w 4"/>
                <a:gd name="T9" fmla="*/ 0 h 10"/>
                <a:gd name="T10" fmla="*/ 4 w 4"/>
                <a:gd name="T11" fmla="*/ 3 h 10"/>
                <a:gd name="T12" fmla="*/ 3 w 4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3" y="9"/>
                  </a:moveTo>
                  <a:lnTo>
                    <a:pt x="3" y="9"/>
                  </a:lnTo>
                  <a:lnTo>
                    <a:pt x="3" y="10"/>
                  </a:ln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3"/>
                  </a:lnTo>
                  <a:cubicBezTo>
                    <a:pt x="4" y="5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4" name="Freeform 1149"/>
            <p:cNvSpPr>
              <a:spLocks/>
            </p:cNvSpPr>
            <p:nvPr userDrawn="1"/>
          </p:nvSpPr>
          <p:spPr bwMode="auto">
            <a:xfrm>
              <a:off x="350" y="181"/>
              <a:ext cx="0" cy="1"/>
            </a:xfrm>
            <a:custGeom>
              <a:avLst/>
              <a:gdLst>
                <a:gd name="T0" fmla="*/ 3 h 3"/>
                <a:gd name="T1" fmla="*/ 3 h 3"/>
                <a:gd name="T2" fmla="*/ 1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5" name="Freeform 1150"/>
            <p:cNvSpPr>
              <a:spLocks/>
            </p:cNvSpPr>
            <p:nvPr userDrawn="1"/>
          </p:nvSpPr>
          <p:spPr bwMode="auto">
            <a:xfrm>
              <a:off x="347" y="177"/>
              <a:ext cx="3" cy="4"/>
            </a:xfrm>
            <a:custGeom>
              <a:avLst/>
              <a:gdLst>
                <a:gd name="T0" fmla="*/ 5 w 5"/>
                <a:gd name="T1" fmla="*/ 7 h 8"/>
                <a:gd name="T2" fmla="*/ 5 w 5"/>
                <a:gd name="T3" fmla="*/ 7 h 8"/>
                <a:gd name="T4" fmla="*/ 4 w 5"/>
                <a:gd name="T5" fmla="*/ 8 h 8"/>
                <a:gd name="T6" fmla="*/ 0 w 5"/>
                <a:gd name="T7" fmla="*/ 2 h 8"/>
                <a:gd name="T8" fmla="*/ 2 w 5"/>
                <a:gd name="T9" fmla="*/ 0 h 8"/>
                <a:gd name="T10" fmla="*/ 5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7"/>
                  </a:moveTo>
                  <a:lnTo>
                    <a:pt x="5" y="7"/>
                  </a:lnTo>
                  <a:lnTo>
                    <a:pt x="4" y="8"/>
                  </a:lnTo>
                  <a:cubicBezTo>
                    <a:pt x="3" y="6"/>
                    <a:pt x="2" y="4"/>
                    <a:pt x="0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4" y="2"/>
                    <a:pt x="5" y="4"/>
                    <a:pt x="5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6" name="Freeform 1151"/>
            <p:cNvSpPr>
              <a:spLocks/>
            </p:cNvSpPr>
            <p:nvPr userDrawn="1"/>
          </p:nvSpPr>
          <p:spPr bwMode="auto">
            <a:xfrm>
              <a:off x="345" y="175"/>
              <a:ext cx="3" cy="2"/>
            </a:xfrm>
            <a:custGeom>
              <a:avLst/>
              <a:gdLst>
                <a:gd name="T0" fmla="*/ 5 w 5"/>
                <a:gd name="T1" fmla="*/ 3 h 5"/>
                <a:gd name="T2" fmla="*/ 5 w 5"/>
                <a:gd name="T3" fmla="*/ 3 h 5"/>
                <a:gd name="T4" fmla="*/ 4 w 5"/>
                <a:gd name="T5" fmla="*/ 5 h 5"/>
                <a:gd name="T6" fmla="*/ 0 w 5"/>
                <a:gd name="T7" fmla="*/ 0 h 5"/>
                <a:gd name="T8" fmla="*/ 0 w 5"/>
                <a:gd name="T9" fmla="*/ 0 h 5"/>
                <a:gd name="T10" fmla="*/ 5 w 5"/>
                <a:gd name="T11" fmla="*/ 3 h 5"/>
                <a:gd name="T12" fmla="*/ 5 w 5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lnTo>
                    <a:pt x="0" y="0"/>
                  </a:lnTo>
                  <a:cubicBezTo>
                    <a:pt x="1" y="1"/>
                    <a:pt x="3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7" name="Freeform 1152"/>
            <p:cNvSpPr>
              <a:spLocks/>
            </p:cNvSpPr>
            <p:nvPr userDrawn="1"/>
          </p:nvSpPr>
          <p:spPr bwMode="auto">
            <a:xfrm>
              <a:off x="345" y="175"/>
              <a:ext cx="0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8" name="Freeform 1153"/>
            <p:cNvSpPr>
              <a:spLocks/>
            </p:cNvSpPr>
            <p:nvPr userDrawn="1"/>
          </p:nvSpPr>
          <p:spPr bwMode="auto">
            <a:xfrm>
              <a:off x="341" y="174"/>
              <a:ext cx="4" cy="4"/>
            </a:xfrm>
            <a:custGeom>
              <a:avLst/>
              <a:gdLst>
                <a:gd name="T0" fmla="*/ 5 w 7"/>
                <a:gd name="T1" fmla="*/ 1 h 9"/>
                <a:gd name="T2" fmla="*/ 5 w 7"/>
                <a:gd name="T3" fmla="*/ 1 h 9"/>
                <a:gd name="T4" fmla="*/ 7 w 7"/>
                <a:gd name="T5" fmla="*/ 3 h 9"/>
                <a:gd name="T6" fmla="*/ 4 w 7"/>
                <a:gd name="T7" fmla="*/ 9 h 9"/>
                <a:gd name="T8" fmla="*/ 0 w 7"/>
                <a:gd name="T9" fmla="*/ 4 h 9"/>
                <a:gd name="T10" fmla="*/ 3 w 7"/>
                <a:gd name="T11" fmla="*/ 0 h 9"/>
                <a:gd name="T12" fmla="*/ 5 w 7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5" y="1"/>
                  </a:moveTo>
                  <a:lnTo>
                    <a:pt x="5" y="1"/>
                  </a:lnTo>
                  <a:cubicBezTo>
                    <a:pt x="6" y="2"/>
                    <a:pt x="7" y="3"/>
                    <a:pt x="7" y="3"/>
                  </a:cubicBezTo>
                  <a:cubicBezTo>
                    <a:pt x="6" y="5"/>
                    <a:pt x="5" y="7"/>
                    <a:pt x="4" y="9"/>
                  </a:cubicBezTo>
                  <a:cubicBezTo>
                    <a:pt x="3" y="7"/>
                    <a:pt x="1" y="6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9" name="Freeform 1154"/>
            <p:cNvSpPr>
              <a:spLocks/>
            </p:cNvSpPr>
            <p:nvPr userDrawn="1"/>
          </p:nvSpPr>
          <p:spPr bwMode="auto">
            <a:xfrm>
              <a:off x="339" y="173"/>
              <a:ext cx="3" cy="2"/>
            </a:xfrm>
            <a:custGeom>
              <a:avLst/>
              <a:gdLst>
                <a:gd name="T0" fmla="*/ 7 w 7"/>
                <a:gd name="T1" fmla="*/ 2 h 5"/>
                <a:gd name="T2" fmla="*/ 7 w 7"/>
                <a:gd name="T3" fmla="*/ 2 h 5"/>
                <a:gd name="T4" fmla="*/ 4 w 7"/>
                <a:gd name="T5" fmla="*/ 5 h 5"/>
                <a:gd name="T6" fmla="*/ 0 w 7"/>
                <a:gd name="T7" fmla="*/ 2 h 5"/>
                <a:gd name="T8" fmla="*/ 1 w 7"/>
                <a:gd name="T9" fmla="*/ 0 h 5"/>
                <a:gd name="T10" fmla="*/ 7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lnTo>
                    <a:pt x="7" y="2"/>
                  </a:lnTo>
                  <a:cubicBezTo>
                    <a:pt x="6" y="3"/>
                    <a:pt x="5" y="4"/>
                    <a:pt x="4" y="5"/>
                  </a:cubicBezTo>
                  <a:cubicBezTo>
                    <a:pt x="3" y="4"/>
                    <a:pt x="2" y="3"/>
                    <a:pt x="0" y="2"/>
                  </a:cubicBezTo>
                  <a:lnTo>
                    <a:pt x="1" y="0"/>
                  </a:lnTo>
                  <a:cubicBezTo>
                    <a:pt x="3" y="0"/>
                    <a:pt x="5" y="1"/>
                    <a:pt x="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0" name="Freeform 1155"/>
            <p:cNvSpPr>
              <a:spLocks/>
            </p:cNvSpPr>
            <p:nvPr userDrawn="1"/>
          </p:nvSpPr>
          <p:spPr bwMode="auto">
            <a:xfrm>
              <a:off x="339" y="174"/>
              <a:ext cx="2" cy="4"/>
            </a:xfrm>
            <a:custGeom>
              <a:avLst/>
              <a:gdLst>
                <a:gd name="T0" fmla="*/ 1 w 5"/>
                <a:gd name="T1" fmla="*/ 0 h 8"/>
                <a:gd name="T2" fmla="*/ 1 w 5"/>
                <a:gd name="T3" fmla="*/ 0 h 8"/>
                <a:gd name="T4" fmla="*/ 5 w 5"/>
                <a:gd name="T5" fmla="*/ 3 h 8"/>
                <a:gd name="T6" fmla="*/ 1 w 5"/>
                <a:gd name="T7" fmla="*/ 8 h 8"/>
                <a:gd name="T8" fmla="*/ 0 w 5"/>
                <a:gd name="T9" fmla="*/ 7 h 8"/>
                <a:gd name="T10" fmla="*/ 1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4" y="2"/>
                    <a:pt x="5" y="3"/>
                  </a:cubicBezTo>
                  <a:cubicBezTo>
                    <a:pt x="3" y="5"/>
                    <a:pt x="2" y="7"/>
                    <a:pt x="1" y="8"/>
                  </a:cubicBez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1" name="Freeform 1156"/>
            <p:cNvSpPr>
              <a:spLocks/>
            </p:cNvSpPr>
            <p:nvPr userDrawn="1"/>
          </p:nvSpPr>
          <p:spPr bwMode="auto">
            <a:xfrm>
              <a:off x="338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2" name="Freeform 1157"/>
            <p:cNvSpPr>
              <a:spLocks/>
            </p:cNvSpPr>
            <p:nvPr userDrawn="1"/>
          </p:nvSpPr>
          <p:spPr bwMode="auto">
            <a:xfrm>
              <a:off x="338" y="178"/>
              <a:ext cx="3" cy="4"/>
            </a:xfrm>
            <a:custGeom>
              <a:avLst/>
              <a:gdLst>
                <a:gd name="T0" fmla="*/ 1 w 7"/>
                <a:gd name="T1" fmla="*/ 3 h 9"/>
                <a:gd name="T2" fmla="*/ 1 w 7"/>
                <a:gd name="T3" fmla="*/ 3 h 9"/>
                <a:gd name="T4" fmla="*/ 3 w 7"/>
                <a:gd name="T5" fmla="*/ 0 h 9"/>
                <a:gd name="T6" fmla="*/ 7 w 7"/>
                <a:gd name="T7" fmla="*/ 5 h 9"/>
                <a:gd name="T8" fmla="*/ 3 w 7"/>
                <a:gd name="T9" fmla="*/ 9 h 9"/>
                <a:gd name="T10" fmla="*/ 0 w 7"/>
                <a:gd name="T11" fmla="*/ 6 h 9"/>
                <a:gd name="T12" fmla="*/ 1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1" y="3"/>
                  </a:moveTo>
                  <a:lnTo>
                    <a:pt x="1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6" y="4"/>
                    <a:pt x="7" y="5"/>
                  </a:cubicBezTo>
                  <a:cubicBezTo>
                    <a:pt x="6" y="7"/>
                    <a:pt x="5" y="8"/>
                    <a:pt x="3" y="9"/>
                  </a:cubicBezTo>
                  <a:cubicBezTo>
                    <a:pt x="2" y="8"/>
                    <a:pt x="1" y="7"/>
                    <a:pt x="0" y="6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3" name="Freeform 1158"/>
            <p:cNvSpPr>
              <a:spLocks/>
            </p:cNvSpPr>
            <p:nvPr userDrawn="1"/>
          </p:nvSpPr>
          <p:spPr bwMode="auto">
            <a:xfrm>
              <a:off x="337" y="181"/>
              <a:ext cx="2" cy="4"/>
            </a:xfrm>
            <a:custGeom>
              <a:avLst/>
              <a:gdLst>
                <a:gd name="T0" fmla="*/ 1 w 4"/>
                <a:gd name="T1" fmla="*/ 0 h 7"/>
                <a:gd name="T2" fmla="*/ 1 w 4"/>
                <a:gd name="T3" fmla="*/ 0 h 7"/>
                <a:gd name="T4" fmla="*/ 4 w 4"/>
                <a:gd name="T5" fmla="*/ 3 h 7"/>
                <a:gd name="T6" fmla="*/ 0 w 4"/>
                <a:gd name="T7" fmla="*/ 7 h 7"/>
                <a:gd name="T8" fmla="*/ 1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2" y="4"/>
                    <a:pt x="1" y="6"/>
                    <a:pt x="0" y="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4" name="Freeform 1159"/>
            <p:cNvSpPr>
              <a:spLocks/>
            </p:cNvSpPr>
            <p:nvPr userDrawn="1"/>
          </p:nvSpPr>
          <p:spPr bwMode="auto">
            <a:xfrm>
              <a:off x="337" y="185"/>
              <a:ext cx="2" cy="4"/>
            </a:xfrm>
            <a:custGeom>
              <a:avLst/>
              <a:gdLst>
                <a:gd name="T0" fmla="*/ 1 w 5"/>
                <a:gd name="T1" fmla="*/ 1 h 8"/>
                <a:gd name="T2" fmla="*/ 1 w 5"/>
                <a:gd name="T3" fmla="*/ 1 h 8"/>
                <a:gd name="T4" fmla="*/ 2 w 5"/>
                <a:gd name="T5" fmla="*/ 0 h 8"/>
                <a:gd name="T6" fmla="*/ 5 w 5"/>
                <a:gd name="T7" fmla="*/ 5 h 8"/>
                <a:gd name="T8" fmla="*/ 1 w 5"/>
                <a:gd name="T9" fmla="*/ 8 h 8"/>
                <a:gd name="T10" fmla="*/ 1 w 5"/>
                <a:gd name="T11" fmla="*/ 7 h 8"/>
                <a:gd name="T12" fmla="*/ 1 w 5"/>
                <a:gd name="T13" fmla="*/ 7 h 8"/>
                <a:gd name="T14" fmla="*/ 0 w 5"/>
                <a:gd name="T15" fmla="*/ 6 h 8"/>
                <a:gd name="T16" fmla="*/ 1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1" y="1"/>
                  </a:moveTo>
                  <a:lnTo>
                    <a:pt x="1" y="1"/>
                  </a:lnTo>
                  <a:lnTo>
                    <a:pt x="2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7"/>
                    <a:pt x="1" y="8"/>
                  </a:cubicBezTo>
                  <a:lnTo>
                    <a:pt x="1" y="7"/>
                  </a:lnTo>
                  <a:lnTo>
                    <a:pt x="1" y="7"/>
                  </a:lnTo>
                  <a:cubicBezTo>
                    <a:pt x="1" y="7"/>
                    <a:pt x="0" y="7"/>
                    <a:pt x="0" y="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5" name="Freeform 1160"/>
            <p:cNvSpPr>
              <a:spLocks/>
            </p:cNvSpPr>
            <p:nvPr userDrawn="1"/>
          </p:nvSpPr>
          <p:spPr bwMode="auto">
            <a:xfrm>
              <a:off x="337" y="189"/>
              <a:ext cx="0" cy="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0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6" name="Freeform 1161"/>
            <p:cNvSpPr>
              <a:spLocks/>
            </p:cNvSpPr>
            <p:nvPr userDrawn="1"/>
          </p:nvSpPr>
          <p:spPr bwMode="auto">
            <a:xfrm>
              <a:off x="342" y="196"/>
              <a:ext cx="3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4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2" y="2"/>
                    <a:pt x="3" y="1"/>
                    <a:pt x="4" y="0"/>
                  </a:cubicBezTo>
                  <a:lnTo>
                    <a:pt x="5" y="2"/>
                  </a:lnTo>
                  <a:cubicBezTo>
                    <a:pt x="4" y="3"/>
                    <a:pt x="4" y="3"/>
                    <a:pt x="4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7" name="Freeform 1162"/>
            <p:cNvSpPr>
              <a:spLocks/>
            </p:cNvSpPr>
            <p:nvPr userDrawn="1"/>
          </p:nvSpPr>
          <p:spPr bwMode="auto">
            <a:xfrm>
              <a:off x="343" y="195"/>
              <a:ext cx="1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8" name="Freeform 1163"/>
            <p:cNvSpPr>
              <a:spLocks/>
            </p:cNvSpPr>
            <p:nvPr userDrawn="1"/>
          </p:nvSpPr>
          <p:spPr bwMode="auto">
            <a:xfrm>
              <a:off x="344" y="193"/>
              <a:ext cx="2" cy="3"/>
            </a:xfrm>
            <a:custGeom>
              <a:avLst/>
              <a:gdLst>
                <a:gd name="T0" fmla="*/ 0 w 6"/>
                <a:gd name="T1" fmla="*/ 3 h 7"/>
                <a:gd name="T2" fmla="*/ 0 w 6"/>
                <a:gd name="T3" fmla="*/ 3 h 7"/>
                <a:gd name="T4" fmla="*/ 6 w 6"/>
                <a:gd name="T5" fmla="*/ 0 h 7"/>
                <a:gd name="T6" fmla="*/ 2 w 6"/>
                <a:gd name="T7" fmla="*/ 7 h 7"/>
                <a:gd name="T8" fmla="*/ 2 w 6"/>
                <a:gd name="T9" fmla="*/ 6 h 7"/>
                <a:gd name="T10" fmla="*/ 2 w 6"/>
                <a:gd name="T11" fmla="*/ 6 h 7"/>
                <a:gd name="T12" fmla="*/ 1 w 6"/>
                <a:gd name="T13" fmla="*/ 5 h 7"/>
                <a:gd name="T14" fmla="*/ 0 w 6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7">
                  <a:moveTo>
                    <a:pt x="0" y="3"/>
                  </a:moveTo>
                  <a:lnTo>
                    <a:pt x="0" y="3"/>
                  </a:lnTo>
                  <a:cubicBezTo>
                    <a:pt x="3" y="2"/>
                    <a:pt x="4" y="1"/>
                    <a:pt x="6" y="0"/>
                  </a:cubicBezTo>
                  <a:cubicBezTo>
                    <a:pt x="4" y="2"/>
                    <a:pt x="3" y="5"/>
                    <a:pt x="2" y="7"/>
                  </a:cubicBezTo>
                  <a:lnTo>
                    <a:pt x="2" y="6"/>
                  </a:lnTo>
                  <a:lnTo>
                    <a:pt x="2" y="6"/>
                  </a:lnTo>
                  <a:lnTo>
                    <a:pt x="1" y="5"/>
                  </a:ln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9" name="Freeform 1164"/>
            <p:cNvSpPr>
              <a:spLocks/>
            </p:cNvSpPr>
            <p:nvPr userDrawn="1"/>
          </p:nvSpPr>
          <p:spPr bwMode="auto">
            <a:xfrm>
              <a:off x="345" y="189"/>
              <a:ext cx="3" cy="4"/>
            </a:xfrm>
            <a:custGeom>
              <a:avLst/>
              <a:gdLst>
                <a:gd name="T0" fmla="*/ 3 w 6"/>
                <a:gd name="T1" fmla="*/ 8 h 9"/>
                <a:gd name="T2" fmla="*/ 3 w 6"/>
                <a:gd name="T3" fmla="*/ 8 h 9"/>
                <a:gd name="T4" fmla="*/ 3 w 6"/>
                <a:gd name="T5" fmla="*/ 9 h 9"/>
                <a:gd name="T6" fmla="*/ 0 w 6"/>
                <a:gd name="T7" fmla="*/ 4 h 9"/>
                <a:gd name="T8" fmla="*/ 4 w 6"/>
                <a:gd name="T9" fmla="*/ 0 h 9"/>
                <a:gd name="T10" fmla="*/ 6 w 6"/>
                <a:gd name="T11" fmla="*/ 3 h 9"/>
                <a:gd name="T12" fmla="*/ 3 w 6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3" y="8"/>
                  </a:moveTo>
                  <a:lnTo>
                    <a:pt x="3" y="8"/>
                  </a:lnTo>
                  <a:lnTo>
                    <a:pt x="3" y="9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0" name="Freeform 1165"/>
            <p:cNvSpPr>
              <a:spLocks/>
            </p:cNvSpPr>
            <p:nvPr userDrawn="1"/>
          </p:nvSpPr>
          <p:spPr bwMode="auto">
            <a:xfrm>
              <a:off x="335" y="172"/>
              <a:ext cx="4" cy="14"/>
            </a:xfrm>
            <a:custGeom>
              <a:avLst/>
              <a:gdLst>
                <a:gd name="T0" fmla="*/ 5 w 9"/>
                <a:gd name="T1" fmla="*/ 0 h 32"/>
                <a:gd name="T2" fmla="*/ 5 w 9"/>
                <a:gd name="T3" fmla="*/ 0 h 32"/>
                <a:gd name="T4" fmla="*/ 9 w 9"/>
                <a:gd name="T5" fmla="*/ 1 h 32"/>
                <a:gd name="T6" fmla="*/ 2 w 9"/>
                <a:gd name="T7" fmla="*/ 32 h 32"/>
                <a:gd name="T8" fmla="*/ 2 w 9"/>
                <a:gd name="T9" fmla="*/ 31 h 32"/>
                <a:gd name="T10" fmla="*/ 1 w 9"/>
                <a:gd name="T11" fmla="*/ 32 h 32"/>
                <a:gd name="T12" fmla="*/ 0 w 9"/>
                <a:gd name="T13" fmla="*/ 32 h 32"/>
                <a:gd name="T14" fmla="*/ 5 w 9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2">
                  <a:moveTo>
                    <a:pt x="5" y="0"/>
                  </a:moveTo>
                  <a:lnTo>
                    <a:pt x="5" y="0"/>
                  </a:lnTo>
                  <a:cubicBezTo>
                    <a:pt x="6" y="0"/>
                    <a:pt x="8" y="0"/>
                    <a:pt x="9" y="1"/>
                  </a:cubicBezTo>
                  <a:lnTo>
                    <a:pt x="2" y="32"/>
                  </a:lnTo>
                  <a:cubicBezTo>
                    <a:pt x="2" y="32"/>
                    <a:pt x="2" y="32"/>
                    <a:pt x="2" y="31"/>
                  </a:cubicBezTo>
                  <a:lnTo>
                    <a:pt x="1" y="32"/>
                  </a:lnTo>
                  <a:cubicBezTo>
                    <a:pt x="1" y="32"/>
                    <a:pt x="1" y="32"/>
                    <a:pt x="0" y="3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1" name="Freeform 1166"/>
            <p:cNvSpPr>
              <a:spLocks/>
            </p:cNvSpPr>
            <p:nvPr userDrawn="1"/>
          </p:nvSpPr>
          <p:spPr bwMode="auto">
            <a:xfrm>
              <a:off x="33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5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6" y="1"/>
                    <a:pt x="7" y="3"/>
                    <a:pt x="8" y="5"/>
                  </a:cubicBezTo>
                  <a:cubicBezTo>
                    <a:pt x="7" y="6"/>
                    <a:pt x="6" y="8"/>
                    <a:pt x="5" y="9"/>
                  </a:cubicBezTo>
                  <a:cubicBezTo>
                    <a:pt x="3" y="8"/>
                    <a:pt x="2" y="6"/>
                    <a:pt x="0" y="5"/>
                  </a:cubicBezTo>
                  <a:cubicBezTo>
                    <a:pt x="2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2" name="Freeform 1167"/>
            <p:cNvSpPr>
              <a:spLocks/>
            </p:cNvSpPr>
            <p:nvPr userDrawn="1"/>
          </p:nvSpPr>
          <p:spPr bwMode="auto">
            <a:xfrm>
              <a:off x="343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6 h 11"/>
                <a:gd name="T6" fmla="*/ 4 w 8"/>
                <a:gd name="T7" fmla="*/ 0 h 11"/>
                <a:gd name="T8" fmla="*/ 8 w 8"/>
                <a:gd name="T9" fmla="*/ 5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2" y="7"/>
                    <a:pt x="0" y="6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4"/>
                    <a:pt x="8" y="5"/>
                  </a:cubicBezTo>
                  <a:cubicBezTo>
                    <a:pt x="7" y="7"/>
                    <a:pt x="6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3" name="Freeform 1168"/>
            <p:cNvSpPr>
              <a:spLocks/>
            </p:cNvSpPr>
            <p:nvPr userDrawn="1"/>
          </p:nvSpPr>
          <p:spPr bwMode="auto">
            <a:xfrm>
              <a:off x="341" y="178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3"/>
                    <a:pt x="3" y="2"/>
                    <a:pt x="4" y="0"/>
                  </a:cubicBezTo>
                  <a:cubicBezTo>
                    <a:pt x="5" y="2"/>
                    <a:pt x="7" y="4"/>
                    <a:pt x="8" y="5"/>
                  </a:cubicBezTo>
                  <a:cubicBezTo>
                    <a:pt x="7" y="7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4" name="Freeform 1169"/>
            <p:cNvSpPr>
              <a:spLocks/>
            </p:cNvSpPr>
            <p:nvPr userDrawn="1"/>
          </p:nvSpPr>
          <p:spPr bwMode="auto">
            <a:xfrm>
              <a:off x="340" y="181"/>
              <a:ext cx="3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5" name="Freeform 1170"/>
            <p:cNvSpPr>
              <a:spLocks/>
            </p:cNvSpPr>
            <p:nvPr userDrawn="1"/>
          </p:nvSpPr>
          <p:spPr bwMode="auto">
            <a:xfrm>
              <a:off x="337" y="183"/>
              <a:ext cx="4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5"/>
                    <a:pt x="0" y="4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6" y="1"/>
                    <a:pt x="7" y="3"/>
                    <a:pt x="8" y="4"/>
                  </a:cubicBezTo>
                  <a:cubicBezTo>
                    <a:pt x="7" y="6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6" name="Freeform 1171"/>
            <p:cNvSpPr>
              <a:spLocks/>
            </p:cNvSpPr>
            <p:nvPr userDrawn="1"/>
          </p:nvSpPr>
          <p:spPr bwMode="auto">
            <a:xfrm>
              <a:off x="345" y="178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4"/>
                    <a:pt x="8" y="6"/>
                  </a:cubicBezTo>
                  <a:cubicBezTo>
                    <a:pt x="6" y="8"/>
                    <a:pt x="5" y="10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7" name="Freeform 1172"/>
            <p:cNvSpPr>
              <a:spLocks/>
            </p:cNvSpPr>
            <p:nvPr userDrawn="1"/>
          </p:nvSpPr>
          <p:spPr bwMode="auto">
            <a:xfrm>
              <a:off x="344" y="181"/>
              <a:ext cx="3" cy="5"/>
            </a:xfrm>
            <a:custGeom>
              <a:avLst/>
              <a:gdLst>
                <a:gd name="T0" fmla="*/ 4 w 7"/>
                <a:gd name="T1" fmla="*/ 10 h 10"/>
                <a:gd name="T2" fmla="*/ 4 w 7"/>
                <a:gd name="T3" fmla="*/ 10 h 10"/>
                <a:gd name="T4" fmla="*/ 0 w 7"/>
                <a:gd name="T5" fmla="*/ 5 h 10"/>
                <a:gd name="T6" fmla="*/ 3 w 7"/>
                <a:gd name="T7" fmla="*/ 0 h 10"/>
                <a:gd name="T8" fmla="*/ 7 w 7"/>
                <a:gd name="T9" fmla="*/ 6 h 10"/>
                <a:gd name="T10" fmla="*/ 4 w 7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5" y="2"/>
                    <a:pt x="6" y="4"/>
                    <a:pt x="7" y="6"/>
                  </a:cubicBezTo>
                  <a:cubicBezTo>
                    <a:pt x="6" y="7"/>
                    <a:pt x="5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8" name="Freeform 1173"/>
            <p:cNvSpPr>
              <a:spLocks/>
            </p:cNvSpPr>
            <p:nvPr userDrawn="1"/>
          </p:nvSpPr>
          <p:spPr bwMode="auto">
            <a:xfrm>
              <a:off x="341" y="183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4 w 8"/>
                <a:gd name="T5" fmla="*/ 10 h 10"/>
                <a:gd name="T6" fmla="*/ 4 w 8"/>
                <a:gd name="T7" fmla="*/ 9 h 10"/>
                <a:gd name="T8" fmla="*/ 4 w 8"/>
                <a:gd name="T9" fmla="*/ 9 h 10"/>
                <a:gd name="T10" fmla="*/ 3 w 8"/>
                <a:gd name="T11" fmla="*/ 9 h 10"/>
                <a:gd name="T12" fmla="*/ 0 w 8"/>
                <a:gd name="T13" fmla="*/ 4 h 10"/>
                <a:gd name="T14" fmla="*/ 4 w 8"/>
                <a:gd name="T15" fmla="*/ 0 h 10"/>
                <a:gd name="T16" fmla="*/ 8 w 8"/>
                <a:gd name="T17" fmla="*/ 6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lnTo>
                    <a:pt x="4" y="10"/>
                  </a:lnTo>
                  <a:cubicBezTo>
                    <a:pt x="4" y="9"/>
                    <a:pt x="4" y="9"/>
                    <a:pt x="4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3" y="9"/>
                  </a:cubicBez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3" y="2"/>
                    <a:pt x="4" y="0"/>
                  </a:cubicBezTo>
                  <a:cubicBezTo>
                    <a:pt x="6" y="2"/>
                    <a:pt x="7" y="4"/>
                    <a:pt x="8" y="6"/>
                  </a:cubicBezTo>
                  <a:cubicBezTo>
                    <a:pt x="7" y="7"/>
                    <a:pt x="6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9" name="Freeform 1174"/>
            <p:cNvSpPr>
              <a:spLocks/>
            </p:cNvSpPr>
            <p:nvPr userDrawn="1"/>
          </p:nvSpPr>
          <p:spPr bwMode="auto">
            <a:xfrm>
              <a:off x="340" y="186"/>
              <a:ext cx="2" cy="2"/>
            </a:xfrm>
            <a:custGeom>
              <a:avLst/>
              <a:gdLst>
                <a:gd name="T0" fmla="*/ 6 w 6"/>
                <a:gd name="T1" fmla="*/ 4 h 5"/>
                <a:gd name="T2" fmla="*/ 6 w 6"/>
                <a:gd name="T3" fmla="*/ 4 h 5"/>
                <a:gd name="T4" fmla="*/ 1 w 6"/>
                <a:gd name="T5" fmla="*/ 5 h 5"/>
                <a:gd name="T6" fmla="*/ 0 w 6"/>
                <a:gd name="T7" fmla="*/ 4 h 5"/>
                <a:gd name="T8" fmla="*/ 4 w 6"/>
                <a:gd name="T9" fmla="*/ 0 h 5"/>
                <a:gd name="T10" fmla="*/ 6 w 6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6" y="4"/>
                  </a:moveTo>
                  <a:lnTo>
                    <a:pt x="6" y="4"/>
                  </a:lnTo>
                  <a:cubicBezTo>
                    <a:pt x="5" y="4"/>
                    <a:pt x="3" y="4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1"/>
                    <a:pt x="5" y="2"/>
                    <a:pt x="6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0" name="Freeform 1175"/>
            <p:cNvSpPr>
              <a:spLocks/>
            </p:cNvSpPr>
            <p:nvPr userDrawn="1"/>
          </p:nvSpPr>
          <p:spPr bwMode="auto">
            <a:xfrm>
              <a:off x="343" y="188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1" y="0"/>
                  </a:cubicBez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1" name="Freeform 1176"/>
            <p:cNvSpPr>
              <a:spLocks/>
            </p:cNvSpPr>
            <p:nvPr userDrawn="1"/>
          </p:nvSpPr>
          <p:spPr bwMode="auto">
            <a:xfrm>
              <a:off x="337" y="187"/>
              <a:ext cx="3" cy="2"/>
            </a:xfrm>
            <a:custGeom>
              <a:avLst/>
              <a:gdLst>
                <a:gd name="T0" fmla="*/ 5 w 5"/>
                <a:gd name="T1" fmla="*/ 2 h 4"/>
                <a:gd name="T2" fmla="*/ 5 w 5"/>
                <a:gd name="T3" fmla="*/ 2 h 4"/>
                <a:gd name="T4" fmla="*/ 1 w 5"/>
                <a:gd name="T5" fmla="*/ 4 h 4"/>
                <a:gd name="T6" fmla="*/ 0 w 5"/>
                <a:gd name="T7" fmla="*/ 4 h 4"/>
                <a:gd name="T8" fmla="*/ 0 w 5"/>
                <a:gd name="T9" fmla="*/ 4 h 4"/>
                <a:gd name="T10" fmla="*/ 4 w 5"/>
                <a:gd name="T11" fmla="*/ 0 h 4"/>
                <a:gd name="T12" fmla="*/ 5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lnTo>
                    <a:pt x="5" y="2"/>
                  </a:ln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lnTo>
                    <a:pt x="0" y="4"/>
                  </a:lnTo>
                  <a:cubicBezTo>
                    <a:pt x="1" y="2"/>
                    <a:pt x="3" y="1"/>
                    <a:pt x="4" y="0"/>
                  </a:cubicBezTo>
                  <a:cubicBezTo>
                    <a:pt x="4" y="1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2" name="Freeform 1177"/>
            <p:cNvSpPr>
              <a:spLocks/>
            </p:cNvSpPr>
            <p:nvPr userDrawn="1"/>
          </p:nvSpPr>
          <p:spPr bwMode="auto">
            <a:xfrm>
              <a:off x="341" y="191"/>
              <a:ext cx="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3" name="Freeform 1178"/>
            <p:cNvSpPr>
              <a:spLocks/>
            </p:cNvSpPr>
            <p:nvPr userDrawn="1"/>
          </p:nvSpPr>
          <p:spPr bwMode="auto">
            <a:xfrm>
              <a:off x="340" y="192"/>
              <a:ext cx="2" cy="2"/>
            </a:xfrm>
            <a:custGeom>
              <a:avLst/>
              <a:gdLst>
                <a:gd name="T0" fmla="*/ 2 w 5"/>
                <a:gd name="T1" fmla="*/ 3 h 3"/>
                <a:gd name="T2" fmla="*/ 2 w 5"/>
                <a:gd name="T3" fmla="*/ 3 h 3"/>
                <a:gd name="T4" fmla="*/ 0 w 5"/>
                <a:gd name="T5" fmla="*/ 3 h 3"/>
                <a:gd name="T6" fmla="*/ 5 w 5"/>
                <a:gd name="T7" fmla="*/ 0 h 3"/>
                <a:gd name="T8" fmla="*/ 5 w 5"/>
                <a:gd name="T9" fmla="*/ 0 h 3"/>
                <a:gd name="T10" fmla="*/ 2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lnTo>
                    <a:pt x="2" y="3"/>
                  </a:lnTo>
                  <a:cubicBezTo>
                    <a:pt x="1" y="3"/>
                    <a:pt x="1" y="3"/>
                    <a:pt x="0" y="3"/>
                  </a:cubicBezTo>
                  <a:cubicBezTo>
                    <a:pt x="2" y="2"/>
                    <a:pt x="3" y="1"/>
                    <a:pt x="5" y="0"/>
                  </a:cubicBezTo>
                  <a:lnTo>
                    <a:pt x="5" y="0"/>
                  </a:lnTo>
                  <a:cubicBezTo>
                    <a:pt x="4" y="1"/>
                    <a:pt x="3" y="2"/>
                    <a:pt x="2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4" name="Freeform 1179"/>
            <p:cNvSpPr>
              <a:spLocks/>
            </p:cNvSpPr>
            <p:nvPr userDrawn="1"/>
          </p:nvSpPr>
          <p:spPr bwMode="auto">
            <a:xfrm>
              <a:off x="345" y="184"/>
              <a:ext cx="4" cy="4"/>
            </a:xfrm>
            <a:custGeom>
              <a:avLst/>
              <a:gdLst>
                <a:gd name="T0" fmla="*/ 3 w 7"/>
                <a:gd name="T1" fmla="*/ 9 h 9"/>
                <a:gd name="T2" fmla="*/ 3 w 7"/>
                <a:gd name="T3" fmla="*/ 9 h 9"/>
                <a:gd name="T4" fmla="*/ 0 w 7"/>
                <a:gd name="T5" fmla="*/ 4 h 9"/>
                <a:gd name="T6" fmla="*/ 4 w 7"/>
                <a:gd name="T7" fmla="*/ 0 h 9"/>
                <a:gd name="T8" fmla="*/ 7 w 7"/>
                <a:gd name="T9" fmla="*/ 4 h 9"/>
                <a:gd name="T10" fmla="*/ 3 w 7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6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5" name="Freeform 1180"/>
            <p:cNvSpPr>
              <a:spLocks/>
            </p:cNvSpPr>
            <p:nvPr userDrawn="1"/>
          </p:nvSpPr>
          <p:spPr bwMode="auto">
            <a:xfrm>
              <a:off x="344" y="186"/>
              <a:ext cx="3" cy="4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0 w 7"/>
                <a:gd name="T5" fmla="*/ 4 h 8"/>
                <a:gd name="T6" fmla="*/ 4 w 7"/>
                <a:gd name="T7" fmla="*/ 0 h 8"/>
                <a:gd name="T8" fmla="*/ 7 w 7"/>
                <a:gd name="T9" fmla="*/ 4 h 8"/>
                <a:gd name="T10" fmla="*/ 3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5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6" name="Freeform 1181"/>
            <p:cNvSpPr>
              <a:spLocks/>
            </p:cNvSpPr>
            <p:nvPr userDrawn="1"/>
          </p:nvSpPr>
          <p:spPr bwMode="auto">
            <a:xfrm>
              <a:off x="341" y="189"/>
              <a:ext cx="4" cy="3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2 w 7"/>
                <a:gd name="T5" fmla="*/ 7 h 8"/>
                <a:gd name="T6" fmla="*/ 4 w 7"/>
                <a:gd name="T7" fmla="*/ 5 h 8"/>
                <a:gd name="T8" fmla="*/ 3 w 7"/>
                <a:gd name="T9" fmla="*/ 5 h 8"/>
                <a:gd name="T10" fmla="*/ 1 w 7"/>
                <a:gd name="T11" fmla="*/ 4 h 8"/>
                <a:gd name="T12" fmla="*/ 0 w 7"/>
                <a:gd name="T13" fmla="*/ 3 h 8"/>
                <a:gd name="T14" fmla="*/ 4 w 7"/>
                <a:gd name="T15" fmla="*/ 0 h 8"/>
                <a:gd name="T16" fmla="*/ 7 w 7"/>
                <a:gd name="T17" fmla="*/ 4 h 8"/>
                <a:gd name="T18" fmla="*/ 3 w 7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lnTo>
                    <a:pt x="2" y="7"/>
                  </a:lnTo>
                  <a:cubicBezTo>
                    <a:pt x="3" y="6"/>
                    <a:pt x="4" y="6"/>
                    <a:pt x="4" y="5"/>
                  </a:cubicBezTo>
                  <a:lnTo>
                    <a:pt x="3" y="5"/>
                  </a:lnTo>
                  <a:cubicBezTo>
                    <a:pt x="3" y="5"/>
                    <a:pt x="2" y="4"/>
                    <a:pt x="1" y="4"/>
                  </a:cubicBezTo>
                  <a:lnTo>
                    <a:pt x="0" y="3"/>
                  </a:lnTo>
                  <a:cubicBezTo>
                    <a:pt x="2" y="2"/>
                    <a:pt x="3" y="1"/>
                    <a:pt x="4" y="0"/>
                  </a:cubicBezTo>
                  <a:cubicBezTo>
                    <a:pt x="5" y="1"/>
                    <a:pt x="6" y="2"/>
                    <a:pt x="7" y="4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7" name="Freeform 1182"/>
            <p:cNvSpPr>
              <a:spLocks/>
            </p:cNvSpPr>
            <p:nvPr userDrawn="1"/>
          </p:nvSpPr>
          <p:spPr bwMode="auto">
            <a:xfrm>
              <a:off x="341" y="193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4 h 5"/>
                <a:gd name="T6" fmla="*/ 4 w 5"/>
                <a:gd name="T7" fmla="*/ 5 h 5"/>
                <a:gd name="T8" fmla="*/ 0 w 5"/>
                <a:gd name="T9" fmla="*/ 4 h 5"/>
                <a:gd name="T10" fmla="*/ 0 w 5"/>
                <a:gd name="T11" fmla="*/ 4 h 5"/>
                <a:gd name="T12" fmla="*/ 1 w 5"/>
                <a:gd name="T13" fmla="*/ 2 h 5"/>
                <a:gd name="T14" fmla="*/ 1 w 5"/>
                <a:gd name="T15" fmla="*/ 2 h 5"/>
                <a:gd name="T16" fmla="*/ 3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5" y="3"/>
                    <a:pt x="5" y="4"/>
                  </a:cubicBezTo>
                  <a:lnTo>
                    <a:pt x="4" y="5"/>
                  </a:lnTo>
                  <a:cubicBezTo>
                    <a:pt x="3" y="5"/>
                    <a:pt x="1" y="4"/>
                    <a:pt x="0" y="4"/>
                  </a:cubicBezTo>
                  <a:lnTo>
                    <a:pt x="0" y="4"/>
                  </a:lnTo>
                  <a:cubicBezTo>
                    <a:pt x="0" y="4"/>
                    <a:pt x="1" y="3"/>
                    <a:pt x="1" y="2"/>
                  </a:cubicBezTo>
                  <a:lnTo>
                    <a:pt x="1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84" name="Group 1384"/>
          <p:cNvGrpSpPr>
            <a:grpSpLocks/>
          </p:cNvGrpSpPr>
          <p:nvPr userDrawn="1"/>
        </p:nvGrpSpPr>
        <p:grpSpPr bwMode="auto">
          <a:xfrm>
            <a:off x="369888" y="246063"/>
            <a:ext cx="184150" cy="117475"/>
            <a:chOff x="233" y="155"/>
            <a:chExt cx="116" cy="74"/>
          </a:xfrm>
        </p:grpSpPr>
        <p:sp>
          <p:nvSpPr>
            <p:cNvPr id="1558" name="Freeform 1184"/>
            <p:cNvSpPr>
              <a:spLocks/>
            </p:cNvSpPr>
            <p:nvPr userDrawn="1"/>
          </p:nvSpPr>
          <p:spPr bwMode="auto">
            <a:xfrm>
              <a:off x="343" y="191"/>
              <a:ext cx="3" cy="3"/>
            </a:xfrm>
            <a:custGeom>
              <a:avLst/>
              <a:gdLst>
                <a:gd name="T0" fmla="*/ 4 w 7"/>
                <a:gd name="T1" fmla="*/ 0 h 8"/>
                <a:gd name="T2" fmla="*/ 4 w 7"/>
                <a:gd name="T3" fmla="*/ 0 h 8"/>
                <a:gd name="T4" fmla="*/ 7 w 7"/>
                <a:gd name="T5" fmla="*/ 5 h 8"/>
                <a:gd name="T6" fmla="*/ 2 w 7"/>
                <a:gd name="T7" fmla="*/ 8 h 8"/>
                <a:gd name="T8" fmla="*/ 0 w 7"/>
                <a:gd name="T9" fmla="*/ 4 h 8"/>
                <a:gd name="T10" fmla="*/ 4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0"/>
                  </a:moveTo>
                  <a:lnTo>
                    <a:pt x="4" y="0"/>
                  </a:lnTo>
                  <a:cubicBezTo>
                    <a:pt x="5" y="2"/>
                    <a:pt x="6" y="4"/>
                    <a:pt x="7" y="5"/>
                  </a:cubicBezTo>
                  <a:cubicBezTo>
                    <a:pt x="6" y="6"/>
                    <a:pt x="4" y="7"/>
                    <a:pt x="2" y="8"/>
                  </a:cubicBezTo>
                  <a:cubicBezTo>
                    <a:pt x="1" y="7"/>
                    <a:pt x="1" y="6"/>
                    <a:pt x="0" y="4"/>
                  </a:cubicBezTo>
                  <a:cubicBezTo>
                    <a:pt x="2" y="3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9" name="Freeform 1185"/>
            <p:cNvSpPr>
              <a:spLocks/>
            </p:cNvSpPr>
            <p:nvPr userDrawn="1"/>
          </p:nvSpPr>
          <p:spPr bwMode="auto">
            <a:xfrm>
              <a:off x="333" y="184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0" name="Freeform 1186"/>
            <p:cNvSpPr>
              <a:spLocks/>
            </p:cNvSpPr>
            <p:nvPr userDrawn="1"/>
          </p:nvSpPr>
          <p:spPr bwMode="auto">
            <a:xfrm>
              <a:off x="333" y="182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2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1" name="Freeform 1187"/>
            <p:cNvSpPr>
              <a:spLocks/>
            </p:cNvSpPr>
            <p:nvPr userDrawn="1"/>
          </p:nvSpPr>
          <p:spPr bwMode="auto">
            <a:xfrm>
              <a:off x="333" y="181"/>
              <a:ext cx="2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3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2" name="Freeform 1188"/>
            <p:cNvSpPr>
              <a:spLocks/>
            </p:cNvSpPr>
            <p:nvPr userDrawn="1"/>
          </p:nvSpPr>
          <p:spPr bwMode="auto">
            <a:xfrm>
              <a:off x="333" y="179"/>
              <a:ext cx="2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3 w 3"/>
                <a:gd name="T7" fmla="*/ 3 h 3"/>
                <a:gd name="T8" fmla="*/ 0 w 3"/>
                <a:gd name="T9" fmla="*/ 2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3" name="Freeform 1189"/>
            <p:cNvSpPr>
              <a:spLocks/>
            </p:cNvSpPr>
            <p:nvPr userDrawn="1"/>
          </p:nvSpPr>
          <p:spPr bwMode="auto">
            <a:xfrm>
              <a:off x="334" y="177"/>
              <a:ext cx="1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2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4" name="Freeform 1190"/>
            <p:cNvSpPr>
              <a:spLocks/>
            </p:cNvSpPr>
            <p:nvPr userDrawn="1"/>
          </p:nvSpPr>
          <p:spPr bwMode="auto">
            <a:xfrm>
              <a:off x="334" y="176"/>
              <a:ext cx="1" cy="0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0 h 2"/>
                <a:gd name="T6" fmla="*/ 3 w 3"/>
                <a:gd name="T7" fmla="*/ 2 h 2"/>
                <a:gd name="T8" fmla="*/ 0 w 3"/>
                <a:gd name="T9" fmla="*/ 1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5" name="Freeform 1191"/>
            <p:cNvSpPr>
              <a:spLocks/>
            </p:cNvSpPr>
            <p:nvPr userDrawn="1"/>
          </p:nvSpPr>
          <p:spPr bwMode="auto">
            <a:xfrm>
              <a:off x="334" y="174"/>
              <a:ext cx="2" cy="1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4 w 4"/>
                <a:gd name="T5" fmla="*/ 0 h 2"/>
                <a:gd name="T6" fmla="*/ 4 w 4"/>
                <a:gd name="T7" fmla="*/ 2 h 2"/>
                <a:gd name="T8" fmla="*/ 0 w 4"/>
                <a:gd name="T9" fmla="*/ 1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6" name="Freeform 1192"/>
            <p:cNvSpPr>
              <a:spLocks/>
            </p:cNvSpPr>
            <p:nvPr userDrawn="1"/>
          </p:nvSpPr>
          <p:spPr bwMode="auto">
            <a:xfrm>
              <a:off x="332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7" name="Freeform 1193"/>
            <p:cNvSpPr>
              <a:spLocks/>
            </p:cNvSpPr>
            <p:nvPr userDrawn="1"/>
          </p:nvSpPr>
          <p:spPr bwMode="auto">
            <a:xfrm>
              <a:off x="332" y="199"/>
              <a:ext cx="1" cy="1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8" name="Freeform 1194"/>
            <p:cNvSpPr>
              <a:spLocks/>
            </p:cNvSpPr>
            <p:nvPr userDrawn="1"/>
          </p:nvSpPr>
          <p:spPr bwMode="auto">
            <a:xfrm>
              <a:off x="335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9" name="Freeform 1195"/>
            <p:cNvSpPr>
              <a:spLocks/>
            </p:cNvSpPr>
            <p:nvPr userDrawn="1"/>
          </p:nvSpPr>
          <p:spPr bwMode="auto">
            <a:xfrm>
              <a:off x="334" y="200"/>
              <a:ext cx="1" cy="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2" y="1"/>
                  </a:lnTo>
                  <a:lnTo>
                    <a:pt x="0" y="1"/>
                  </a:ln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0" name="Freeform 1196"/>
            <p:cNvSpPr>
              <a:spLocks/>
            </p:cNvSpPr>
            <p:nvPr userDrawn="1"/>
          </p:nvSpPr>
          <p:spPr bwMode="auto">
            <a:xfrm>
              <a:off x="337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1" name="Freeform 1197"/>
            <p:cNvSpPr>
              <a:spLocks/>
            </p:cNvSpPr>
            <p:nvPr userDrawn="1"/>
          </p:nvSpPr>
          <p:spPr bwMode="auto">
            <a:xfrm>
              <a:off x="337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2" name="Freeform 1198"/>
            <p:cNvSpPr>
              <a:spLocks/>
            </p:cNvSpPr>
            <p:nvPr userDrawn="1"/>
          </p:nvSpPr>
          <p:spPr bwMode="auto">
            <a:xfrm>
              <a:off x="339" y="199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3" name="Freeform 1199"/>
            <p:cNvSpPr>
              <a:spLocks/>
            </p:cNvSpPr>
            <p:nvPr userDrawn="1"/>
          </p:nvSpPr>
          <p:spPr bwMode="auto">
            <a:xfrm>
              <a:off x="339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4" name="Freeform 1200"/>
            <p:cNvSpPr>
              <a:spLocks/>
            </p:cNvSpPr>
            <p:nvPr userDrawn="1"/>
          </p:nvSpPr>
          <p:spPr bwMode="auto">
            <a:xfrm>
              <a:off x="341" y="199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5" name="Freeform 1201"/>
            <p:cNvSpPr>
              <a:spLocks/>
            </p:cNvSpPr>
            <p:nvPr userDrawn="1"/>
          </p:nvSpPr>
          <p:spPr bwMode="auto">
            <a:xfrm>
              <a:off x="341" y="2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6" name="Freeform 1202"/>
            <p:cNvSpPr>
              <a:spLocks/>
            </p:cNvSpPr>
            <p:nvPr userDrawn="1"/>
          </p:nvSpPr>
          <p:spPr bwMode="auto">
            <a:xfrm>
              <a:off x="333" y="198"/>
              <a:ext cx="1" cy="2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7" name="Freeform 1203"/>
            <p:cNvSpPr>
              <a:spLocks/>
            </p:cNvSpPr>
            <p:nvPr userDrawn="1"/>
          </p:nvSpPr>
          <p:spPr bwMode="auto">
            <a:xfrm>
              <a:off x="33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0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8" name="Freeform 1204"/>
            <p:cNvSpPr>
              <a:spLocks/>
            </p:cNvSpPr>
            <p:nvPr userDrawn="1"/>
          </p:nvSpPr>
          <p:spPr bwMode="auto">
            <a:xfrm>
              <a:off x="337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9" name="Freeform 1205"/>
            <p:cNvSpPr>
              <a:spLocks/>
            </p:cNvSpPr>
            <p:nvPr userDrawn="1"/>
          </p:nvSpPr>
          <p:spPr bwMode="auto">
            <a:xfrm>
              <a:off x="340" y="199"/>
              <a:ext cx="1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1 w 3"/>
                <a:gd name="T7" fmla="*/ 3 h 3"/>
                <a:gd name="T8" fmla="*/ 0 w 3"/>
                <a:gd name="T9" fmla="*/ 1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0" name="Freeform 1206"/>
            <p:cNvSpPr>
              <a:spLocks/>
            </p:cNvSpPr>
            <p:nvPr userDrawn="1"/>
          </p:nvSpPr>
          <p:spPr bwMode="auto">
            <a:xfrm>
              <a:off x="341" y="200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1" name="Freeform 1207"/>
            <p:cNvSpPr>
              <a:spLocks/>
            </p:cNvSpPr>
            <p:nvPr userDrawn="1"/>
          </p:nvSpPr>
          <p:spPr bwMode="auto">
            <a:xfrm>
              <a:off x="341" y="17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1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1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2" name="Freeform 1208"/>
            <p:cNvSpPr>
              <a:spLocks/>
            </p:cNvSpPr>
            <p:nvPr userDrawn="1"/>
          </p:nvSpPr>
          <p:spPr bwMode="auto">
            <a:xfrm>
              <a:off x="344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3" name="Freeform 1209"/>
            <p:cNvSpPr>
              <a:spLocks/>
            </p:cNvSpPr>
            <p:nvPr userDrawn="1"/>
          </p:nvSpPr>
          <p:spPr bwMode="auto">
            <a:xfrm>
              <a:off x="346" y="182"/>
              <a:ext cx="1" cy="3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4" name="Freeform 1210"/>
            <p:cNvSpPr>
              <a:spLocks/>
            </p:cNvSpPr>
            <p:nvPr userDrawn="1"/>
          </p:nvSpPr>
          <p:spPr bwMode="auto">
            <a:xfrm>
              <a:off x="347" y="185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5" name="Freeform 1211"/>
            <p:cNvSpPr>
              <a:spLocks/>
            </p:cNvSpPr>
            <p:nvPr userDrawn="1"/>
          </p:nvSpPr>
          <p:spPr bwMode="auto">
            <a:xfrm>
              <a:off x="344" y="185"/>
              <a:ext cx="1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6" name="Freeform 1212"/>
            <p:cNvSpPr>
              <a:spLocks/>
            </p:cNvSpPr>
            <p:nvPr userDrawn="1"/>
          </p:nvSpPr>
          <p:spPr bwMode="auto">
            <a:xfrm>
              <a:off x="340" y="184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7" name="Freeform 1213"/>
            <p:cNvSpPr>
              <a:spLocks/>
            </p:cNvSpPr>
            <p:nvPr userDrawn="1"/>
          </p:nvSpPr>
          <p:spPr bwMode="auto">
            <a:xfrm>
              <a:off x="342" y="182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8" name="Freeform 1214"/>
            <p:cNvSpPr>
              <a:spLocks/>
            </p:cNvSpPr>
            <p:nvPr userDrawn="1"/>
          </p:nvSpPr>
          <p:spPr bwMode="auto">
            <a:xfrm>
              <a:off x="340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9" name="Freeform 1215"/>
            <p:cNvSpPr>
              <a:spLocks/>
            </p:cNvSpPr>
            <p:nvPr userDrawn="1"/>
          </p:nvSpPr>
          <p:spPr bwMode="auto">
            <a:xfrm>
              <a:off x="344" y="174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0" name="Freeform 1216"/>
            <p:cNvSpPr>
              <a:spLocks/>
            </p:cNvSpPr>
            <p:nvPr userDrawn="1"/>
          </p:nvSpPr>
          <p:spPr bwMode="auto">
            <a:xfrm>
              <a:off x="346" y="17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1" name="Freeform 1217"/>
            <p:cNvSpPr>
              <a:spLocks/>
            </p:cNvSpPr>
            <p:nvPr userDrawn="1"/>
          </p:nvSpPr>
          <p:spPr bwMode="auto">
            <a:xfrm>
              <a:off x="348" y="180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2" name="Freeform 1218"/>
            <p:cNvSpPr>
              <a:spLocks/>
            </p:cNvSpPr>
            <p:nvPr userDrawn="1"/>
          </p:nvSpPr>
          <p:spPr bwMode="auto">
            <a:xfrm>
              <a:off x="345" y="18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3" name="Freeform 1219"/>
            <p:cNvSpPr>
              <a:spLocks/>
            </p:cNvSpPr>
            <p:nvPr userDrawn="1"/>
          </p:nvSpPr>
          <p:spPr bwMode="auto">
            <a:xfrm>
              <a:off x="345" y="191"/>
              <a:ext cx="0" cy="3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4" name="Freeform 1220"/>
            <p:cNvSpPr>
              <a:spLocks/>
            </p:cNvSpPr>
            <p:nvPr userDrawn="1"/>
          </p:nvSpPr>
          <p:spPr bwMode="auto">
            <a:xfrm>
              <a:off x="338" y="186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5" name="Freeform 1221"/>
            <p:cNvSpPr>
              <a:spLocks/>
            </p:cNvSpPr>
            <p:nvPr userDrawn="1"/>
          </p:nvSpPr>
          <p:spPr bwMode="auto">
            <a:xfrm>
              <a:off x="343" y="189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6" name="Freeform 1222"/>
            <p:cNvSpPr>
              <a:spLocks/>
            </p:cNvSpPr>
            <p:nvPr userDrawn="1"/>
          </p:nvSpPr>
          <p:spPr bwMode="auto">
            <a:xfrm>
              <a:off x="339" y="195"/>
              <a:ext cx="5" cy="2"/>
            </a:xfrm>
            <a:custGeom>
              <a:avLst/>
              <a:gdLst>
                <a:gd name="T0" fmla="*/ 11 w 11"/>
                <a:gd name="T1" fmla="*/ 2 h 4"/>
                <a:gd name="T2" fmla="*/ 11 w 11"/>
                <a:gd name="T3" fmla="*/ 2 h 4"/>
                <a:gd name="T4" fmla="*/ 6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11 w 11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11" y="2"/>
                  </a:moveTo>
                  <a:lnTo>
                    <a:pt x="11" y="2"/>
                  </a:lnTo>
                  <a:cubicBezTo>
                    <a:pt x="10" y="3"/>
                    <a:pt x="8" y="3"/>
                    <a:pt x="6" y="4"/>
                  </a:cubicBezTo>
                  <a:cubicBezTo>
                    <a:pt x="4" y="3"/>
                    <a:pt x="2" y="3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6" y="0"/>
                    <a:pt x="9" y="1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7" name="Freeform 1223"/>
            <p:cNvSpPr>
              <a:spLocks/>
            </p:cNvSpPr>
            <p:nvPr userDrawn="1"/>
          </p:nvSpPr>
          <p:spPr bwMode="auto">
            <a:xfrm>
              <a:off x="337" y="188"/>
              <a:ext cx="6" cy="3"/>
            </a:xfrm>
            <a:custGeom>
              <a:avLst/>
              <a:gdLst>
                <a:gd name="T0" fmla="*/ 0 w 13"/>
                <a:gd name="T1" fmla="*/ 6 h 7"/>
                <a:gd name="T2" fmla="*/ 0 w 13"/>
                <a:gd name="T3" fmla="*/ 6 h 7"/>
                <a:gd name="T4" fmla="*/ 13 w 13"/>
                <a:gd name="T5" fmla="*/ 0 h 7"/>
                <a:gd name="T6" fmla="*/ 7 w 13"/>
                <a:gd name="T7" fmla="*/ 7 h 7"/>
                <a:gd name="T8" fmla="*/ 4 w 13"/>
                <a:gd name="T9" fmla="*/ 7 h 7"/>
                <a:gd name="T10" fmla="*/ 5 w 13"/>
                <a:gd name="T11" fmla="*/ 5 h 7"/>
                <a:gd name="T12" fmla="*/ 4 w 13"/>
                <a:gd name="T13" fmla="*/ 5 h 7"/>
                <a:gd name="T14" fmla="*/ 0 w 13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0" y="6"/>
                  </a:moveTo>
                  <a:lnTo>
                    <a:pt x="0" y="6"/>
                  </a:lnTo>
                  <a:cubicBezTo>
                    <a:pt x="4" y="3"/>
                    <a:pt x="8" y="0"/>
                    <a:pt x="13" y="0"/>
                  </a:cubicBezTo>
                  <a:cubicBezTo>
                    <a:pt x="12" y="2"/>
                    <a:pt x="10" y="5"/>
                    <a:pt x="7" y="7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4" y="7"/>
                    <a:pt x="4" y="6"/>
                    <a:pt x="5" y="5"/>
                  </a:cubicBezTo>
                  <a:lnTo>
                    <a:pt x="4" y="5"/>
                  </a:lnTo>
                  <a:cubicBezTo>
                    <a:pt x="4" y="5"/>
                    <a:pt x="2" y="5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8" name="Freeform 1224"/>
            <p:cNvSpPr>
              <a:spLocks/>
            </p:cNvSpPr>
            <p:nvPr userDrawn="1"/>
          </p:nvSpPr>
          <p:spPr bwMode="auto">
            <a:xfrm>
              <a:off x="333" y="187"/>
              <a:ext cx="0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2 h 5"/>
                <a:gd name="T10" fmla="*/ 1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9" name="Freeform 1225"/>
            <p:cNvSpPr>
              <a:spLocks/>
            </p:cNvSpPr>
            <p:nvPr userDrawn="1"/>
          </p:nvSpPr>
          <p:spPr bwMode="auto">
            <a:xfrm>
              <a:off x="335" y="189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4 h 5"/>
                <a:gd name="T6" fmla="*/ 0 w 4"/>
                <a:gd name="T7" fmla="*/ 5 h 5"/>
                <a:gd name="T8" fmla="*/ 2 w 4"/>
                <a:gd name="T9" fmla="*/ 1 h 5"/>
                <a:gd name="T10" fmla="*/ 4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3" y="3"/>
                    <a:pt x="2" y="4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1" y="4"/>
                    <a:pt x="2" y="2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0" name="Freeform 1226"/>
            <p:cNvSpPr>
              <a:spLocks/>
            </p:cNvSpPr>
            <p:nvPr userDrawn="1"/>
          </p:nvSpPr>
          <p:spPr bwMode="auto">
            <a:xfrm>
              <a:off x="337" y="191"/>
              <a:ext cx="5" cy="3"/>
            </a:xfrm>
            <a:custGeom>
              <a:avLst/>
              <a:gdLst>
                <a:gd name="T0" fmla="*/ 4 w 13"/>
                <a:gd name="T1" fmla="*/ 2 h 6"/>
                <a:gd name="T2" fmla="*/ 4 w 13"/>
                <a:gd name="T3" fmla="*/ 2 h 6"/>
                <a:gd name="T4" fmla="*/ 13 w 13"/>
                <a:gd name="T5" fmla="*/ 1 h 6"/>
                <a:gd name="T6" fmla="*/ 6 w 13"/>
                <a:gd name="T7" fmla="*/ 5 h 6"/>
                <a:gd name="T8" fmla="*/ 0 w 13"/>
                <a:gd name="T9" fmla="*/ 6 h 6"/>
                <a:gd name="T10" fmla="*/ 4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4" y="2"/>
                  </a:moveTo>
                  <a:lnTo>
                    <a:pt x="4" y="2"/>
                  </a:lnTo>
                  <a:cubicBezTo>
                    <a:pt x="7" y="1"/>
                    <a:pt x="10" y="0"/>
                    <a:pt x="13" y="1"/>
                  </a:cubicBezTo>
                  <a:cubicBezTo>
                    <a:pt x="11" y="3"/>
                    <a:pt x="9" y="4"/>
                    <a:pt x="6" y="5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2" y="5"/>
                    <a:pt x="3" y="3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1" name="Freeform 1227"/>
            <p:cNvSpPr>
              <a:spLocks/>
            </p:cNvSpPr>
            <p:nvPr userDrawn="1"/>
          </p:nvSpPr>
          <p:spPr bwMode="auto">
            <a:xfrm>
              <a:off x="332" y="187"/>
              <a:ext cx="3" cy="7"/>
            </a:xfrm>
            <a:custGeom>
              <a:avLst/>
              <a:gdLst>
                <a:gd name="T0" fmla="*/ 1 w 7"/>
                <a:gd name="T1" fmla="*/ 7 h 16"/>
                <a:gd name="T2" fmla="*/ 1 w 7"/>
                <a:gd name="T3" fmla="*/ 7 h 16"/>
                <a:gd name="T4" fmla="*/ 7 w 7"/>
                <a:gd name="T5" fmla="*/ 0 h 16"/>
                <a:gd name="T6" fmla="*/ 4 w 7"/>
                <a:gd name="T7" fmla="*/ 11 h 16"/>
                <a:gd name="T8" fmla="*/ 0 w 7"/>
                <a:gd name="T9" fmla="*/ 16 h 16"/>
                <a:gd name="T10" fmla="*/ 1 w 7"/>
                <a:gd name="T11" fmla="*/ 8 h 16"/>
                <a:gd name="T12" fmla="*/ 1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1" y="7"/>
                  </a:moveTo>
                  <a:lnTo>
                    <a:pt x="1" y="7"/>
                  </a:lnTo>
                  <a:cubicBezTo>
                    <a:pt x="3" y="4"/>
                    <a:pt x="5" y="2"/>
                    <a:pt x="7" y="0"/>
                  </a:cubicBezTo>
                  <a:cubicBezTo>
                    <a:pt x="7" y="4"/>
                    <a:pt x="6" y="8"/>
                    <a:pt x="4" y="11"/>
                  </a:cubicBezTo>
                  <a:cubicBezTo>
                    <a:pt x="3" y="13"/>
                    <a:pt x="1" y="14"/>
                    <a:pt x="0" y="16"/>
                  </a:cubicBezTo>
                  <a:cubicBezTo>
                    <a:pt x="1" y="14"/>
                    <a:pt x="1" y="11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2" name="Freeform 1228"/>
            <p:cNvSpPr>
              <a:spLocks/>
            </p:cNvSpPr>
            <p:nvPr userDrawn="1"/>
          </p:nvSpPr>
          <p:spPr bwMode="auto">
            <a:xfrm>
              <a:off x="333" y="194"/>
              <a:ext cx="8" cy="2"/>
            </a:xfrm>
            <a:custGeom>
              <a:avLst/>
              <a:gdLst>
                <a:gd name="T0" fmla="*/ 16 w 16"/>
                <a:gd name="T1" fmla="*/ 1 h 5"/>
                <a:gd name="T2" fmla="*/ 16 w 16"/>
                <a:gd name="T3" fmla="*/ 1 h 5"/>
                <a:gd name="T4" fmla="*/ 9 w 16"/>
                <a:gd name="T5" fmla="*/ 5 h 5"/>
                <a:gd name="T6" fmla="*/ 0 w 16"/>
                <a:gd name="T7" fmla="*/ 5 h 5"/>
                <a:gd name="T8" fmla="*/ 16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6" y="1"/>
                  </a:moveTo>
                  <a:lnTo>
                    <a:pt x="16" y="1"/>
                  </a:lnTo>
                  <a:cubicBezTo>
                    <a:pt x="14" y="3"/>
                    <a:pt x="12" y="4"/>
                    <a:pt x="9" y="5"/>
                  </a:cubicBezTo>
                  <a:cubicBezTo>
                    <a:pt x="6" y="5"/>
                    <a:pt x="3" y="5"/>
                    <a:pt x="0" y="5"/>
                  </a:cubicBezTo>
                  <a:cubicBezTo>
                    <a:pt x="5" y="1"/>
                    <a:pt x="11" y="0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3" name="Freeform 1229"/>
            <p:cNvSpPr>
              <a:spLocks/>
            </p:cNvSpPr>
            <p:nvPr userDrawn="1"/>
          </p:nvSpPr>
          <p:spPr bwMode="auto">
            <a:xfrm>
              <a:off x="332" y="191"/>
              <a:ext cx="6" cy="4"/>
            </a:xfrm>
            <a:custGeom>
              <a:avLst/>
              <a:gdLst>
                <a:gd name="T0" fmla="*/ 14 w 14"/>
                <a:gd name="T1" fmla="*/ 0 h 11"/>
                <a:gd name="T2" fmla="*/ 14 w 14"/>
                <a:gd name="T3" fmla="*/ 0 h 11"/>
                <a:gd name="T4" fmla="*/ 0 w 14"/>
                <a:gd name="T5" fmla="*/ 11 h 11"/>
                <a:gd name="T6" fmla="*/ 14 w 14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lnTo>
                    <a:pt x="14" y="0"/>
                  </a:lnTo>
                  <a:cubicBezTo>
                    <a:pt x="12" y="6"/>
                    <a:pt x="5" y="10"/>
                    <a:pt x="0" y="11"/>
                  </a:cubicBezTo>
                  <a:cubicBezTo>
                    <a:pt x="2" y="6"/>
                    <a:pt x="8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4" name="Freeform 1230"/>
            <p:cNvSpPr>
              <a:spLocks/>
            </p:cNvSpPr>
            <p:nvPr userDrawn="1"/>
          </p:nvSpPr>
          <p:spPr bwMode="auto">
            <a:xfrm>
              <a:off x="319" y="200"/>
              <a:ext cx="0" cy="1"/>
            </a:xfrm>
            <a:custGeom>
              <a:avLst/>
              <a:gdLst>
                <a:gd name="T0" fmla="*/ 0 h 2"/>
                <a:gd name="T1" fmla="*/ 0 h 2"/>
                <a:gd name="T2" fmla="*/ 1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5" name="Freeform 1231"/>
            <p:cNvSpPr>
              <a:spLocks/>
            </p:cNvSpPr>
            <p:nvPr userDrawn="1"/>
          </p:nvSpPr>
          <p:spPr bwMode="auto">
            <a:xfrm>
              <a:off x="328" y="186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6" name="Freeform 1232"/>
            <p:cNvSpPr>
              <a:spLocks/>
            </p:cNvSpPr>
            <p:nvPr userDrawn="1"/>
          </p:nvSpPr>
          <p:spPr bwMode="auto">
            <a:xfrm>
              <a:off x="313" y="186"/>
              <a:ext cx="2" cy="4"/>
            </a:xfrm>
            <a:custGeom>
              <a:avLst/>
              <a:gdLst>
                <a:gd name="T0" fmla="*/ 0 w 4"/>
                <a:gd name="T1" fmla="*/ 2 h 7"/>
                <a:gd name="T2" fmla="*/ 0 w 4"/>
                <a:gd name="T3" fmla="*/ 2 h 7"/>
                <a:gd name="T4" fmla="*/ 0 w 4"/>
                <a:gd name="T5" fmla="*/ 0 h 7"/>
                <a:gd name="T6" fmla="*/ 0 w 4"/>
                <a:gd name="T7" fmla="*/ 0 h 7"/>
                <a:gd name="T8" fmla="*/ 4 w 4"/>
                <a:gd name="T9" fmla="*/ 4 h 7"/>
                <a:gd name="T10" fmla="*/ 2 w 4"/>
                <a:gd name="T11" fmla="*/ 7 h 7"/>
                <a:gd name="T12" fmla="*/ 0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cubicBezTo>
                    <a:pt x="1" y="2"/>
                    <a:pt x="3" y="3"/>
                    <a:pt x="4" y="4"/>
                  </a:cubicBezTo>
                  <a:cubicBezTo>
                    <a:pt x="3" y="5"/>
                    <a:pt x="3" y="6"/>
                    <a:pt x="2" y="7"/>
                  </a:cubicBezTo>
                  <a:cubicBezTo>
                    <a:pt x="2" y="5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7" name="Freeform 1233"/>
            <p:cNvSpPr>
              <a:spLocks/>
            </p:cNvSpPr>
            <p:nvPr userDrawn="1"/>
          </p:nvSpPr>
          <p:spPr bwMode="auto">
            <a:xfrm>
              <a:off x="312" y="181"/>
              <a:ext cx="3" cy="5"/>
            </a:xfrm>
            <a:custGeom>
              <a:avLst/>
              <a:gdLst>
                <a:gd name="T0" fmla="*/ 1 w 5"/>
                <a:gd name="T1" fmla="*/ 9 h 10"/>
                <a:gd name="T2" fmla="*/ 1 w 5"/>
                <a:gd name="T3" fmla="*/ 9 h 10"/>
                <a:gd name="T4" fmla="*/ 0 w 5"/>
                <a:gd name="T5" fmla="*/ 3 h 10"/>
                <a:gd name="T6" fmla="*/ 1 w 5"/>
                <a:gd name="T7" fmla="*/ 0 h 10"/>
                <a:gd name="T8" fmla="*/ 5 w 5"/>
                <a:gd name="T9" fmla="*/ 5 h 10"/>
                <a:gd name="T10" fmla="*/ 2 w 5"/>
                <a:gd name="T11" fmla="*/ 10 h 10"/>
                <a:gd name="T12" fmla="*/ 1 w 5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0">
                  <a:moveTo>
                    <a:pt x="1" y="9"/>
                  </a:moveTo>
                  <a:lnTo>
                    <a:pt x="1" y="9"/>
                  </a:lnTo>
                  <a:cubicBezTo>
                    <a:pt x="1" y="7"/>
                    <a:pt x="0" y="5"/>
                    <a:pt x="0" y="3"/>
                  </a:cubicBezTo>
                  <a:lnTo>
                    <a:pt x="1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8"/>
                    <a:pt x="2" y="10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8" name="Freeform 1234"/>
            <p:cNvSpPr>
              <a:spLocks/>
            </p:cNvSpPr>
            <p:nvPr userDrawn="1"/>
          </p:nvSpPr>
          <p:spPr bwMode="auto">
            <a:xfrm>
              <a:off x="312" y="181"/>
              <a:ext cx="1" cy="1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0 h 3"/>
                <a:gd name="T6" fmla="*/ 1 w 1"/>
                <a:gd name="T7" fmla="*/ 1 h 3"/>
                <a:gd name="T8" fmla="*/ 0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lnTo>
                    <a:pt x="1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9" name="Freeform 1235"/>
            <p:cNvSpPr>
              <a:spLocks/>
            </p:cNvSpPr>
            <p:nvPr userDrawn="1"/>
          </p:nvSpPr>
          <p:spPr bwMode="auto">
            <a:xfrm>
              <a:off x="312" y="177"/>
              <a:ext cx="3" cy="4"/>
            </a:xfrm>
            <a:custGeom>
              <a:avLst/>
              <a:gdLst>
                <a:gd name="T0" fmla="*/ 0 w 5"/>
                <a:gd name="T1" fmla="*/ 7 h 8"/>
                <a:gd name="T2" fmla="*/ 0 w 5"/>
                <a:gd name="T3" fmla="*/ 7 h 8"/>
                <a:gd name="T4" fmla="*/ 4 w 5"/>
                <a:gd name="T5" fmla="*/ 0 h 8"/>
                <a:gd name="T6" fmla="*/ 5 w 5"/>
                <a:gd name="T7" fmla="*/ 2 h 8"/>
                <a:gd name="T8" fmla="*/ 1 w 5"/>
                <a:gd name="T9" fmla="*/ 8 h 8"/>
                <a:gd name="T10" fmla="*/ 0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0" y="7"/>
                  </a:moveTo>
                  <a:lnTo>
                    <a:pt x="0" y="7"/>
                  </a:lnTo>
                  <a:cubicBezTo>
                    <a:pt x="1" y="4"/>
                    <a:pt x="2" y="2"/>
                    <a:pt x="4" y="0"/>
                  </a:cubicBezTo>
                  <a:cubicBezTo>
                    <a:pt x="4" y="1"/>
                    <a:pt x="5" y="2"/>
                    <a:pt x="5" y="2"/>
                  </a:cubicBezTo>
                  <a:cubicBezTo>
                    <a:pt x="4" y="4"/>
                    <a:pt x="3" y="6"/>
                    <a:pt x="1" y="8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0" name="Freeform 1236"/>
            <p:cNvSpPr>
              <a:spLocks/>
            </p:cNvSpPr>
            <p:nvPr userDrawn="1"/>
          </p:nvSpPr>
          <p:spPr bwMode="auto">
            <a:xfrm>
              <a:off x="314" y="175"/>
              <a:ext cx="3" cy="2"/>
            </a:xfrm>
            <a:custGeom>
              <a:avLst/>
              <a:gdLst>
                <a:gd name="T0" fmla="*/ 0 w 6"/>
                <a:gd name="T1" fmla="*/ 3 h 5"/>
                <a:gd name="T2" fmla="*/ 0 w 6"/>
                <a:gd name="T3" fmla="*/ 3 h 5"/>
                <a:gd name="T4" fmla="*/ 1 w 6"/>
                <a:gd name="T5" fmla="*/ 3 h 5"/>
                <a:gd name="T6" fmla="*/ 6 w 6"/>
                <a:gd name="T7" fmla="*/ 0 h 5"/>
                <a:gd name="T8" fmla="*/ 6 w 6"/>
                <a:gd name="T9" fmla="*/ 0 h 5"/>
                <a:gd name="T10" fmla="*/ 2 w 6"/>
                <a:gd name="T11" fmla="*/ 5 h 5"/>
                <a:gd name="T12" fmla="*/ 0 w 6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4" y="1"/>
                    <a:pt x="6" y="0"/>
                  </a:cubicBezTo>
                  <a:lnTo>
                    <a:pt x="6" y="0"/>
                  </a:lnTo>
                  <a:cubicBezTo>
                    <a:pt x="4" y="2"/>
                    <a:pt x="3" y="4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1" name="Freeform 1237"/>
            <p:cNvSpPr>
              <a:spLocks/>
            </p:cNvSpPr>
            <p:nvPr userDrawn="1"/>
          </p:nvSpPr>
          <p:spPr bwMode="auto">
            <a:xfrm>
              <a:off x="317" y="175"/>
              <a:ext cx="0" cy="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2" name="Freeform 1238"/>
            <p:cNvSpPr>
              <a:spLocks/>
            </p:cNvSpPr>
            <p:nvPr userDrawn="1"/>
          </p:nvSpPr>
          <p:spPr bwMode="auto">
            <a:xfrm>
              <a:off x="317" y="174"/>
              <a:ext cx="4" cy="4"/>
            </a:xfrm>
            <a:custGeom>
              <a:avLst/>
              <a:gdLst>
                <a:gd name="T0" fmla="*/ 2 w 8"/>
                <a:gd name="T1" fmla="*/ 1 h 9"/>
                <a:gd name="T2" fmla="*/ 2 w 8"/>
                <a:gd name="T3" fmla="*/ 1 h 9"/>
                <a:gd name="T4" fmla="*/ 5 w 8"/>
                <a:gd name="T5" fmla="*/ 0 h 9"/>
                <a:gd name="T6" fmla="*/ 8 w 8"/>
                <a:gd name="T7" fmla="*/ 4 h 9"/>
                <a:gd name="T8" fmla="*/ 4 w 8"/>
                <a:gd name="T9" fmla="*/ 9 h 9"/>
                <a:gd name="T10" fmla="*/ 0 w 8"/>
                <a:gd name="T11" fmla="*/ 3 h 9"/>
                <a:gd name="T12" fmla="*/ 2 w 8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4" y="0"/>
                    <a:pt x="5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ubicBezTo>
                    <a:pt x="2" y="7"/>
                    <a:pt x="1" y="5"/>
                    <a:pt x="0" y="3"/>
                  </a:cubicBezTo>
                  <a:cubicBezTo>
                    <a:pt x="1" y="3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3" name="Freeform 1239"/>
            <p:cNvSpPr>
              <a:spLocks/>
            </p:cNvSpPr>
            <p:nvPr userDrawn="1"/>
          </p:nvSpPr>
          <p:spPr bwMode="auto">
            <a:xfrm>
              <a:off x="320" y="173"/>
              <a:ext cx="3" cy="2"/>
            </a:xfrm>
            <a:custGeom>
              <a:avLst/>
              <a:gdLst>
                <a:gd name="T0" fmla="*/ 0 w 7"/>
                <a:gd name="T1" fmla="*/ 2 h 5"/>
                <a:gd name="T2" fmla="*/ 0 w 7"/>
                <a:gd name="T3" fmla="*/ 2 h 5"/>
                <a:gd name="T4" fmla="*/ 7 w 7"/>
                <a:gd name="T5" fmla="*/ 0 h 5"/>
                <a:gd name="T6" fmla="*/ 7 w 7"/>
                <a:gd name="T7" fmla="*/ 2 h 5"/>
                <a:gd name="T8" fmla="*/ 3 w 7"/>
                <a:gd name="T9" fmla="*/ 5 h 5"/>
                <a:gd name="T10" fmla="*/ 0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5" y="0"/>
                    <a:pt x="7" y="0"/>
                  </a:cubicBezTo>
                  <a:lnTo>
                    <a:pt x="7" y="2"/>
                  </a:lnTo>
                  <a:cubicBezTo>
                    <a:pt x="6" y="3"/>
                    <a:pt x="4" y="4"/>
                    <a:pt x="3" y="5"/>
                  </a:cubicBezTo>
                  <a:cubicBezTo>
                    <a:pt x="2" y="4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4" name="Freeform 1240"/>
            <p:cNvSpPr>
              <a:spLocks/>
            </p:cNvSpPr>
            <p:nvPr userDrawn="1"/>
          </p:nvSpPr>
          <p:spPr bwMode="auto">
            <a:xfrm>
              <a:off x="321" y="174"/>
              <a:ext cx="3" cy="4"/>
            </a:xfrm>
            <a:custGeom>
              <a:avLst/>
              <a:gdLst>
                <a:gd name="T0" fmla="*/ 3 w 5"/>
                <a:gd name="T1" fmla="*/ 0 h 8"/>
                <a:gd name="T2" fmla="*/ 3 w 5"/>
                <a:gd name="T3" fmla="*/ 0 h 8"/>
                <a:gd name="T4" fmla="*/ 5 w 5"/>
                <a:gd name="T5" fmla="*/ 7 h 8"/>
                <a:gd name="T6" fmla="*/ 4 w 5"/>
                <a:gd name="T7" fmla="*/ 8 h 8"/>
                <a:gd name="T8" fmla="*/ 0 w 5"/>
                <a:gd name="T9" fmla="*/ 3 h 8"/>
                <a:gd name="T10" fmla="*/ 3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lnTo>
                    <a:pt x="3" y="0"/>
                  </a:lnTo>
                  <a:lnTo>
                    <a:pt x="5" y="7"/>
                  </a:lnTo>
                  <a:lnTo>
                    <a:pt x="4" y="8"/>
                  </a:lnTo>
                  <a:cubicBezTo>
                    <a:pt x="2" y="7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5" name="Freeform 1241"/>
            <p:cNvSpPr>
              <a:spLocks/>
            </p:cNvSpPr>
            <p:nvPr userDrawn="1"/>
          </p:nvSpPr>
          <p:spPr bwMode="auto">
            <a:xfrm>
              <a:off x="323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6" name="Freeform 1242"/>
            <p:cNvSpPr>
              <a:spLocks/>
            </p:cNvSpPr>
            <p:nvPr userDrawn="1"/>
          </p:nvSpPr>
          <p:spPr bwMode="auto">
            <a:xfrm>
              <a:off x="321" y="178"/>
              <a:ext cx="3" cy="4"/>
            </a:xfrm>
            <a:custGeom>
              <a:avLst/>
              <a:gdLst>
                <a:gd name="T0" fmla="*/ 7 w 7"/>
                <a:gd name="T1" fmla="*/ 3 h 9"/>
                <a:gd name="T2" fmla="*/ 7 w 7"/>
                <a:gd name="T3" fmla="*/ 3 h 9"/>
                <a:gd name="T4" fmla="*/ 7 w 7"/>
                <a:gd name="T5" fmla="*/ 6 h 9"/>
                <a:gd name="T6" fmla="*/ 4 w 7"/>
                <a:gd name="T7" fmla="*/ 9 h 9"/>
                <a:gd name="T8" fmla="*/ 0 w 7"/>
                <a:gd name="T9" fmla="*/ 5 h 9"/>
                <a:gd name="T10" fmla="*/ 5 w 7"/>
                <a:gd name="T11" fmla="*/ 0 h 9"/>
                <a:gd name="T12" fmla="*/ 7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7" y="3"/>
                  </a:moveTo>
                  <a:lnTo>
                    <a:pt x="7" y="3"/>
                  </a:lnTo>
                  <a:lnTo>
                    <a:pt x="7" y="6"/>
                  </a:lnTo>
                  <a:cubicBezTo>
                    <a:pt x="6" y="7"/>
                    <a:pt x="5" y="8"/>
                    <a:pt x="4" y="9"/>
                  </a:cubicBez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5" y="0"/>
                  </a:cubicBezTo>
                  <a:cubicBezTo>
                    <a:pt x="5" y="1"/>
                    <a:pt x="6" y="2"/>
                    <a:pt x="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7" name="Freeform 1243"/>
            <p:cNvSpPr>
              <a:spLocks/>
            </p:cNvSpPr>
            <p:nvPr userDrawn="1"/>
          </p:nvSpPr>
          <p:spPr bwMode="auto">
            <a:xfrm>
              <a:off x="323" y="181"/>
              <a:ext cx="2" cy="4"/>
            </a:xfrm>
            <a:custGeom>
              <a:avLst/>
              <a:gdLst>
                <a:gd name="T0" fmla="*/ 2 w 4"/>
                <a:gd name="T1" fmla="*/ 0 h 7"/>
                <a:gd name="T2" fmla="*/ 2 w 4"/>
                <a:gd name="T3" fmla="*/ 0 h 7"/>
                <a:gd name="T4" fmla="*/ 4 w 4"/>
                <a:gd name="T5" fmla="*/ 7 h 7"/>
                <a:gd name="T6" fmla="*/ 0 w 4"/>
                <a:gd name="T7" fmla="*/ 3 h 7"/>
                <a:gd name="T8" fmla="*/ 2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lnTo>
                    <a:pt x="2" y="0"/>
                  </a:lnTo>
                  <a:lnTo>
                    <a:pt x="4" y="7"/>
                  </a:lnTo>
                  <a:cubicBezTo>
                    <a:pt x="2" y="6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8" name="Freeform 1244"/>
            <p:cNvSpPr>
              <a:spLocks/>
            </p:cNvSpPr>
            <p:nvPr userDrawn="1"/>
          </p:nvSpPr>
          <p:spPr bwMode="auto">
            <a:xfrm>
              <a:off x="323" y="185"/>
              <a:ext cx="2" cy="4"/>
            </a:xfrm>
            <a:custGeom>
              <a:avLst/>
              <a:gdLst>
                <a:gd name="T0" fmla="*/ 4 w 5"/>
                <a:gd name="T1" fmla="*/ 1 h 8"/>
                <a:gd name="T2" fmla="*/ 4 w 5"/>
                <a:gd name="T3" fmla="*/ 1 h 8"/>
                <a:gd name="T4" fmla="*/ 5 w 5"/>
                <a:gd name="T5" fmla="*/ 6 h 8"/>
                <a:gd name="T6" fmla="*/ 4 w 5"/>
                <a:gd name="T7" fmla="*/ 7 h 8"/>
                <a:gd name="T8" fmla="*/ 4 w 5"/>
                <a:gd name="T9" fmla="*/ 7 h 8"/>
                <a:gd name="T10" fmla="*/ 4 w 5"/>
                <a:gd name="T11" fmla="*/ 8 h 8"/>
                <a:gd name="T12" fmla="*/ 0 w 5"/>
                <a:gd name="T13" fmla="*/ 5 h 8"/>
                <a:gd name="T14" fmla="*/ 4 w 5"/>
                <a:gd name="T15" fmla="*/ 0 h 8"/>
                <a:gd name="T16" fmla="*/ 4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4" y="1"/>
                  </a:moveTo>
                  <a:lnTo>
                    <a:pt x="4" y="1"/>
                  </a:lnTo>
                  <a:lnTo>
                    <a:pt x="5" y="6"/>
                  </a:lnTo>
                  <a:cubicBezTo>
                    <a:pt x="5" y="7"/>
                    <a:pt x="5" y="7"/>
                    <a:pt x="4" y="7"/>
                  </a:cubicBezTo>
                  <a:lnTo>
                    <a:pt x="4" y="7"/>
                  </a:lnTo>
                  <a:lnTo>
                    <a:pt x="4" y="8"/>
                  </a:lnTo>
                  <a:cubicBezTo>
                    <a:pt x="3" y="7"/>
                    <a:pt x="1" y="6"/>
                    <a:pt x="0" y="5"/>
                  </a:cubicBezTo>
                  <a:cubicBezTo>
                    <a:pt x="1" y="3"/>
                    <a:pt x="2" y="2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9" name="Freeform 1245"/>
            <p:cNvSpPr>
              <a:spLocks/>
            </p:cNvSpPr>
            <p:nvPr userDrawn="1"/>
          </p:nvSpPr>
          <p:spPr bwMode="auto">
            <a:xfrm>
              <a:off x="325" y="189"/>
              <a:ext cx="0" cy="1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0" name="Freeform 1246"/>
            <p:cNvSpPr>
              <a:spLocks/>
            </p:cNvSpPr>
            <p:nvPr userDrawn="1"/>
          </p:nvSpPr>
          <p:spPr bwMode="auto">
            <a:xfrm>
              <a:off x="318" y="196"/>
              <a:ext cx="2" cy="2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2 h 4"/>
                <a:gd name="T4" fmla="*/ 1 w 4"/>
                <a:gd name="T5" fmla="*/ 4 h 4"/>
                <a:gd name="T6" fmla="*/ 0 w 4"/>
                <a:gd name="T7" fmla="*/ 2 h 4"/>
                <a:gd name="T8" fmla="*/ 0 w 4"/>
                <a:gd name="T9" fmla="*/ 0 h 4"/>
                <a:gd name="T10" fmla="*/ 4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cubicBezTo>
                    <a:pt x="3" y="3"/>
                    <a:pt x="2" y="3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lnTo>
                    <a:pt x="0" y="0"/>
                  </a:lnTo>
                  <a:cubicBezTo>
                    <a:pt x="2" y="1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1" name="Freeform 1247"/>
            <p:cNvSpPr>
              <a:spLocks/>
            </p:cNvSpPr>
            <p:nvPr userDrawn="1"/>
          </p:nvSpPr>
          <p:spPr bwMode="auto">
            <a:xfrm>
              <a:off x="318" y="195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2" name="Freeform 1248"/>
            <p:cNvSpPr>
              <a:spLocks/>
            </p:cNvSpPr>
            <p:nvPr userDrawn="1"/>
          </p:nvSpPr>
          <p:spPr bwMode="auto">
            <a:xfrm>
              <a:off x="316" y="193"/>
              <a:ext cx="2" cy="3"/>
            </a:xfrm>
            <a:custGeom>
              <a:avLst/>
              <a:gdLst>
                <a:gd name="T0" fmla="*/ 5 w 5"/>
                <a:gd name="T1" fmla="*/ 3 h 7"/>
                <a:gd name="T2" fmla="*/ 5 w 5"/>
                <a:gd name="T3" fmla="*/ 3 h 7"/>
                <a:gd name="T4" fmla="*/ 4 w 5"/>
                <a:gd name="T5" fmla="*/ 5 h 7"/>
                <a:gd name="T6" fmla="*/ 3 w 5"/>
                <a:gd name="T7" fmla="*/ 6 h 7"/>
                <a:gd name="T8" fmla="*/ 4 w 5"/>
                <a:gd name="T9" fmla="*/ 6 h 7"/>
                <a:gd name="T10" fmla="*/ 3 w 5"/>
                <a:gd name="T11" fmla="*/ 7 h 7"/>
                <a:gd name="T12" fmla="*/ 0 w 5"/>
                <a:gd name="T13" fmla="*/ 0 h 7"/>
                <a:gd name="T14" fmla="*/ 5 w 5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7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lnTo>
                    <a:pt x="3" y="6"/>
                  </a:lnTo>
                  <a:lnTo>
                    <a:pt x="4" y="6"/>
                  </a:lnTo>
                  <a:lnTo>
                    <a:pt x="3" y="7"/>
                  </a:lnTo>
                  <a:cubicBezTo>
                    <a:pt x="2" y="5"/>
                    <a:pt x="1" y="2"/>
                    <a:pt x="0" y="0"/>
                  </a:cubicBezTo>
                  <a:cubicBezTo>
                    <a:pt x="1" y="1"/>
                    <a:pt x="3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3" name="Freeform 1249"/>
            <p:cNvSpPr>
              <a:spLocks/>
            </p:cNvSpPr>
            <p:nvPr userDrawn="1"/>
          </p:nvSpPr>
          <p:spPr bwMode="auto">
            <a:xfrm>
              <a:off x="315" y="189"/>
              <a:ext cx="2" cy="4"/>
            </a:xfrm>
            <a:custGeom>
              <a:avLst/>
              <a:gdLst>
                <a:gd name="T0" fmla="*/ 2 w 5"/>
                <a:gd name="T1" fmla="*/ 8 h 9"/>
                <a:gd name="T2" fmla="*/ 2 w 5"/>
                <a:gd name="T3" fmla="*/ 8 h 9"/>
                <a:gd name="T4" fmla="*/ 0 w 5"/>
                <a:gd name="T5" fmla="*/ 3 h 9"/>
                <a:gd name="T6" fmla="*/ 1 w 5"/>
                <a:gd name="T7" fmla="*/ 0 h 9"/>
                <a:gd name="T8" fmla="*/ 5 w 5"/>
                <a:gd name="T9" fmla="*/ 4 h 9"/>
                <a:gd name="T10" fmla="*/ 3 w 5"/>
                <a:gd name="T11" fmla="*/ 9 h 9"/>
                <a:gd name="T12" fmla="*/ 2 w 5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2" y="8"/>
                  </a:moveTo>
                  <a:lnTo>
                    <a:pt x="2" y="8"/>
                  </a:ln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3" y="1"/>
                    <a:pt x="4" y="2"/>
                    <a:pt x="5" y="4"/>
                  </a:cubicBezTo>
                  <a:cubicBezTo>
                    <a:pt x="4" y="5"/>
                    <a:pt x="4" y="7"/>
                    <a:pt x="3" y="9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4" name="Freeform 1250"/>
            <p:cNvSpPr>
              <a:spLocks/>
            </p:cNvSpPr>
            <p:nvPr userDrawn="1"/>
          </p:nvSpPr>
          <p:spPr bwMode="auto">
            <a:xfrm>
              <a:off x="324" y="172"/>
              <a:ext cx="3" cy="14"/>
            </a:xfrm>
            <a:custGeom>
              <a:avLst/>
              <a:gdLst>
                <a:gd name="T0" fmla="*/ 4 w 8"/>
                <a:gd name="T1" fmla="*/ 0 h 32"/>
                <a:gd name="T2" fmla="*/ 4 w 8"/>
                <a:gd name="T3" fmla="*/ 0 h 32"/>
                <a:gd name="T4" fmla="*/ 8 w 8"/>
                <a:gd name="T5" fmla="*/ 32 h 32"/>
                <a:gd name="T6" fmla="*/ 7 w 8"/>
                <a:gd name="T7" fmla="*/ 32 h 32"/>
                <a:gd name="T8" fmla="*/ 6 w 8"/>
                <a:gd name="T9" fmla="*/ 31 h 32"/>
                <a:gd name="T10" fmla="*/ 6 w 8"/>
                <a:gd name="T11" fmla="*/ 32 h 32"/>
                <a:gd name="T12" fmla="*/ 0 w 8"/>
                <a:gd name="T13" fmla="*/ 1 h 32"/>
                <a:gd name="T14" fmla="*/ 4 w 8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lnTo>
                    <a:pt x="4" y="0"/>
                  </a:lnTo>
                  <a:lnTo>
                    <a:pt x="8" y="32"/>
                  </a:lnTo>
                  <a:cubicBezTo>
                    <a:pt x="7" y="32"/>
                    <a:pt x="7" y="32"/>
                    <a:pt x="7" y="32"/>
                  </a:cubicBezTo>
                  <a:lnTo>
                    <a:pt x="6" y="31"/>
                  </a:lnTo>
                  <a:cubicBezTo>
                    <a:pt x="6" y="32"/>
                    <a:pt x="6" y="32"/>
                    <a:pt x="6" y="32"/>
                  </a:cubicBezTo>
                  <a:lnTo>
                    <a:pt x="0" y="1"/>
                  </a:ln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5" name="Freeform 1251"/>
            <p:cNvSpPr>
              <a:spLocks/>
            </p:cNvSpPr>
            <p:nvPr userDrawn="1"/>
          </p:nvSpPr>
          <p:spPr bwMode="auto">
            <a:xfrm>
              <a:off x="31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4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5" y="1"/>
                    <a:pt x="7" y="3"/>
                    <a:pt x="8" y="5"/>
                  </a:cubicBezTo>
                  <a:cubicBezTo>
                    <a:pt x="7" y="6"/>
                    <a:pt x="5" y="8"/>
                    <a:pt x="4" y="9"/>
                  </a:cubicBez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6" name="Freeform 1252"/>
            <p:cNvSpPr>
              <a:spLocks/>
            </p:cNvSpPr>
            <p:nvPr userDrawn="1"/>
          </p:nvSpPr>
          <p:spPr bwMode="auto">
            <a:xfrm>
              <a:off x="315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7" y="4"/>
                    <a:pt x="8" y="6"/>
                  </a:cubicBezTo>
                  <a:cubicBezTo>
                    <a:pt x="7" y="7"/>
                    <a:pt x="5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7" name="Freeform 1253"/>
            <p:cNvSpPr>
              <a:spLocks/>
            </p:cNvSpPr>
            <p:nvPr userDrawn="1"/>
          </p:nvSpPr>
          <p:spPr bwMode="auto">
            <a:xfrm>
              <a:off x="317" y="178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3"/>
                    <a:pt x="8" y="5"/>
                  </a:cubicBezTo>
                  <a:cubicBezTo>
                    <a:pt x="7" y="7"/>
                    <a:pt x="6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8" name="Freeform 1254"/>
            <p:cNvSpPr>
              <a:spLocks/>
            </p:cNvSpPr>
            <p:nvPr userDrawn="1"/>
          </p:nvSpPr>
          <p:spPr bwMode="auto">
            <a:xfrm>
              <a:off x="319" y="181"/>
              <a:ext cx="4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9" name="Freeform 1255"/>
            <p:cNvSpPr>
              <a:spLocks/>
            </p:cNvSpPr>
            <p:nvPr userDrawn="1"/>
          </p:nvSpPr>
          <p:spPr bwMode="auto">
            <a:xfrm>
              <a:off x="321" y="183"/>
              <a:ext cx="3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7" y="2"/>
                    <a:pt x="8" y="4"/>
                  </a:cubicBezTo>
                  <a:cubicBezTo>
                    <a:pt x="7" y="5"/>
                    <a:pt x="6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0" name="Freeform 1256"/>
            <p:cNvSpPr>
              <a:spLocks/>
            </p:cNvSpPr>
            <p:nvPr userDrawn="1"/>
          </p:nvSpPr>
          <p:spPr bwMode="auto">
            <a:xfrm>
              <a:off x="313" y="178"/>
              <a:ext cx="3" cy="5"/>
            </a:xfrm>
            <a:custGeom>
              <a:avLst/>
              <a:gdLst>
                <a:gd name="T0" fmla="*/ 3 w 7"/>
                <a:gd name="T1" fmla="*/ 11 h 11"/>
                <a:gd name="T2" fmla="*/ 3 w 7"/>
                <a:gd name="T3" fmla="*/ 11 h 11"/>
                <a:gd name="T4" fmla="*/ 0 w 7"/>
                <a:gd name="T5" fmla="*/ 6 h 11"/>
                <a:gd name="T6" fmla="*/ 4 w 7"/>
                <a:gd name="T7" fmla="*/ 0 h 11"/>
                <a:gd name="T8" fmla="*/ 7 w 7"/>
                <a:gd name="T9" fmla="*/ 5 h 11"/>
                <a:gd name="T10" fmla="*/ 3 w 7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3" y="11"/>
                  </a:moveTo>
                  <a:lnTo>
                    <a:pt x="3" y="11"/>
                  </a:lnTo>
                  <a:cubicBezTo>
                    <a:pt x="2" y="10"/>
                    <a:pt x="1" y="8"/>
                    <a:pt x="0" y="6"/>
                  </a:cubicBezTo>
                  <a:cubicBezTo>
                    <a:pt x="1" y="4"/>
                    <a:pt x="2" y="2"/>
                    <a:pt x="4" y="0"/>
                  </a:cubicBezTo>
                  <a:cubicBezTo>
                    <a:pt x="5" y="2"/>
                    <a:pt x="6" y="4"/>
                    <a:pt x="7" y="5"/>
                  </a:cubicBezTo>
                  <a:cubicBezTo>
                    <a:pt x="6" y="7"/>
                    <a:pt x="5" y="9"/>
                    <a:pt x="3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1" name="Freeform 1257"/>
            <p:cNvSpPr>
              <a:spLocks/>
            </p:cNvSpPr>
            <p:nvPr userDrawn="1"/>
          </p:nvSpPr>
          <p:spPr bwMode="auto">
            <a:xfrm>
              <a:off x="315" y="181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2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3"/>
                    <a:pt x="8" y="5"/>
                  </a:cubicBezTo>
                  <a:cubicBezTo>
                    <a:pt x="6" y="6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2" name="Freeform 1258"/>
            <p:cNvSpPr>
              <a:spLocks/>
            </p:cNvSpPr>
            <p:nvPr userDrawn="1"/>
          </p:nvSpPr>
          <p:spPr bwMode="auto">
            <a:xfrm>
              <a:off x="317" y="183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4 h 10"/>
                <a:gd name="T10" fmla="*/ 5 w 8"/>
                <a:gd name="T11" fmla="*/ 9 h 10"/>
                <a:gd name="T12" fmla="*/ 5 w 8"/>
                <a:gd name="T13" fmla="*/ 9 h 10"/>
                <a:gd name="T14" fmla="*/ 4 w 8"/>
                <a:gd name="T15" fmla="*/ 9 h 10"/>
                <a:gd name="T16" fmla="*/ 4 w 8"/>
                <a:gd name="T17" fmla="*/ 10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6" y="2"/>
                    <a:pt x="7" y="3"/>
                    <a:pt x="8" y="4"/>
                  </a:cubicBezTo>
                  <a:cubicBezTo>
                    <a:pt x="7" y="6"/>
                    <a:pt x="6" y="7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4" y="10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3" name="Freeform 1259"/>
            <p:cNvSpPr>
              <a:spLocks/>
            </p:cNvSpPr>
            <p:nvPr userDrawn="1"/>
          </p:nvSpPr>
          <p:spPr bwMode="auto">
            <a:xfrm>
              <a:off x="320" y="186"/>
              <a:ext cx="3" cy="2"/>
            </a:xfrm>
            <a:custGeom>
              <a:avLst/>
              <a:gdLst>
                <a:gd name="T0" fmla="*/ 0 w 7"/>
                <a:gd name="T1" fmla="*/ 4 h 5"/>
                <a:gd name="T2" fmla="*/ 0 w 7"/>
                <a:gd name="T3" fmla="*/ 4 h 5"/>
                <a:gd name="T4" fmla="*/ 3 w 7"/>
                <a:gd name="T5" fmla="*/ 0 h 5"/>
                <a:gd name="T6" fmla="*/ 7 w 7"/>
                <a:gd name="T7" fmla="*/ 4 h 5"/>
                <a:gd name="T8" fmla="*/ 6 w 7"/>
                <a:gd name="T9" fmla="*/ 5 h 5"/>
                <a:gd name="T10" fmla="*/ 0 w 7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4"/>
                  </a:moveTo>
                  <a:lnTo>
                    <a:pt x="0" y="4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6" y="2"/>
                    <a:pt x="7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3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4" name="Freeform 1260"/>
            <p:cNvSpPr>
              <a:spLocks/>
            </p:cNvSpPr>
            <p:nvPr userDrawn="1"/>
          </p:nvSpPr>
          <p:spPr bwMode="auto">
            <a:xfrm>
              <a:off x="319" y="1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5" name="Freeform 1261"/>
            <p:cNvSpPr>
              <a:spLocks/>
            </p:cNvSpPr>
            <p:nvPr userDrawn="1"/>
          </p:nvSpPr>
          <p:spPr bwMode="auto">
            <a:xfrm>
              <a:off x="323" y="187"/>
              <a:ext cx="2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1 w 5"/>
                <a:gd name="T5" fmla="*/ 0 h 4"/>
                <a:gd name="T6" fmla="*/ 5 w 5"/>
                <a:gd name="T7" fmla="*/ 4 h 4"/>
                <a:gd name="T8" fmla="*/ 4 w 5"/>
                <a:gd name="T9" fmla="*/ 4 h 4"/>
                <a:gd name="T10" fmla="*/ 3 w 5"/>
                <a:gd name="T11" fmla="*/ 4 h 4"/>
                <a:gd name="T12" fmla="*/ 0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2" y="1"/>
                    <a:pt x="3" y="2"/>
                    <a:pt x="5" y="4"/>
                  </a:cubicBezTo>
                  <a:lnTo>
                    <a:pt x="4" y="4"/>
                  </a:lnTo>
                  <a:cubicBezTo>
                    <a:pt x="4" y="4"/>
                    <a:pt x="3" y="4"/>
                    <a:pt x="3" y="4"/>
                  </a:cubicBezTo>
                  <a:cubicBezTo>
                    <a:pt x="2" y="3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6" name="Rectangle 1262"/>
            <p:cNvSpPr>
              <a:spLocks noChangeArrowheads="1"/>
            </p:cNvSpPr>
            <p:nvPr userDrawn="1"/>
          </p:nvSpPr>
          <p:spPr bwMode="auto">
            <a:xfrm>
              <a:off x="321" y="191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7" name="Freeform 1263"/>
            <p:cNvSpPr>
              <a:spLocks/>
            </p:cNvSpPr>
            <p:nvPr userDrawn="1"/>
          </p:nvSpPr>
          <p:spPr bwMode="auto">
            <a:xfrm>
              <a:off x="320" y="192"/>
              <a:ext cx="2" cy="2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3 h 3"/>
                <a:gd name="T4" fmla="*/ 0 w 4"/>
                <a:gd name="T5" fmla="*/ 0 h 3"/>
                <a:gd name="T6" fmla="*/ 0 w 4"/>
                <a:gd name="T7" fmla="*/ 0 h 3"/>
                <a:gd name="T8" fmla="*/ 4 w 4"/>
                <a:gd name="T9" fmla="*/ 3 h 3"/>
                <a:gd name="T10" fmla="*/ 3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0"/>
                  </a:lnTo>
                  <a:cubicBezTo>
                    <a:pt x="1" y="1"/>
                    <a:pt x="2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8" name="Freeform 1264"/>
            <p:cNvSpPr>
              <a:spLocks/>
            </p:cNvSpPr>
            <p:nvPr userDrawn="1"/>
          </p:nvSpPr>
          <p:spPr bwMode="auto">
            <a:xfrm>
              <a:off x="314" y="184"/>
              <a:ext cx="2" cy="4"/>
            </a:xfrm>
            <a:custGeom>
              <a:avLst/>
              <a:gdLst>
                <a:gd name="T0" fmla="*/ 3 w 6"/>
                <a:gd name="T1" fmla="*/ 9 h 9"/>
                <a:gd name="T2" fmla="*/ 3 w 6"/>
                <a:gd name="T3" fmla="*/ 9 h 9"/>
                <a:gd name="T4" fmla="*/ 0 w 6"/>
                <a:gd name="T5" fmla="*/ 4 h 9"/>
                <a:gd name="T6" fmla="*/ 2 w 6"/>
                <a:gd name="T7" fmla="*/ 0 h 9"/>
                <a:gd name="T8" fmla="*/ 6 w 6"/>
                <a:gd name="T9" fmla="*/ 4 h 9"/>
                <a:gd name="T10" fmla="*/ 3 w 6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9" name="Freeform 1265"/>
            <p:cNvSpPr>
              <a:spLocks/>
            </p:cNvSpPr>
            <p:nvPr userDrawn="1"/>
          </p:nvSpPr>
          <p:spPr bwMode="auto">
            <a:xfrm>
              <a:off x="315" y="186"/>
              <a:ext cx="4" cy="4"/>
            </a:xfrm>
            <a:custGeom>
              <a:avLst/>
              <a:gdLst>
                <a:gd name="T0" fmla="*/ 4 w 7"/>
                <a:gd name="T1" fmla="*/ 8 h 8"/>
                <a:gd name="T2" fmla="*/ 4 w 7"/>
                <a:gd name="T3" fmla="*/ 8 h 8"/>
                <a:gd name="T4" fmla="*/ 0 w 7"/>
                <a:gd name="T5" fmla="*/ 4 h 8"/>
                <a:gd name="T6" fmla="*/ 3 w 7"/>
                <a:gd name="T7" fmla="*/ 0 h 8"/>
                <a:gd name="T8" fmla="*/ 7 w 7"/>
                <a:gd name="T9" fmla="*/ 4 h 8"/>
                <a:gd name="T10" fmla="*/ 4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1" y="6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1"/>
                    <a:pt x="5" y="3"/>
                    <a:pt x="7" y="4"/>
                  </a:cubicBezTo>
                  <a:cubicBezTo>
                    <a:pt x="6" y="5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0" name="Freeform 1266"/>
            <p:cNvSpPr>
              <a:spLocks/>
            </p:cNvSpPr>
            <p:nvPr userDrawn="1"/>
          </p:nvSpPr>
          <p:spPr bwMode="auto">
            <a:xfrm>
              <a:off x="318" y="189"/>
              <a:ext cx="2" cy="3"/>
            </a:xfrm>
            <a:custGeom>
              <a:avLst/>
              <a:gdLst>
                <a:gd name="T0" fmla="*/ 4 w 6"/>
                <a:gd name="T1" fmla="*/ 8 h 8"/>
                <a:gd name="T2" fmla="*/ 4 w 6"/>
                <a:gd name="T3" fmla="*/ 8 h 8"/>
                <a:gd name="T4" fmla="*/ 0 w 6"/>
                <a:gd name="T5" fmla="*/ 4 h 8"/>
                <a:gd name="T6" fmla="*/ 2 w 6"/>
                <a:gd name="T7" fmla="*/ 0 h 8"/>
                <a:gd name="T8" fmla="*/ 6 w 6"/>
                <a:gd name="T9" fmla="*/ 3 h 8"/>
                <a:gd name="T10" fmla="*/ 6 w 6"/>
                <a:gd name="T11" fmla="*/ 4 h 8"/>
                <a:gd name="T12" fmla="*/ 3 w 6"/>
                <a:gd name="T13" fmla="*/ 5 h 8"/>
                <a:gd name="T14" fmla="*/ 2 w 6"/>
                <a:gd name="T15" fmla="*/ 5 h 8"/>
                <a:gd name="T16" fmla="*/ 4 w 6"/>
                <a:gd name="T17" fmla="*/ 7 h 8"/>
                <a:gd name="T18" fmla="*/ 4 w 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4" y="8"/>
                  </a:moveTo>
                  <a:lnTo>
                    <a:pt x="4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1"/>
                    <a:pt x="5" y="2"/>
                    <a:pt x="6" y="3"/>
                  </a:cubicBezTo>
                  <a:lnTo>
                    <a:pt x="6" y="4"/>
                  </a:lnTo>
                  <a:cubicBezTo>
                    <a:pt x="4" y="4"/>
                    <a:pt x="3" y="5"/>
                    <a:pt x="3" y="5"/>
                  </a:cubicBezTo>
                  <a:lnTo>
                    <a:pt x="2" y="5"/>
                  </a:lnTo>
                  <a:cubicBezTo>
                    <a:pt x="3" y="6"/>
                    <a:pt x="3" y="6"/>
                    <a:pt x="4" y="7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1" name="Freeform 1267"/>
            <p:cNvSpPr>
              <a:spLocks/>
            </p:cNvSpPr>
            <p:nvPr userDrawn="1"/>
          </p:nvSpPr>
          <p:spPr bwMode="auto">
            <a:xfrm>
              <a:off x="319" y="193"/>
              <a:ext cx="2" cy="2"/>
            </a:xfrm>
            <a:custGeom>
              <a:avLst/>
              <a:gdLst>
                <a:gd name="T0" fmla="*/ 2 w 6"/>
                <a:gd name="T1" fmla="*/ 0 h 5"/>
                <a:gd name="T2" fmla="*/ 2 w 6"/>
                <a:gd name="T3" fmla="*/ 0 h 5"/>
                <a:gd name="T4" fmla="*/ 5 w 6"/>
                <a:gd name="T5" fmla="*/ 2 h 5"/>
                <a:gd name="T6" fmla="*/ 4 w 6"/>
                <a:gd name="T7" fmla="*/ 2 h 5"/>
                <a:gd name="T8" fmla="*/ 6 w 6"/>
                <a:gd name="T9" fmla="*/ 4 h 5"/>
                <a:gd name="T10" fmla="*/ 6 w 6"/>
                <a:gd name="T11" fmla="*/ 4 h 5"/>
                <a:gd name="T12" fmla="*/ 2 w 6"/>
                <a:gd name="T13" fmla="*/ 5 h 5"/>
                <a:gd name="T14" fmla="*/ 0 w 6"/>
                <a:gd name="T15" fmla="*/ 4 h 5"/>
                <a:gd name="T16" fmla="*/ 2 w 6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2" y="0"/>
                  </a:lnTo>
                  <a:lnTo>
                    <a:pt x="5" y="2"/>
                  </a:lnTo>
                  <a:lnTo>
                    <a:pt x="4" y="2"/>
                  </a:lnTo>
                  <a:cubicBezTo>
                    <a:pt x="5" y="3"/>
                    <a:pt x="5" y="4"/>
                    <a:pt x="6" y="4"/>
                  </a:cubicBezTo>
                  <a:lnTo>
                    <a:pt x="6" y="4"/>
                  </a:lnTo>
                  <a:cubicBezTo>
                    <a:pt x="4" y="4"/>
                    <a:pt x="3" y="5"/>
                    <a:pt x="2" y="5"/>
                  </a:cubicBezTo>
                  <a:lnTo>
                    <a:pt x="0" y="4"/>
                  </a:lnTo>
                  <a:cubicBezTo>
                    <a:pt x="1" y="3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2" name="Freeform 1268"/>
            <p:cNvSpPr>
              <a:spLocks/>
            </p:cNvSpPr>
            <p:nvPr userDrawn="1"/>
          </p:nvSpPr>
          <p:spPr bwMode="auto">
            <a:xfrm>
              <a:off x="316" y="191"/>
              <a:ext cx="3" cy="3"/>
            </a:xfrm>
            <a:custGeom>
              <a:avLst/>
              <a:gdLst>
                <a:gd name="T0" fmla="*/ 3 w 7"/>
                <a:gd name="T1" fmla="*/ 0 h 8"/>
                <a:gd name="T2" fmla="*/ 3 w 7"/>
                <a:gd name="T3" fmla="*/ 0 h 8"/>
                <a:gd name="T4" fmla="*/ 7 w 7"/>
                <a:gd name="T5" fmla="*/ 4 h 8"/>
                <a:gd name="T6" fmla="*/ 5 w 7"/>
                <a:gd name="T7" fmla="*/ 8 h 8"/>
                <a:gd name="T8" fmla="*/ 0 w 7"/>
                <a:gd name="T9" fmla="*/ 5 h 8"/>
                <a:gd name="T10" fmla="*/ 3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lnTo>
                    <a:pt x="3" y="0"/>
                  </a:lnTo>
                  <a:cubicBezTo>
                    <a:pt x="4" y="2"/>
                    <a:pt x="6" y="3"/>
                    <a:pt x="7" y="4"/>
                  </a:cubicBezTo>
                  <a:cubicBezTo>
                    <a:pt x="7" y="6"/>
                    <a:pt x="6" y="7"/>
                    <a:pt x="5" y="8"/>
                  </a:cubicBezTo>
                  <a:cubicBezTo>
                    <a:pt x="3" y="7"/>
                    <a:pt x="2" y="6"/>
                    <a:pt x="0" y="5"/>
                  </a:cubicBezTo>
                  <a:cubicBezTo>
                    <a:pt x="1" y="4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3" name="Freeform 1269"/>
            <p:cNvSpPr>
              <a:spLocks/>
            </p:cNvSpPr>
            <p:nvPr userDrawn="1"/>
          </p:nvSpPr>
          <p:spPr bwMode="auto">
            <a:xfrm>
              <a:off x="328" y="184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4" name="Freeform 1270"/>
            <p:cNvSpPr>
              <a:spLocks/>
            </p:cNvSpPr>
            <p:nvPr userDrawn="1"/>
          </p:nvSpPr>
          <p:spPr bwMode="auto">
            <a:xfrm>
              <a:off x="328" y="182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1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5" name="Freeform 1271"/>
            <p:cNvSpPr>
              <a:spLocks/>
            </p:cNvSpPr>
            <p:nvPr userDrawn="1"/>
          </p:nvSpPr>
          <p:spPr bwMode="auto">
            <a:xfrm>
              <a:off x="328" y="181"/>
              <a:ext cx="0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6" name="Freeform 1272"/>
            <p:cNvSpPr>
              <a:spLocks/>
            </p:cNvSpPr>
            <p:nvPr userDrawn="1"/>
          </p:nvSpPr>
          <p:spPr bwMode="auto">
            <a:xfrm>
              <a:off x="327" y="179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7" name="Freeform 1273"/>
            <p:cNvSpPr>
              <a:spLocks/>
            </p:cNvSpPr>
            <p:nvPr userDrawn="1"/>
          </p:nvSpPr>
          <p:spPr bwMode="auto">
            <a:xfrm>
              <a:off x="327" y="177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8" name="Freeform 1274"/>
            <p:cNvSpPr>
              <a:spLocks/>
            </p:cNvSpPr>
            <p:nvPr userDrawn="1"/>
          </p:nvSpPr>
          <p:spPr bwMode="auto">
            <a:xfrm>
              <a:off x="327" y="176"/>
              <a:ext cx="1" cy="0"/>
            </a:xfrm>
            <a:custGeom>
              <a:avLst/>
              <a:gdLst>
                <a:gd name="T0" fmla="*/ 3 w 4"/>
                <a:gd name="T1" fmla="*/ 0 h 2"/>
                <a:gd name="T2" fmla="*/ 3 w 4"/>
                <a:gd name="T3" fmla="*/ 0 h 2"/>
                <a:gd name="T4" fmla="*/ 4 w 4"/>
                <a:gd name="T5" fmla="*/ 1 h 2"/>
                <a:gd name="T6" fmla="*/ 0 w 4"/>
                <a:gd name="T7" fmla="*/ 2 h 2"/>
                <a:gd name="T8" fmla="*/ 0 w 4"/>
                <a:gd name="T9" fmla="*/ 0 h 2"/>
                <a:gd name="T10" fmla="*/ 3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0"/>
                  </a:lnTo>
                  <a:lnTo>
                    <a:pt x="4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9" name="Freeform 1275"/>
            <p:cNvSpPr>
              <a:spLocks/>
            </p:cNvSpPr>
            <p:nvPr userDrawn="1"/>
          </p:nvSpPr>
          <p:spPr bwMode="auto">
            <a:xfrm>
              <a:off x="327" y="174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3 w 3"/>
                <a:gd name="T5" fmla="*/ 1 h 2"/>
                <a:gd name="T6" fmla="*/ 0 w 3"/>
                <a:gd name="T7" fmla="*/ 2 h 2"/>
                <a:gd name="T8" fmla="*/ 0 w 3"/>
                <a:gd name="T9" fmla="*/ 0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3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0" name="Freeform 1276"/>
            <p:cNvSpPr>
              <a:spLocks/>
            </p:cNvSpPr>
            <p:nvPr userDrawn="1"/>
          </p:nvSpPr>
          <p:spPr bwMode="auto">
            <a:xfrm>
              <a:off x="329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1" name="Freeform 1277"/>
            <p:cNvSpPr>
              <a:spLocks/>
            </p:cNvSpPr>
            <p:nvPr userDrawn="1"/>
          </p:nvSpPr>
          <p:spPr bwMode="auto">
            <a:xfrm>
              <a:off x="329" y="199"/>
              <a:ext cx="1" cy="1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0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2" name="Freeform 1278"/>
            <p:cNvSpPr>
              <a:spLocks/>
            </p:cNvSpPr>
            <p:nvPr userDrawn="1"/>
          </p:nvSpPr>
          <p:spPr bwMode="auto">
            <a:xfrm>
              <a:off x="327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3" name="Freeform 1279"/>
            <p:cNvSpPr>
              <a:spLocks/>
            </p:cNvSpPr>
            <p:nvPr userDrawn="1"/>
          </p:nvSpPr>
          <p:spPr bwMode="auto">
            <a:xfrm>
              <a:off x="327" y="200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4" name="Freeform 1280"/>
            <p:cNvSpPr>
              <a:spLocks/>
            </p:cNvSpPr>
            <p:nvPr userDrawn="1"/>
          </p:nvSpPr>
          <p:spPr bwMode="auto">
            <a:xfrm>
              <a:off x="324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5" name="Freeform 1281"/>
            <p:cNvSpPr>
              <a:spLocks/>
            </p:cNvSpPr>
            <p:nvPr userDrawn="1"/>
          </p:nvSpPr>
          <p:spPr bwMode="auto">
            <a:xfrm>
              <a:off x="325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6" name="Freeform 1282"/>
            <p:cNvSpPr>
              <a:spLocks/>
            </p:cNvSpPr>
            <p:nvPr userDrawn="1"/>
          </p:nvSpPr>
          <p:spPr bwMode="auto">
            <a:xfrm>
              <a:off x="322" y="199"/>
              <a:ext cx="1" cy="0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7" name="Freeform 1283"/>
            <p:cNvSpPr>
              <a:spLocks/>
            </p:cNvSpPr>
            <p:nvPr userDrawn="1"/>
          </p:nvSpPr>
          <p:spPr bwMode="auto">
            <a:xfrm>
              <a:off x="323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8" name="Freeform 1284"/>
            <p:cNvSpPr>
              <a:spLocks/>
            </p:cNvSpPr>
            <p:nvPr userDrawn="1"/>
          </p:nvSpPr>
          <p:spPr bwMode="auto">
            <a:xfrm>
              <a:off x="320" y="199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9" name="Freeform 1285"/>
            <p:cNvSpPr>
              <a:spLocks/>
            </p:cNvSpPr>
            <p:nvPr userDrawn="1"/>
          </p:nvSpPr>
          <p:spPr bwMode="auto">
            <a:xfrm>
              <a:off x="321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0" name="Freeform 1286"/>
            <p:cNvSpPr>
              <a:spLocks/>
            </p:cNvSpPr>
            <p:nvPr userDrawn="1"/>
          </p:nvSpPr>
          <p:spPr bwMode="auto">
            <a:xfrm>
              <a:off x="328" y="198"/>
              <a:ext cx="1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4 w 4"/>
                <a:gd name="T5" fmla="*/ 2 h 3"/>
                <a:gd name="T6" fmla="*/ 2 w 4"/>
                <a:gd name="T7" fmla="*/ 3 h 3"/>
                <a:gd name="T8" fmla="*/ 0 w 4"/>
                <a:gd name="T9" fmla="*/ 2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1" name="Freeform 1287"/>
            <p:cNvSpPr>
              <a:spLocks/>
            </p:cNvSpPr>
            <p:nvPr userDrawn="1"/>
          </p:nvSpPr>
          <p:spPr bwMode="auto">
            <a:xfrm>
              <a:off x="32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2" name="Freeform 1288"/>
            <p:cNvSpPr>
              <a:spLocks/>
            </p:cNvSpPr>
            <p:nvPr userDrawn="1"/>
          </p:nvSpPr>
          <p:spPr bwMode="auto">
            <a:xfrm>
              <a:off x="323" y="199"/>
              <a:ext cx="1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3" name="Freeform 1289"/>
            <p:cNvSpPr>
              <a:spLocks/>
            </p:cNvSpPr>
            <p:nvPr userDrawn="1"/>
          </p:nvSpPr>
          <p:spPr bwMode="auto">
            <a:xfrm>
              <a:off x="321" y="199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4" name="Freeform 1290"/>
            <p:cNvSpPr>
              <a:spLocks/>
            </p:cNvSpPr>
            <p:nvPr userDrawn="1"/>
          </p:nvSpPr>
          <p:spPr bwMode="auto">
            <a:xfrm>
              <a:off x="320" y="200"/>
              <a:ext cx="0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5" name="Freeform 1291"/>
            <p:cNvSpPr>
              <a:spLocks/>
            </p:cNvSpPr>
            <p:nvPr userDrawn="1"/>
          </p:nvSpPr>
          <p:spPr bwMode="auto">
            <a:xfrm>
              <a:off x="320" y="177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6" name="Freeform 1292"/>
            <p:cNvSpPr>
              <a:spLocks/>
            </p:cNvSpPr>
            <p:nvPr userDrawn="1"/>
          </p:nvSpPr>
          <p:spPr bwMode="auto">
            <a:xfrm>
              <a:off x="317" y="180"/>
              <a:ext cx="2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4 h 4"/>
                <a:gd name="T6" fmla="*/ 0 w 3"/>
                <a:gd name="T7" fmla="*/ 2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7" name="Freeform 1293"/>
            <p:cNvSpPr>
              <a:spLocks/>
            </p:cNvSpPr>
            <p:nvPr userDrawn="1"/>
          </p:nvSpPr>
          <p:spPr bwMode="auto">
            <a:xfrm>
              <a:off x="315" y="182"/>
              <a:ext cx="1" cy="3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8" name="Freeform 1294"/>
            <p:cNvSpPr>
              <a:spLocks/>
            </p:cNvSpPr>
            <p:nvPr userDrawn="1"/>
          </p:nvSpPr>
          <p:spPr bwMode="auto">
            <a:xfrm>
              <a:off x="314" y="185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9" name="Freeform 1295"/>
            <p:cNvSpPr>
              <a:spLocks/>
            </p:cNvSpPr>
            <p:nvPr userDrawn="1"/>
          </p:nvSpPr>
          <p:spPr bwMode="auto">
            <a:xfrm>
              <a:off x="317" y="185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0" name="Freeform 1296"/>
            <p:cNvSpPr>
              <a:spLocks/>
            </p:cNvSpPr>
            <p:nvPr userDrawn="1"/>
          </p:nvSpPr>
          <p:spPr bwMode="auto">
            <a:xfrm>
              <a:off x="321" y="184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4 h 4"/>
                <a:gd name="T6" fmla="*/ 0 w 3"/>
                <a:gd name="T7" fmla="*/ 2 h 4"/>
                <a:gd name="T8" fmla="*/ 2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3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1" name="Freeform 1297"/>
            <p:cNvSpPr>
              <a:spLocks/>
            </p:cNvSpPr>
            <p:nvPr userDrawn="1"/>
          </p:nvSpPr>
          <p:spPr bwMode="auto">
            <a:xfrm>
              <a:off x="320" y="182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2" name="Freeform 1298"/>
            <p:cNvSpPr>
              <a:spLocks/>
            </p:cNvSpPr>
            <p:nvPr userDrawn="1"/>
          </p:nvSpPr>
          <p:spPr bwMode="auto">
            <a:xfrm>
              <a:off x="321" y="180"/>
              <a:ext cx="1" cy="1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3" name="Freeform 1299"/>
            <p:cNvSpPr>
              <a:spLocks/>
            </p:cNvSpPr>
            <p:nvPr userDrawn="1"/>
          </p:nvSpPr>
          <p:spPr bwMode="auto">
            <a:xfrm>
              <a:off x="318" y="174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1 w 2"/>
                <a:gd name="T5" fmla="*/ 5 h 5"/>
                <a:gd name="T6" fmla="*/ 0 w 2"/>
                <a:gd name="T7" fmla="*/ 2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1" y="5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4" name="Freeform 1300"/>
            <p:cNvSpPr>
              <a:spLocks/>
            </p:cNvSpPr>
            <p:nvPr userDrawn="1"/>
          </p:nvSpPr>
          <p:spPr bwMode="auto">
            <a:xfrm>
              <a:off x="315" y="177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5" name="Freeform 1301"/>
            <p:cNvSpPr>
              <a:spLocks/>
            </p:cNvSpPr>
            <p:nvPr userDrawn="1"/>
          </p:nvSpPr>
          <p:spPr bwMode="auto">
            <a:xfrm>
              <a:off x="314" y="180"/>
              <a:ext cx="0" cy="2"/>
            </a:xfrm>
            <a:custGeom>
              <a:avLst/>
              <a:gdLst>
                <a:gd name="T0" fmla="*/ 1 w 1"/>
                <a:gd name="T1" fmla="*/ 0 h 5"/>
                <a:gd name="T2" fmla="*/ 1 w 1"/>
                <a:gd name="T3" fmla="*/ 0 h 5"/>
                <a:gd name="T4" fmla="*/ 1 w 1"/>
                <a:gd name="T5" fmla="*/ 5 h 5"/>
                <a:gd name="T6" fmla="*/ 0 w 1"/>
                <a:gd name="T7" fmla="*/ 2 h 5"/>
                <a:gd name="T8" fmla="*/ 1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3"/>
                    <a:pt x="1" y="5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6" name="Freeform 1302"/>
            <p:cNvSpPr>
              <a:spLocks/>
            </p:cNvSpPr>
            <p:nvPr userDrawn="1"/>
          </p:nvSpPr>
          <p:spPr bwMode="auto">
            <a:xfrm>
              <a:off x="316" y="187"/>
              <a:ext cx="1" cy="2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7" name="Freeform 1303"/>
            <p:cNvSpPr>
              <a:spLocks/>
            </p:cNvSpPr>
            <p:nvPr userDrawn="1"/>
          </p:nvSpPr>
          <p:spPr bwMode="auto">
            <a:xfrm>
              <a:off x="316" y="191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8" name="Freeform 1304"/>
            <p:cNvSpPr>
              <a:spLocks/>
            </p:cNvSpPr>
            <p:nvPr userDrawn="1"/>
          </p:nvSpPr>
          <p:spPr bwMode="auto">
            <a:xfrm>
              <a:off x="324" y="186"/>
              <a:ext cx="0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9" name="Freeform 1305"/>
            <p:cNvSpPr>
              <a:spLocks/>
            </p:cNvSpPr>
            <p:nvPr userDrawn="1"/>
          </p:nvSpPr>
          <p:spPr bwMode="auto">
            <a:xfrm>
              <a:off x="318" y="189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2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0" name="Freeform 1306"/>
            <p:cNvSpPr>
              <a:spLocks/>
            </p:cNvSpPr>
            <p:nvPr userDrawn="1"/>
          </p:nvSpPr>
          <p:spPr bwMode="auto">
            <a:xfrm>
              <a:off x="318" y="195"/>
              <a:ext cx="6" cy="2"/>
            </a:xfrm>
            <a:custGeom>
              <a:avLst/>
              <a:gdLst>
                <a:gd name="T0" fmla="*/ 0 w 12"/>
                <a:gd name="T1" fmla="*/ 2 h 4"/>
                <a:gd name="T2" fmla="*/ 0 w 12"/>
                <a:gd name="T3" fmla="*/ 2 h 4"/>
                <a:gd name="T4" fmla="*/ 8 w 12"/>
                <a:gd name="T5" fmla="*/ 0 h 4"/>
                <a:gd name="T6" fmla="*/ 12 w 12"/>
                <a:gd name="T7" fmla="*/ 2 h 4"/>
                <a:gd name="T8" fmla="*/ 5 w 12"/>
                <a:gd name="T9" fmla="*/ 4 h 4"/>
                <a:gd name="T10" fmla="*/ 0 w 1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6" y="0"/>
                    <a:pt x="8" y="0"/>
                  </a:cubicBezTo>
                  <a:cubicBezTo>
                    <a:pt x="9" y="1"/>
                    <a:pt x="11" y="2"/>
                    <a:pt x="12" y="2"/>
                  </a:cubicBezTo>
                  <a:cubicBezTo>
                    <a:pt x="9" y="3"/>
                    <a:pt x="7" y="3"/>
                    <a:pt x="5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1" name="Freeform 1307"/>
            <p:cNvSpPr>
              <a:spLocks/>
            </p:cNvSpPr>
            <p:nvPr userDrawn="1"/>
          </p:nvSpPr>
          <p:spPr bwMode="auto">
            <a:xfrm>
              <a:off x="320" y="188"/>
              <a:ext cx="5" cy="3"/>
            </a:xfrm>
            <a:custGeom>
              <a:avLst/>
              <a:gdLst>
                <a:gd name="T0" fmla="*/ 12 w 12"/>
                <a:gd name="T1" fmla="*/ 6 h 7"/>
                <a:gd name="T2" fmla="*/ 12 w 12"/>
                <a:gd name="T3" fmla="*/ 6 h 7"/>
                <a:gd name="T4" fmla="*/ 8 w 12"/>
                <a:gd name="T5" fmla="*/ 5 h 7"/>
                <a:gd name="T6" fmla="*/ 8 w 12"/>
                <a:gd name="T7" fmla="*/ 5 h 7"/>
                <a:gd name="T8" fmla="*/ 9 w 12"/>
                <a:gd name="T9" fmla="*/ 7 h 7"/>
                <a:gd name="T10" fmla="*/ 5 w 12"/>
                <a:gd name="T11" fmla="*/ 7 h 7"/>
                <a:gd name="T12" fmla="*/ 0 w 12"/>
                <a:gd name="T13" fmla="*/ 0 h 7"/>
                <a:gd name="T14" fmla="*/ 12 w 12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7">
                  <a:moveTo>
                    <a:pt x="12" y="6"/>
                  </a:moveTo>
                  <a:lnTo>
                    <a:pt x="12" y="6"/>
                  </a:lnTo>
                  <a:cubicBezTo>
                    <a:pt x="10" y="5"/>
                    <a:pt x="9" y="5"/>
                    <a:pt x="8" y="5"/>
                  </a:cubicBezTo>
                  <a:lnTo>
                    <a:pt x="8" y="5"/>
                  </a:lnTo>
                  <a:cubicBezTo>
                    <a:pt x="8" y="6"/>
                    <a:pt x="8" y="7"/>
                    <a:pt x="9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3" y="5"/>
                    <a:pt x="1" y="2"/>
                    <a:pt x="0" y="0"/>
                  </a:cubicBezTo>
                  <a:cubicBezTo>
                    <a:pt x="4" y="0"/>
                    <a:pt x="9" y="3"/>
                    <a:pt x="1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2" name="Freeform 1308"/>
            <p:cNvSpPr>
              <a:spLocks/>
            </p:cNvSpPr>
            <p:nvPr userDrawn="1"/>
          </p:nvSpPr>
          <p:spPr bwMode="auto">
            <a:xfrm>
              <a:off x="329" y="18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1 w 2"/>
                <a:gd name="T7" fmla="*/ 5 h 5"/>
                <a:gd name="T8" fmla="*/ 0 w 2"/>
                <a:gd name="T9" fmla="*/ 3 h 5"/>
                <a:gd name="T10" fmla="*/ 0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2"/>
                    <a:pt x="2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3" name="Freeform 1309"/>
            <p:cNvSpPr>
              <a:spLocks/>
            </p:cNvSpPr>
            <p:nvPr userDrawn="1"/>
          </p:nvSpPr>
          <p:spPr bwMode="auto">
            <a:xfrm>
              <a:off x="325" y="189"/>
              <a:ext cx="2" cy="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3 w 4"/>
                <a:gd name="T5" fmla="*/ 1 h 5"/>
                <a:gd name="T6" fmla="*/ 4 w 4"/>
                <a:gd name="T7" fmla="*/ 5 h 5"/>
                <a:gd name="T8" fmla="*/ 2 w 4"/>
                <a:gd name="T9" fmla="*/ 4 h 5"/>
                <a:gd name="T10" fmla="*/ 0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2" y="0"/>
                    <a:pt x="3" y="1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4" name="Freeform 1310"/>
            <p:cNvSpPr>
              <a:spLocks/>
            </p:cNvSpPr>
            <p:nvPr userDrawn="1"/>
          </p:nvSpPr>
          <p:spPr bwMode="auto">
            <a:xfrm>
              <a:off x="320" y="191"/>
              <a:ext cx="5" cy="3"/>
            </a:xfrm>
            <a:custGeom>
              <a:avLst/>
              <a:gdLst>
                <a:gd name="T0" fmla="*/ 9 w 13"/>
                <a:gd name="T1" fmla="*/ 2 h 6"/>
                <a:gd name="T2" fmla="*/ 9 w 13"/>
                <a:gd name="T3" fmla="*/ 2 h 6"/>
                <a:gd name="T4" fmla="*/ 13 w 13"/>
                <a:gd name="T5" fmla="*/ 6 h 6"/>
                <a:gd name="T6" fmla="*/ 7 w 13"/>
                <a:gd name="T7" fmla="*/ 5 h 6"/>
                <a:gd name="T8" fmla="*/ 0 w 13"/>
                <a:gd name="T9" fmla="*/ 1 h 6"/>
                <a:gd name="T10" fmla="*/ 9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2" y="5"/>
                    <a:pt x="13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4" y="4"/>
                    <a:pt x="2" y="3"/>
                    <a:pt x="0" y="1"/>
                  </a:cubicBezTo>
                  <a:cubicBezTo>
                    <a:pt x="3" y="0"/>
                    <a:pt x="6" y="1"/>
                    <a:pt x="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5" name="Freeform 1311"/>
            <p:cNvSpPr>
              <a:spLocks/>
            </p:cNvSpPr>
            <p:nvPr userDrawn="1"/>
          </p:nvSpPr>
          <p:spPr bwMode="auto">
            <a:xfrm>
              <a:off x="327" y="187"/>
              <a:ext cx="3" cy="7"/>
            </a:xfrm>
            <a:custGeom>
              <a:avLst/>
              <a:gdLst>
                <a:gd name="T0" fmla="*/ 6 w 7"/>
                <a:gd name="T1" fmla="*/ 7 h 16"/>
                <a:gd name="T2" fmla="*/ 6 w 7"/>
                <a:gd name="T3" fmla="*/ 7 h 16"/>
                <a:gd name="T4" fmla="*/ 6 w 7"/>
                <a:gd name="T5" fmla="*/ 8 h 16"/>
                <a:gd name="T6" fmla="*/ 7 w 7"/>
                <a:gd name="T7" fmla="*/ 16 h 16"/>
                <a:gd name="T8" fmla="*/ 3 w 7"/>
                <a:gd name="T9" fmla="*/ 11 h 16"/>
                <a:gd name="T10" fmla="*/ 0 w 7"/>
                <a:gd name="T11" fmla="*/ 0 h 16"/>
                <a:gd name="T12" fmla="*/ 6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6" y="7"/>
                  </a:moveTo>
                  <a:lnTo>
                    <a:pt x="6" y="7"/>
                  </a:lnTo>
                  <a:cubicBezTo>
                    <a:pt x="6" y="7"/>
                    <a:pt x="6" y="8"/>
                    <a:pt x="6" y="8"/>
                  </a:cubicBezTo>
                  <a:cubicBezTo>
                    <a:pt x="6" y="11"/>
                    <a:pt x="7" y="14"/>
                    <a:pt x="7" y="16"/>
                  </a:cubicBezTo>
                  <a:cubicBezTo>
                    <a:pt x="6" y="14"/>
                    <a:pt x="5" y="13"/>
                    <a:pt x="3" y="11"/>
                  </a:cubicBezTo>
                  <a:cubicBezTo>
                    <a:pt x="1" y="8"/>
                    <a:pt x="0" y="4"/>
                    <a:pt x="0" y="0"/>
                  </a:cubicBezTo>
                  <a:cubicBezTo>
                    <a:pt x="3" y="2"/>
                    <a:pt x="5" y="4"/>
                    <a:pt x="6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6" name="Freeform 1312"/>
            <p:cNvSpPr>
              <a:spLocks/>
            </p:cNvSpPr>
            <p:nvPr userDrawn="1"/>
          </p:nvSpPr>
          <p:spPr bwMode="auto">
            <a:xfrm>
              <a:off x="321" y="194"/>
              <a:ext cx="7" cy="2"/>
            </a:xfrm>
            <a:custGeom>
              <a:avLst/>
              <a:gdLst>
                <a:gd name="T0" fmla="*/ 0 w 16"/>
                <a:gd name="T1" fmla="*/ 1 h 5"/>
                <a:gd name="T2" fmla="*/ 0 w 16"/>
                <a:gd name="T3" fmla="*/ 1 h 5"/>
                <a:gd name="T4" fmla="*/ 16 w 16"/>
                <a:gd name="T5" fmla="*/ 5 h 5"/>
                <a:gd name="T6" fmla="*/ 7 w 16"/>
                <a:gd name="T7" fmla="*/ 5 h 5"/>
                <a:gd name="T8" fmla="*/ 0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0" y="1"/>
                  </a:moveTo>
                  <a:lnTo>
                    <a:pt x="0" y="1"/>
                  </a:lnTo>
                  <a:cubicBezTo>
                    <a:pt x="5" y="0"/>
                    <a:pt x="12" y="1"/>
                    <a:pt x="16" y="5"/>
                  </a:cubicBezTo>
                  <a:cubicBezTo>
                    <a:pt x="13" y="5"/>
                    <a:pt x="10" y="5"/>
                    <a:pt x="7" y="5"/>
                  </a:cubicBezTo>
                  <a:cubicBezTo>
                    <a:pt x="5" y="4"/>
                    <a:pt x="2" y="3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7" name="Freeform 1313"/>
            <p:cNvSpPr>
              <a:spLocks/>
            </p:cNvSpPr>
            <p:nvPr userDrawn="1"/>
          </p:nvSpPr>
          <p:spPr bwMode="auto">
            <a:xfrm>
              <a:off x="324" y="191"/>
              <a:ext cx="6" cy="4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11 h 11"/>
                <a:gd name="T6" fmla="*/ 0 w 15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6" y="1"/>
                    <a:pt x="12" y="6"/>
                    <a:pt x="15" y="11"/>
                  </a:cubicBezTo>
                  <a:cubicBezTo>
                    <a:pt x="9" y="10"/>
                    <a:pt x="3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8" name="Freeform 1314"/>
            <p:cNvSpPr>
              <a:spLocks/>
            </p:cNvSpPr>
            <p:nvPr userDrawn="1"/>
          </p:nvSpPr>
          <p:spPr bwMode="auto">
            <a:xfrm>
              <a:off x="330" y="198"/>
              <a:ext cx="2" cy="2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0 w 3"/>
                <a:gd name="T7" fmla="*/ 2 h 3"/>
                <a:gd name="T8" fmla="*/ 2 w 3"/>
                <a:gd name="T9" fmla="*/ 0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9" name="Freeform 1315"/>
            <p:cNvSpPr>
              <a:spLocks/>
            </p:cNvSpPr>
            <p:nvPr userDrawn="1"/>
          </p:nvSpPr>
          <p:spPr bwMode="auto">
            <a:xfrm>
              <a:off x="319" y="197"/>
              <a:ext cx="24" cy="3"/>
            </a:xfrm>
            <a:custGeom>
              <a:avLst/>
              <a:gdLst>
                <a:gd name="T0" fmla="*/ 27 w 54"/>
                <a:gd name="T1" fmla="*/ 1 h 6"/>
                <a:gd name="T2" fmla="*/ 27 w 54"/>
                <a:gd name="T3" fmla="*/ 1 h 6"/>
                <a:gd name="T4" fmla="*/ 0 w 54"/>
                <a:gd name="T5" fmla="*/ 6 h 6"/>
                <a:gd name="T6" fmla="*/ 0 w 54"/>
                <a:gd name="T7" fmla="*/ 4 h 6"/>
                <a:gd name="T8" fmla="*/ 27 w 54"/>
                <a:gd name="T9" fmla="*/ 0 h 6"/>
                <a:gd name="T10" fmla="*/ 54 w 54"/>
                <a:gd name="T11" fmla="*/ 4 h 6"/>
                <a:gd name="T12" fmla="*/ 54 w 54"/>
                <a:gd name="T13" fmla="*/ 6 h 6"/>
                <a:gd name="T14" fmla="*/ 27 w 54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6"/>
                  </a:cubicBezTo>
                  <a:lnTo>
                    <a:pt x="0" y="4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4"/>
                  </a:cubicBezTo>
                  <a:lnTo>
                    <a:pt x="54" y="6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0" name="Freeform 1316"/>
            <p:cNvSpPr>
              <a:spLocks/>
            </p:cNvSpPr>
            <p:nvPr userDrawn="1"/>
          </p:nvSpPr>
          <p:spPr bwMode="auto">
            <a:xfrm>
              <a:off x="329" y="171"/>
              <a:ext cx="2" cy="16"/>
            </a:xfrm>
            <a:custGeom>
              <a:avLst/>
              <a:gdLst>
                <a:gd name="T0" fmla="*/ 4 w 4"/>
                <a:gd name="T1" fmla="*/ 31 h 35"/>
                <a:gd name="T2" fmla="*/ 4 w 4"/>
                <a:gd name="T3" fmla="*/ 31 h 35"/>
                <a:gd name="T4" fmla="*/ 2 w 4"/>
                <a:gd name="T5" fmla="*/ 35 h 35"/>
                <a:gd name="T6" fmla="*/ 0 w 4"/>
                <a:gd name="T7" fmla="*/ 0 h 35"/>
                <a:gd name="T8" fmla="*/ 2 w 4"/>
                <a:gd name="T9" fmla="*/ 1 h 35"/>
                <a:gd name="T10" fmla="*/ 1 w 4"/>
                <a:gd name="T11" fmla="*/ 3 h 35"/>
                <a:gd name="T12" fmla="*/ 2 w 4"/>
                <a:gd name="T13" fmla="*/ 6 h 35"/>
                <a:gd name="T14" fmla="*/ 1 w 4"/>
                <a:gd name="T15" fmla="*/ 9 h 35"/>
                <a:gd name="T16" fmla="*/ 3 w 4"/>
                <a:gd name="T17" fmla="*/ 12 h 35"/>
                <a:gd name="T18" fmla="*/ 1 w 4"/>
                <a:gd name="T19" fmla="*/ 14 h 35"/>
                <a:gd name="T20" fmla="*/ 3 w 4"/>
                <a:gd name="T21" fmla="*/ 17 h 35"/>
                <a:gd name="T22" fmla="*/ 2 w 4"/>
                <a:gd name="T23" fmla="*/ 19 h 35"/>
                <a:gd name="T24" fmla="*/ 3 w 4"/>
                <a:gd name="T25" fmla="*/ 22 h 35"/>
                <a:gd name="T26" fmla="*/ 2 w 4"/>
                <a:gd name="T27" fmla="*/ 24 h 35"/>
                <a:gd name="T28" fmla="*/ 3 w 4"/>
                <a:gd name="T29" fmla="*/ 26 h 35"/>
                <a:gd name="T30" fmla="*/ 2 w 4"/>
                <a:gd name="T31" fmla="*/ 28 h 35"/>
                <a:gd name="T32" fmla="*/ 4 w 4"/>
                <a:gd name="T33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4" y="31"/>
                  </a:moveTo>
                  <a:lnTo>
                    <a:pt x="4" y="31"/>
                  </a:lnTo>
                  <a:cubicBezTo>
                    <a:pt x="3" y="32"/>
                    <a:pt x="3" y="33"/>
                    <a:pt x="2" y="35"/>
                  </a:cubicBezTo>
                  <a:lnTo>
                    <a:pt x="0" y="0"/>
                  </a:lnTo>
                  <a:cubicBezTo>
                    <a:pt x="1" y="1"/>
                    <a:pt x="1" y="1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4"/>
                    <a:pt x="2" y="5"/>
                    <a:pt x="2" y="6"/>
                  </a:cubicBezTo>
                  <a:cubicBezTo>
                    <a:pt x="2" y="7"/>
                    <a:pt x="1" y="8"/>
                    <a:pt x="1" y="9"/>
                  </a:cubicBezTo>
                  <a:cubicBezTo>
                    <a:pt x="1" y="10"/>
                    <a:pt x="2" y="11"/>
                    <a:pt x="3" y="12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1" y="15"/>
                    <a:pt x="2" y="16"/>
                    <a:pt x="3" y="17"/>
                  </a:cubicBezTo>
                  <a:cubicBezTo>
                    <a:pt x="2" y="17"/>
                    <a:pt x="2" y="18"/>
                    <a:pt x="2" y="19"/>
                  </a:cubicBezTo>
                  <a:cubicBezTo>
                    <a:pt x="2" y="20"/>
                    <a:pt x="2" y="21"/>
                    <a:pt x="3" y="22"/>
                  </a:cubicBezTo>
                  <a:cubicBezTo>
                    <a:pt x="2" y="22"/>
                    <a:pt x="2" y="23"/>
                    <a:pt x="2" y="24"/>
                  </a:cubicBezTo>
                  <a:cubicBezTo>
                    <a:pt x="2" y="25"/>
                    <a:pt x="2" y="25"/>
                    <a:pt x="3" y="26"/>
                  </a:cubicBezTo>
                  <a:cubicBezTo>
                    <a:pt x="2" y="26"/>
                    <a:pt x="2" y="27"/>
                    <a:pt x="2" y="28"/>
                  </a:cubicBezTo>
                  <a:cubicBezTo>
                    <a:pt x="2" y="29"/>
                    <a:pt x="3" y="30"/>
                    <a:pt x="4" y="3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1" name="Freeform 1317"/>
            <p:cNvSpPr>
              <a:spLocks/>
            </p:cNvSpPr>
            <p:nvPr userDrawn="1"/>
          </p:nvSpPr>
          <p:spPr bwMode="auto">
            <a:xfrm>
              <a:off x="331" y="171"/>
              <a:ext cx="2" cy="16"/>
            </a:xfrm>
            <a:custGeom>
              <a:avLst/>
              <a:gdLst>
                <a:gd name="T0" fmla="*/ 2 w 4"/>
                <a:gd name="T1" fmla="*/ 1 h 35"/>
                <a:gd name="T2" fmla="*/ 2 w 4"/>
                <a:gd name="T3" fmla="*/ 1 h 35"/>
                <a:gd name="T4" fmla="*/ 4 w 4"/>
                <a:gd name="T5" fmla="*/ 0 h 35"/>
                <a:gd name="T6" fmla="*/ 2 w 4"/>
                <a:gd name="T7" fmla="*/ 35 h 35"/>
                <a:gd name="T8" fmla="*/ 0 w 4"/>
                <a:gd name="T9" fmla="*/ 31 h 35"/>
                <a:gd name="T10" fmla="*/ 2 w 4"/>
                <a:gd name="T11" fmla="*/ 28 h 35"/>
                <a:gd name="T12" fmla="*/ 1 w 4"/>
                <a:gd name="T13" fmla="*/ 26 h 35"/>
                <a:gd name="T14" fmla="*/ 2 w 4"/>
                <a:gd name="T15" fmla="*/ 24 h 35"/>
                <a:gd name="T16" fmla="*/ 1 w 4"/>
                <a:gd name="T17" fmla="*/ 22 h 35"/>
                <a:gd name="T18" fmla="*/ 3 w 4"/>
                <a:gd name="T19" fmla="*/ 19 h 35"/>
                <a:gd name="T20" fmla="*/ 2 w 4"/>
                <a:gd name="T21" fmla="*/ 17 h 35"/>
                <a:gd name="T22" fmla="*/ 3 w 4"/>
                <a:gd name="T23" fmla="*/ 14 h 35"/>
                <a:gd name="T24" fmla="*/ 2 w 4"/>
                <a:gd name="T25" fmla="*/ 12 h 35"/>
                <a:gd name="T26" fmla="*/ 3 w 4"/>
                <a:gd name="T27" fmla="*/ 9 h 35"/>
                <a:gd name="T28" fmla="*/ 2 w 4"/>
                <a:gd name="T29" fmla="*/ 6 h 35"/>
                <a:gd name="T30" fmla="*/ 3 w 4"/>
                <a:gd name="T31" fmla="*/ 3 h 35"/>
                <a:gd name="T32" fmla="*/ 2 w 4"/>
                <a:gd name="T3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3" y="1"/>
                    <a:pt x="4" y="0"/>
                  </a:cubicBezTo>
                  <a:lnTo>
                    <a:pt x="2" y="35"/>
                  </a:lnTo>
                  <a:cubicBezTo>
                    <a:pt x="2" y="33"/>
                    <a:pt x="1" y="32"/>
                    <a:pt x="0" y="31"/>
                  </a:cubicBezTo>
                  <a:cubicBezTo>
                    <a:pt x="1" y="30"/>
                    <a:pt x="2" y="29"/>
                    <a:pt x="2" y="28"/>
                  </a:cubicBezTo>
                  <a:cubicBezTo>
                    <a:pt x="2" y="27"/>
                    <a:pt x="2" y="26"/>
                    <a:pt x="1" y="26"/>
                  </a:cubicBezTo>
                  <a:cubicBezTo>
                    <a:pt x="2" y="25"/>
                    <a:pt x="2" y="25"/>
                    <a:pt x="2" y="24"/>
                  </a:cubicBezTo>
                  <a:cubicBezTo>
                    <a:pt x="2" y="23"/>
                    <a:pt x="2" y="22"/>
                    <a:pt x="1" y="22"/>
                  </a:cubicBezTo>
                  <a:cubicBezTo>
                    <a:pt x="2" y="21"/>
                    <a:pt x="3" y="20"/>
                    <a:pt x="3" y="19"/>
                  </a:cubicBezTo>
                  <a:cubicBezTo>
                    <a:pt x="3" y="18"/>
                    <a:pt x="2" y="17"/>
                    <a:pt x="2" y="17"/>
                  </a:cubicBezTo>
                  <a:cubicBezTo>
                    <a:pt x="2" y="16"/>
                    <a:pt x="3" y="15"/>
                    <a:pt x="3" y="14"/>
                  </a:cubicBezTo>
                  <a:cubicBezTo>
                    <a:pt x="3" y="13"/>
                    <a:pt x="2" y="12"/>
                    <a:pt x="2" y="12"/>
                  </a:cubicBez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3" y="7"/>
                    <a:pt x="2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2" name="Freeform 1318"/>
            <p:cNvSpPr>
              <a:spLocks/>
            </p:cNvSpPr>
            <p:nvPr userDrawn="1"/>
          </p:nvSpPr>
          <p:spPr bwMode="auto">
            <a:xfrm>
              <a:off x="319" y="200"/>
              <a:ext cx="24" cy="2"/>
            </a:xfrm>
            <a:custGeom>
              <a:avLst/>
              <a:gdLst>
                <a:gd name="T0" fmla="*/ 27 w 54"/>
                <a:gd name="T1" fmla="*/ 1 h 4"/>
                <a:gd name="T2" fmla="*/ 27 w 54"/>
                <a:gd name="T3" fmla="*/ 1 h 4"/>
                <a:gd name="T4" fmla="*/ 0 w 54"/>
                <a:gd name="T5" fmla="*/ 4 h 4"/>
                <a:gd name="T6" fmla="*/ 0 w 54"/>
                <a:gd name="T7" fmla="*/ 3 h 4"/>
                <a:gd name="T8" fmla="*/ 27 w 54"/>
                <a:gd name="T9" fmla="*/ 0 h 4"/>
                <a:gd name="T10" fmla="*/ 54 w 54"/>
                <a:gd name="T11" fmla="*/ 3 h 4"/>
                <a:gd name="T12" fmla="*/ 54 w 54"/>
                <a:gd name="T13" fmla="*/ 4 h 4"/>
                <a:gd name="T14" fmla="*/ 27 w 54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4"/>
                  </a:cubicBezTo>
                  <a:lnTo>
                    <a:pt x="0" y="3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3"/>
                  </a:cubicBezTo>
                  <a:lnTo>
                    <a:pt x="54" y="4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3" name="Freeform 1319"/>
            <p:cNvSpPr>
              <a:spLocks/>
            </p:cNvSpPr>
            <p:nvPr userDrawn="1"/>
          </p:nvSpPr>
          <p:spPr bwMode="auto">
            <a:xfrm>
              <a:off x="330" y="186"/>
              <a:ext cx="2" cy="9"/>
            </a:xfrm>
            <a:custGeom>
              <a:avLst/>
              <a:gdLst>
                <a:gd name="T0" fmla="*/ 5 w 5"/>
                <a:gd name="T1" fmla="*/ 10 h 20"/>
                <a:gd name="T2" fmla="*/ 5 w 5"/>
                <a:gd name="T3" fmla="*/ 10 h 20"/>
                <a:gd name="T4" fmla="*/ 3 w 5"/>
                <a:gd name="T5" fmla="*/ 20 h 20"/>
                <a:gd name="T6" fmla="*/ 0 w 5"/>
                <a:gd name="T7" fmla="*/ 10 h 20"/>
                <a:gd name="T8" fmla="*/ 3 w 5"/>
                <a:gd name="T9" fmla="*/ 0 h 20"/>
                <a:gd name="T10" fmla="*/ 5 w 5"/>
                <a:gd name="T1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10"/>
                  </a:moveTo>
                  <a:lnTo>
                    <a:pt x="5" y="10"/>
                  </a:lnTo>
                  <a:cubicBezTo>
                    <a:pt x="5" y="14"/>
                    <a:pt x="4" y="17"/>
                    <a:pt x="3" y="20"/>
                  </a:cubicBezTo>
                  <a:cubicBezTo>
                    <a:pt x="1" y="17"/>
                    <a:pt x="0" y="14"/>
                    <a:pt x="0" y="10"/>
                  </a:cubicBezTo>
                  <a:cubicBezTo>
                    <a:pt x="0" y="7"/>
                    <a:pt x="1" y="3"/>
                    <a:pt x="3" y="0"/>
                  </a:cubicBezTo>
                  <a:cubicBezTo>
                    <a:pt x="4" y="3"/>
                    <a:pt x="5" y="7"/>
                    <a:pt x="5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4" name="Freeform 1320"/>
            <p:cNvSpPr>
              <a:spLocks/>
            </p:cNvSpPr>
            <p:nvPr userDrawn="1"/>
          </p:nvSpPr>
          <p:spPr bwMode="auto">
            <a:xfrm>
              <a:off x="327" y="155"/>
              <a:ext cx="8" cy="8"/>
            </a:xfrm>
            <a:custGeom>
              <a:avLst/>
              <a:gdLst>
                <a:gd name="T0" fmla="*/ 11 w 18"/>
                <a:gd name="T1" fmla="*/ 2 h 17"/>
                <a:gd name="T2" fmla="*/ 11 w 18"/>
                <a:gd name="T3" fmla="*/ 2 h 17"/>
                <a:gd name="T4" fmla="*/ 10 w 18"/>
                <a:gd name="T5" fmla="*/ 5 h 17"/>
                <a:gd name="T6" fmla="*/ 18 w 18"/>
                <a:gd name="T7" fmla="*/ 4 h 17"/>
                <a:gd name="T8" fmla="*/ 18 w 18"/>
                <a:gd name="T9" fmla="*/ 12 h 17"/>
                <a:gd name="T10" fmla="*/ 12 w 18"/>
                <a:gd name="T11" fmla="*/ 10 h 17"/>
                <a:gd name="T12" fmla="*/ 13 w 18"/>
                <a:gd name="T13" fmla="*/ 17 h 17"/>
                <a:gd name="T14" fmla="*/ 4 w 18"/>
                <a:gd name="T15" fmla="*/ 17 h 17"/>
                <a:gd name="T16" fmla="*/ 7 w 18"/>
                <a:gd name="T17" fmla="*/ 11 h 17"/>
                <a:gd name="T18" fmla="*/ 0 w 18"/>
                <a:gd name="T19" fmla="*/ 12 h 17"/>
                <a:gd name="T20" fmla="*/ 0 w 18"/>
                <a:gd name="T21" fmla="*/ 4 h 17"/>
                <a:gd name="T22" fmla="*/ 6 w 18"/>
                <a:gd name="T23" fmla="*/ 6 h 17"/>
                <a:gd name="T24" fmla="*/ 4 w 18"/>
                <a:gd name="T25" fmla="*/ 0 h 17"/>
                <a:gd name="T26" fmla="*/ 13 w 18"/>
                <a:gd name="T27" fmla="*/ 0 h 17"/>
                <a:gd name="T28" fmla="*/ 11 w 18"/>
                <a:gd name="T2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7">
                  <a:moveTo>
                    <a:pt x="11" y="2"/>
                  </a:moveTo>
                  <a:lnTo>
                    <a:pt x="11" y="2"/>
                  </a:lnTo>
                  <a:cubicBezTo>
                    <a:pt x="11" y="3"/>
                    <a:pt x="10" y="4"/>
                    <a:pt x="10" y="5"/>
                  </a:cubicBezTo>
                  <a:cubicBezTo>
                    <a:pt x="11" y="9"/>
                    <a:pt x="17" y="4"/>
                    <a:pt x="18" y="4"/>
                  </a:cubicBezTo>
                  <a:lnTo>
                    <a:pt x="18" y="12"/>
                  </a:lnTo>
                  <a:cubicBezTo>
                    <a:pt x="16" y="11"/>
                    <a:pt x="14" y="9"/>
                    <a:pt x="12" y="10"/>
                  </a:cubicBezTo>
                  <a:cubicBezTo>
                    <a:pt x="8" y="10"/>
                    <a:pt x="12" y="16"/>
                    <a:pt x="13" y="17"/>
                  </a:cubicBezTo>
                  <a:lnTo>
                    <a:pt x="4" y="17"/>
                  </a:lnTo>
                  <a:cubicBezTo>
                    <a:pt x="5" y="16"/>
                    <a:pt x="7" y="13"/>
                    <a:pt x="7" y="11"/>
                  </a:cubicBezTo>
                  <a:cubicBezTo>
                    <a:pt x="7" y="7"/>
                    <a:pt x="1" y="12"/>
                    <a:pt x="0" y="12"/>
                  </a:cubicBezTo>
                  <a:lnTo>
                    <a:pt x="0" y="4"/>
                  </a:lnTo>
                  <a:cubicBezTo>
                    <a:pt x="1" y="5"/>
                    <a:pt x="4" y="7"/>
                    <a:pt x="6" y="6"/>
                  </a:cubicBezTo>
                  <a:cubicBezTo>
                    <a:pt x="10" y="6"/>
                    <a:pt x="5" y="1"/>
                    <a:pt x="4" y="0"/>
                  </a:cubicBezTo>
                  <a:lnTo>
                    <a:pt x="13" y="0"/>
                  </a:lnTo>
                  <a:cubicBezTo>
                    <a:pt x="12" y="1"/>
                    <a:pt x="12" y="2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5" name="Freeform 1321"/>
            <p:cNvSpPr>
              <a:spLocks/>
            </p:cNvSpPr>
            <p:nvPr userDrawn="1"/>
          </p:nvSpPr>
          <p:spPr bwMode="auto">
            <a:xfrm>
              <a:off x="328" y="164"/>
              <a:ext cx="6" cy="6"/>
            </a:xfrm>
            <a:custGeom>
              <a:avLst/>
              <a:gdLst>
                <a:gd name="T0" fmla="*/ 7 w 13"/>
                <a:gd name="T1" fmla="*/ 0 h 14"/>
                <a:gd name="T2" fmla="*/ 7 w 13"/>
                <a:gd name="T3" fmla="*/ 0 h 14"/>
                <a:gd name="T4" fmla="*/ 13 w 13"/>
                <a:gd name="T5" fmla="*/ 7 h 14"/>
                <a:gd name="T6" fmla="*/ 7 w 13"/>
                <a:gd name="T7" fmla="*/ 14 h 14"/>
                <a:gd name="T8" fmla="*/ 0 w 13"/>
                <a:gd name="T9" fmla="*/ 7 h 14"/>
                <a:gd name="T10" fmla="*/ 7 w 1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lnTo>
                    <a:pt x="7" y="0"/>
                  </a:ln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0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6" name="Freeform 1322"/>
            <p:cNvSpPr>
              <a:spLocks/>
            </p:cNvSpPr>
            <p:nvPr userDrawn="1"/>
          </p:nvSpPr>
          <p:spPr bwMode="auto">
            <a:xfrm>
              <a:off x="330" y="181"/>
              <a:ext cx="2" cy="2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2 w 3"/>
                <a:gd name="T5" fmla="*/ 0 h 3"/>
                <a:gd name="T6" fmla="*/ 2 w 3"/>
                <a:gd name="T7" fmla="*/ 0 h 3"/>
                <a:gd name="T8" fmla="*/ 3 w 3"/>
                <a:gd name="T9" fmla="*/ 2 h 3"/>
                <a:gd name="T10" fmla="*/ 2 w 3"/>
                <a:gd name="T11" fmla="*/ 3 h 3"/>
                <a:gd name="T12" fmla="*/ 0 w 3"/>
                <a:gd name="T13" fmla="*/ 2 h 3"/>
                <a:gd name="T14" fmla="*/ 1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7" name="Freeform 1323"/>
            <p:cNvSpPr>
              <a:spLocks/>
            </p:cNvSpPr>
            <p:nvPr userDrawn="1"/>
          </p:nvSpPr>
          <p:spPr bwMode="auto">
            <a:xfrm>
              <a:off x="330" y="183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2 h 4"/>
                <a:gd name="T6" fmla="*/ 2 w 3"/>
                <a:gd name="T7" fmla="*/ 4 h 4"/>
                <a:gd name="T8" fmla="*/ 0 w 3"/>
                <a:gd name="T9" fmla="*/ 2 h 4"/>
                <a:gd name="T10" fmla="*/ 1 w 3"/>
                <a:gd name="T11" fmla="*/ 0 h 4"/>
                <a:gd name="T12" fmla="*/ 2 w 3"/>
                <a:gd name="T13" fmla="*/ 1 h 4"/>
                <a:gd name="T14" fmla="*/ 2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3" y="1"/>
                    <a:pt x="3" y="2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8" name="Freeform 1324"/>
            <p:cNvSpPr>
              <a:spLocks/>
            </p:cNvSpPr>
            <p:nvPr userDrawn="1"/>
          </p:nvSpPr>
          <p:spPr bwMode="auto">
            <a:xfrm>
              <a:off x="330" y="179"/>
              <a:ext cx="2" cy="2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2 w 3"/>
                <a:gd name="T5" fmla="*/ 0 h 4"/>
                <a:gd name="T6" fmla="*/ 2 w 3"/>
                <a:gd name="T7" fmla="*/ 0 h 4"/>
                <a:gd name="T8" fmla="*/ 3 w 3"/>
                <a:gd name="T9" fmla="*/ 2 h 4"/>
                <a:gd name="T10" fmla="*/ 2 w 3"/>
                <a:gd name="T11" fmla="*/ 4 h 4"/>
                <a:gd name="T12" fmla="*/ 0 w 3"/>
                <a:gd name="T13" fmla="*/ 2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9" name="Freeform 1325"/>
            <p:cNvSpPr>
              <a:spLocks/>
            </p:cNvSpPr>
            <p:nvPr userDrawn="1"/>
          </p:nvSpPr>
          <p:spPr bwMode="auto">
            <a:xfrm>
              <a:off x="330" y="177"/>
              <a:ext cx="2" cy="2"/>
            </a:xfrm>
            <a:custGeom>
              <a:avLst/>
              <a:gdLst>
                <a:gd name="T0" fmla="*/ 1 w 4"/>
                <a:gd name="T1" fmla="*/ 0 h 4"/>
                <a:gd name="T2" fmla="*/ 1 w 4"/>
                <a:gd name="T3" fmla="*/ 0 h 4"/>
                <a:gd name="T4" fmla="*/ 2 w 4"/>
                <a:gd name="T5" fmla="*/ 0 h 4"/>
                <a:gd name="T6" fmla="*/ 2 w 4"/>
                <a:gd name="T7" fmla="*/ 0 h 4"/>
                <a:gd name="T8" fmla="*/ 4 w 4"/>
                <a:gd name="T9" fmla="*/ 2 h 4"/>
                <a:gd name="T10" fmla="*/ 2 w 4"/>
                <a:gd name="T11" fmla="*/ 4 h 4"/>
                <a:gd name="T12" fmla="*/ 0 w 4"/>
                <a:gd name="T13" fmla="*/ 2 h 4"/>
                <a:gd name="T14" fmla="*/ 1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0" name="Freeform 1326"/>
            <p:cNvSpPr>
              <a:spLocks/>
            </p:cNvSpPr>
            <p:nvPr userDrawn="1"/>
          </p:nvSpPr>
          <p:spPr bwMode="auto">
            <a:xfrm>
              <a:off x="330" y="175"/>
              <a:ext cx="2" cy="1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4 h 4"/>
                <a:gd name="T4" fmla="*/ 0 w 4"/>
                <a:gd name="T5" fmla="*/ 2 h 4"/>
                <a:gd name="T6" fmla="*/ 1 w 4"/>
                <a:gd name="T7" fmla="*/ 0 h 4"/>
                <a:gd name="T8" fmla="*/ 2 w 4"/>
                <a:gd name="T9" fmla="*/ 0 h 4"/>
                <a:gd name="T10" fmla="*/ 2 w 4"/>
                <a:gd name="T11" fmla="*/ 0 h 4"/>
                <a:gd name="T12" fmla="*/ 4 w 4"/>
                <a:gd name="T13" fmla="*/ 2 h 4"/>
                <a:gd name="T14" fmla="*/ 2 w 4"/>
                <a:gd name="T15" fmla="*/ 4 h 4"/>
                <a:gd name="T16" fmla="*/ 2 w 4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2" y="4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1" name="Freeform 1327"/>
            <p:cNvSpPr>
              <a:spLocks/>
            </p:cNvSpPr>
            <p:nvPr userDrawn="1"/>
          </p:nvSpPr>
          <p:spPr bwMode="auto">
            <a:xfrm>
              <a:off x="330" y="172"/>
              <a:ext cx="2" cy="2"/>
            </a:xfrm>
            <a:custGeom>
              <a:avLst/>
              <a:gdLst>
                <a:gd name="T0" fmla="*/ 3 w 5"/>
                <a:gd name="T1" fmla="*/ 0 h 4"/>
                <a:gd name="T2" fmla="*/ 3 w 5"/>
                <a:gd name="T3" fmla="*/ 0 h 4"/>
                <a:gd name="T4" fmla="*/ 5 w 5"/>
                <a:gd name="T5" fmla="*/ 2 h 4"/>
                <a:gd name="T6" fmla="*/ 3 w 5"/>
                <a:gd name="T7" fmla="*/ 4 h 4"/>
                <a:gd name="T8" fmla="*/ 0 w 5"/>
                <a:gd name="T9" fmla="*/ 2 h 4"/>
                <a:gd name="T10" fmla="*/ 3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2" name="Freeform 1328"/>
            <p:cNvSpPr>
              <a:spLocks/>
            </p:cNvSpPr>
            <p:nvPr userDrawn="1"/>
          </p:nvSpPr>
          <p:spPr bwMode="auto">
            <a:xfrm>
              <a:off x="233" y="181"/>
              <a:ext cx="98" cy="48"/>
            </a:xfrm>
            <a:custGeom>
              <a:avLst/>
              <a:gdLst>
                <a:gd name="T0" fmla="*/ 208 w 220"/>
                <a:gd name="T1" fmla="*/ 57 h 105"/>
                <a:gd name="T2" fmla="*/ 208 w 220"/>
                <a:gd name="T3" fmla="*/ 57 h 105"/>
                <a:gd name="T4" fmla="*/ 159 w 220"/>
                <a:gd name="T5" fmla="*/ 81 h 105"/>
                <a:gd name="T6" fmla="*/ 99 w 220"/>
                <a:gd name="T7" fmla="*/ 81 h 105"/>
                <a:gd name="T8" fmla="*/ 63 w 220"/>
                <a:gd name="T9" fmla="*/ 68 h 105"/>
                <a:gd name="T10" fmla="*/ 63 w 220"/>
                <a:gd name="T11" fmla="*/ 22 h 105"/>
                <a:gd name="T12" fmla="*/ 41 w 220"/>
                <a:gd name="T13" fmla="*/ 31 h 105"/>
                <a:gd name="T14" fmla="*/ 39 w 220"/>
                <a:gd name="T15" fmla="*/ 39 h 105"/>
                <a:gd name="T16" fmla="*/ 47 w 220"/>
                <a:gd name="T17" fmla="*/ 74 h 105"/>
                <a:gd name="T18" fmla="*/ 38 w 220"/>
                <a:gd name="T19" fmla="*/ 93 h 105"/>
                <a:gd name="T20" fmla="*/ 42 w 220"/>
                <a:gd name="T21" fmla="*/ 105 h 105"/>
                <a:gd name="T22" fmla="*/ 27 w 220"/>
                <a:gd name="T23" fmla="*/ 85 h 105"/>
                <a:gd name="T24" fmla="*/ 33 w 220"/>
                <a:gd name="T25" fmla="*/ 72 h 105"/>
                <a:gd name="T26" fmla="*/ 11 w 220"/>
                <a:gd name="T27" fmla="*/ 77 h 105"/>
                <a:gd name="T28" fmla="*/ 9 w 220"/>
                <a:gd name="T29" fmla="*/ 87 h 105"/>
                <a:gd name="T30" fmla="*/ 0 w 220"/>
                <a:gd name="T31" fmla="*/ 74 h 105"/>
                <a:gd name="T32" fmla="*/ 11 w 220"/>
                <a:gd name="T33" fmla="*/ 65 h 105"/>
                <a:gd name="T34" fmla="*/ 20 w 220"/>
                <a:gd name="T35" fmla="*/ 63 h 105"/>
                <a:gd name="T36" fmla="*/ 9 w 220"/>
                <a:gd name="T37" fmla="*/ 38 h 105"/>
                <a:gd name="T38" fmla="*/ 33 w 220"/>
                <a:gd name="T39" fmla="*/ 23 h 105"/>
                <a:gd name="T40" fmla="*/ 40 w 220"/>
                <a:gd name="T41" fmla="*/ 16 h 105"/>
                <a:gd name="T42" fmla="*/ 61 w 220"/>
                <a:gd name="T43" fmla="*/ 2 h 105"/>
                <a:gd name="T44" fmla="*/ 74 w 220"/>
                <a:gd name="T45" fmla="*/ 10 h 105"/>
                <a:gd name="T46" fmla="*/ 84 w 220"/>
                <a:gd name="T47" fmla="*/ 16 h 105"/>
                <a:gd name="T48" fmla="*/ 81 w 220"/>
                <a:gd name="T49" fmla="*/ 42 h 105"/>
                <a:gd name="T50" fmla="*/ 76 w 220"/>
                <a:gd name="T51" fmla="*/ 63 h 105"/>
                <a:gd name="T52" fmla="*/ 101 w 220"/>
                <a:gd name="T53" fmla="*/ 79 h 105"/>
                <a:gd name="T54" fmla="*/ 143 w 220"/>
                <a:gd name="T55" fmla="*/ 79 h 105"/>
                <a:gd name="T56" fmla="*/ 188 w 220"/>
                <a:gd name="T57" fmla="*/ 51 h 105"/>
                <a:gd name="T58" fmla="*/ 191 w 220"/>
                <a:gd name="T59" fmla="*/ 48 h 105"/>
                <a:gd name="T60" fmla="*/ 220 w 220"/>
                <a:gd name="T61" fmla="*/ 45 h 105"/>
                <a:gd name="T62" fmla="*/ 208 w 220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0" h="105">
                  <a:moveTo>
                    <a:pt x="208" y="57"/>
                  </a:moveTo>
                  <a:lnTo>
                    <a:pt x="208" y="57"/>
                  </a:lnTo>
                  <a:cubicBezTo>
                    <a:pt x="199" y="66"/>
                    <a:pt x="179" y="77"/>
                    <a:pt x="159" y="81"/>
                  </a:cubicBezTo>
                  <a:cubicBezTo>
                    <a:pt x="143" y="84"/>
                    <a:pt x="111" y="82"/>
                    <a:pt x="99" y="81"/>
                  </a:cubicBezTo>
                  <a:cubicBezTo>
                    <a:pt x="84" y="80"/>
                    <a:pt x="70" y="76"/>
                    <a:pt x="63" y="68"/>
                  </a:cubicBezTo>
                  <a:cubicBezTo>
                    <a:pt x="50" y="54"/>
                    <a:pt x="71" y="36"/>
                    <a:pt x="63" y="22"/>
                  </a:cubicBezTo>
                  <a:cubicBezTo>
                    <a:pt x="56" y="26"/>
                    <a:pt x="51" y="30"/>
                    <a:pt x="41" y="31"/>
                  </a:cubicBezTo>
                  <a:cubicBezTo>
                    <a:pt x="40" y="33"/>
                    <a:pt x="39" y="37"/>
                    <a:pt x="39" y="39"/>
                  </a:cubicBezTo>
                  <a:cubicBezTo>
                    <a:pt x="35" y="55"/>
                    <a:pt x="51" y="58"/>
                    <a:pt x="47" y="74"/>
                  </a:cubicBezTo>
                  <a:cubicBezTo>
                    <a:pt x="45" y="82"/>
                    <a:pt x="40" y="84"/>
                    <a:pt x="38" y="93"/>
                  </a:cubicBezTo>
                  <a:cubicBezTo>
                    <a:pt x="38" y="93"/>
                    <a:pt x="37" y="100"/>
                    <a:pt x="42" y="105"/>
                  </a:cubicBezTo>
                  <a:cubicBezTo>
                    <a:pt x="30" y="105"/>
                    <a:pt x="23" y="95"/>
                    <a:pt x="27" y="85"/>
                  </a:cubicBezTo>
                  <a:cubicBezTo>
                    <a:pt x="29" y="81"/>
                    <a:pt x="33" y="77"/>
                    <a:pt x="33" y="72"/>
                  </a:cubicBezTo>
                  <a:cubicBezTo>
                    <a:pt x="27" y="81"/>
                    <a:pt x="21" y="80"/>
                    <a:pt x="11" y="77"/>
                  </a:cubicBezTo>
                  <a:cubicBezTo>
                    <a:pt x="7" y="76"/>
                    <a:pt x="6" y="82"/>
                    <a:pt x="9" y="87"/>
                  </a:cubicBezTo>
                  <a:cubicBezTo>
                    <a:pt x="2" y="83"/>
                    <a:pt x="0" y="77"/>
                    <a:pt x="0" y="74"/>
                  </a:cubicBezTo>
                  <a:cubicBezTo>
                    <a:pt x="0" y="67"/>
                    <a:pt x="6" y="63"/>
                    <a:pt x="11" y="65"/>
                  </a:cubicBezTo>
                  <a:cubicBezTo>
                    <a:pt x="14" y="65"/>
                    <a:pt x="20" y="69"/>
                    <a:pt x="20" y="63"/>
                  </a:cubicBezTo>
                  <a:cubicBezTo>
                    <a:pt x="21" y="53"/>
                    <a:pt x="6" y="54"/>
                    <a:pt x="9" y="38"/>
                  </a:cubicBezTo>
                  <a:cubicBezTo>
                    <a:pt x="11" y="29"/>
                    <a:pt x="20" y="25"/>
                    <a:pt x="33" y="23"/>
                  </a:cubicBezTo>
                  <a:cubicBezTo>
                    <a:pt x="35" y="22"/>
                    <a:pt x="38" y="19"/>
                    <a:pt x="40" y="16"/>
                  </a:cubicBezTo>
                  <a:cubicBezTo>
                    <a:pt x="48" y="3"/>
                    <a:pt x="56" y="0"/>
                    <a:pt x="61" y="2"/>
                  </a:cubicBezTo>
                  <a:cubicBezTo>
                    <a:pt x="66" y="5"/>
                    <a:pt x="69" y="8"/>
                    <a:pt x="74" y="10"/>
                  </a:cubicBezTo>
                  <a:cubicBezTo>
                    <a:pt x="77" y="12"/>
                    <a:pt x="81" y="13"/>
                    <a:pt x="84" y="16"/>
                  </a:cubicBezTo>
                  <a:cubicBezTo>
                    <a:pt x="89" y="24"/>
                    <a:pt x="84" y="35"/>
                    <a:pt x="81" y="42"/>
                  </a:cubicBezTo>
                  <a:cubicBezTo>
                    <a:pt x="79" y="47"/>
                    <a:pt x="74" y="56"/>
                    <a:pt x="76" y="63"/>
                  </a:cubicBezTo>
                  <a:cubicBezTo>
                    <a:pt x="78" y="72"/>
                    <a:pt x="92" y="77"/>
                    <a:pt x="101" y="79"/>
                  </a:cubicBezTo>
                  <a:cubicBezTo>
                    <a:pt x="108" y="81"/>
                    <a:pt x="130" y="82"/>
                    <a:pt x="143" y="79"/>
                  </a:cubicBezTo>
                  <a:cubicBezTo>
                    <a:pt x="155" y="76"/>
                    <a:pt x="182" y="61"/>
                    <a:pt x="188" y="51"/>
                  </a:cubicBezTo>
                  <a:cubicBezTo>
                    <a:pt x="191" y="48"/>
                    <a:pt x="191" y="48"/>
                    <a:pt x="191" y="48"/>
                  </a:cubicBezTo>
                  <a:cubicBezTo>
                    <a:pt x="200" y="44"/>
                    <a:pt x="220" y="45"/>
                    <a:pt x="220" y="45"/>
                  </a:cubicBezTo>
                  <a:cubicBezTo>
                    <a:pt x="220" y="45"/>
                    <a:pt x="216" y="49"/>
                    <a:pt x="208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3" name="Freeform 1329"/>
            <p:cNvSpPr>
              <a:spLocks/>
            </p:cNvSpPr>
            <p:nvPr userDrawn="1"/>
          </p:nvSpPr>
          <p:spPr bwMode="auto">
            <a:xfrm>
              <a:off x="298" y="203"/>
              <a:ext cx="25" cy="14"/>
            </a:xfrm>
            <a:custGeom>
              <a:avLst/>
              <a:gdLst>
                <a:gd name="T0" fmla="*/ 45 w 55"/>
                <a:gd name="T1" fmla="*/ 3 h 32"/>
                <a:gd name="T2" fmla="*/ 45 w 55"/>
                <a:gd name="T3" fmla="*/ 3 h 32"/>
                <a:gd name="T4" fmla="*/ 55 w 55"/>
                <a:gd name="T5" fmla="*/ 0 h 32"/>
                <a:gd name="T6" fmla="*/ 0 w 55"/>
                <a:gd name="T7" fmla="*/ 32 h 32"/>
                <a:gd name="T8" fmla="*/ 45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45" y="3"/>
                  </a:moveTo>
                  <a:lnTo>
                    <a:pt x="45" y="3"/>
                  </a:lnTo>
                  <a:cubicBezTo>
                    <a:pt x="48" y="1"/>
                    <a:pt x="55" y="0"/>
                    <a:pt x="55" y="0"/>
                  </a:cubicBezTo>
                  <a:cubicBezTo>
                    <a:pt x="49" y="10"/>
                    <a:pt x="21" y="28"/>
                    <a:pt x="0" y="32"/>
                  </a:cubicBezTo>
                  <a:cubicBezTo>
                    <a:pt x="11" y="29"/>
                    <a:pt x="38" y="15"/>
                    <a:pt x="4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4" name="Freeform 1330"/>
            <p:cNvSpPr>
              <a:spLocks/>
            </p:cNvSpPr>
            <p:nvPr userDrawn="1"/>
          </p:nvSpPr>
          <p:spPr bwMode="auto">
            <a:xfrm>
              <a:off x="302" y="202"/>
              <a:ext cx="26" cy="15"/>
            </a:xfrm>
            <a:custGeom>
              <a:avLst/>
              <a:gdLst>
                <a:gd name="T0" fmla="*/ 59 w 59"/>
                <a:gd name="T1" fmla="*/ 0 h 33"/>
                <a:gd name="T2" fmla="*/ 59 w 59"/>
                <a:gd name="T3" fmla="*/ 0 h 33"/>
                <a:gd name="T4" fmla="*/ 0 w 59"/>
                <a:gd name="T5" fmla="*/ 33 h 33"/>
                <a:gd name="T6" fmla="*/ 50 w 59"/>
                <a:gd name="T7" fmla="*/ 1 h 33"/>
                <a:gd name="T8" fmla="*/ 59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59" y="0"/>
                  </a:moveTo>
                  <a:lnTo>
                    <a:pt x="59" y="0"/>
                  </a:lnTo>
                  <a:cubicBezTo>
                    <a:pt x="52" y="13"/>
                    <a:pt x="25" y="29"/>
                    <a:pt x="0" y="33"/>
                  </a:cubicBezTo>
                  <a:cubicBezTo>
                    <a:pt x="24" y="25"/>
                    <a:pt x="45" y="11"/>
                    <a:pt x="50" y="1"/>
                  </a:cubicBezTo>
                  <a:cubicBezTo>
                    <a:pt x="54" y="0"/>
                    <a:pt x="56" y="0"/>
                    <a:pt x="5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5" name="Freeform 1331"/>
            <p:cNvSpPr>
              <a:spLocks/>
            </p:cNvSpPr>
            <p:nvPr userDrawn="1"/>
          </p:nvSpPr>
          <p:spPr bwMode="auto">
            <a:xfrm>
              <a:off x="235" y="195"/>
              <a:ext cx="18" cy="32"/>
            </a:xfrm>
            <a:custGeom>
              <a:avLst/>
              <a:gdLst>
                <a:gd name="T0" fmla="*/ 26 w 41"/>
                <a:gd name="T1" fmla="*/ 1 h 70"/>
                <a:gd name="T2" fmla="*/ 26 w 41"/>
                <a:gd name="T3" fmla="*/ 1 h 70"/>
                <a:gd name="T4" fmla="*/ 28 w 41"/>
                <a:gd name="T5" fmla="*/ 0 h 70"/>
                <a:gd name="T6" fmla="*/ 27 w 41"/>
                <a:gd name="T7" fmla="*/ 13 h 70"/>
                <a:gd name="T8" fmla="*/ 30 w 41"/>
                <a:gd name="T9" fmla="*/ 0 h 70"/>
                <a:gd name="T10" fmla="*/ 33 w 41"/>
                <a:gd name="T11" fmla="*/ 0 h 70"/>
                <a:gd name="T12" fmla="*/ 34 w 41"/>
                <a:gd name="T13" fmla="*/ 24 h 70"/>
                <a:gd name="T14" fmla="*/ 36 w 41"/>
                <a:gd name="T15" fmla="*/ 49 h 70"/>
                <a:gd name="T16" fmla="*/ 32 w 41"/>
                <a:gd name="T17" fmla="*/ 70 h 70"/>
                <a:gd name="T18" fmla="*/ 28 w 41"/>
                <a:gd name="T19" fmla="*/ 47 h 70"/>
                <a:gd name="T20" fmla="*/ 28 w 41"/>
                <a:gd name="T21" fmla="*/ 33 h 70"/>
                <a:gd name="T22" fmla="*/ 17 w 41"/>
                <a:gd name="T23" fmla="*/ 45 h 70"/>
                <a:gd name="T24" fmla="*/ 0 w 41"/>
                <a:gd name="T25" fmla="*/ 46 h 70"/>
                <a:gd name="T26" fmla="*/ 11 w 41"/>
                <a:gd name="T27" fmla="*/ 41 h 70"/>
                <a:gd name="T28" fmla="*/ 20 w 41"/>
                <a:gd name="T29" fmla="*/ 21 h 70"/>
                <a:gd name="T30" fmla="*/ 15 w 41"/>
                <a:gd name="T31" fmla="*/ 3 h 70"/>
                <a:gd name="T32" fmla="*/ 16 w 41"/>
                <a:gd name="T33" fmla="*/ 13 h 70"/>
                <a:gd name="T34" fmla="*/ 18 w 41"/>
                <a:gd name="T35" fmla="*/ 2 h 70"/>
                <a:gd name="T36" fmla="*/ 20 w 41"/>
                <a:gd name="T37" fmla="*/ 2 h 70"/>
                <a:gd name="T38" fmla="*/ 20 w 41"/>
                <a:gd name="T39" fmla="*/ 13 h 70"/>
                <a:gd name="T40" fmla="*/ 21 w 41"/>
                <a:gd name="T41" fmla="*/ 1 h 70"/>
                <a:gd name="T42" fmla="*/ 23 w 41"/>
                <a:gd name="T43" fmla="*/ 1 h 70"/>
                <a:gd name="T44" fmla="*/ 24 w 41"/>
                <a:gd name="T45" fmla="*/ 13 h 70"/>
                <a:gd name="T46" fmla="*/ 2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26" y="1"/>
                  </a:moveTo>
                  <a:lnTo>
                    <a:pt x="26" y="1"/>
                  </a:lnTo>
                  <a:lnTo>
                    <a:pt x="28" y="0"/>
                  </a:lnTo>
                  <a:cubicBezTo>
                    <a:pt x="26" y="4"/>
                    <a:pt x="26" y="8"/>
                    <a:pt x="27" y="13"/>
                  </a:cubicBezTo>
                  <a:cubicBezTo>
                    <a:pt x="27" y="7"/>
                    <a:pt x="29" y="2"/>
                    <a:pt x="30" y="0"/>
                  </a:cubicBezTo>
                  <a:cubicBezTo>
                    <a:pt x="31" y="0"/>
                    <a:pt x="33" y="0"/>
                    <a:pt x="33" y="0"/>
                  </a:cubicBezTo>
                  <a:cubicBezTo>
                    <a:pt x="28" y="11"/>
                    <a:pt x="30" y="19"/>
                    <a:pt x="34" y="24"/>
                  </a:cubicBezTo>
                  <a:cubicBezTo>
                    <a:pt x="41" y="32"/>
                    <a:pt x="41" y="40"/>
                    <a:pt x="36" y="49"/>
                  </a:cubicBezTo>
                  <a:cubicBezTo>
                    <a:pt x="34" y="53"/>
                    <a:pt x="26" y="63"/>
                    <a:pt x="32" y="70"/>
                  </a:cubicBezTo>
                  <a:cubicBezTo>
                    <a:pt x="18" y="63"/>
                    <a:pt x="24" y="51"/>
                    <a:pt x="28" y="47"/>
                  </a:cubicBezTo>
                  <a:cubicBezTo>
                    <a:pt x="31" y="43"/>
                    <a:pt x="31" y="36"/>
                    <a:pt x="28" y="33"/>
                  </a:cubicBezTo>
                  <a:cubicBezTo>
                    <a:pt x="28" y="40"/>
                    <a:pt x="22" y="45"/>
                    <a:pt x="17" y="45"/>
                  </a:cubicBezTo>
                  <a:cubicBezTo>
                    <a:pt x="12" y="45"/>
                    <a:pt x="3" y="38"/>
                    <a:pt x="0" y="46"/>
                  </a:cubicBezTo>
                  <a:cubicBezTo>
                    <a:pt x="0" y="38"/>
                    <a:pt x="6" y="40"/>
                    <a:pt x="11" y="41"/>
                  </a:cubicBezTo>
                  <a:cubicBezTo>
                    <a:pt x="26" y="44"/>
                    <a:pt x="26" y="26"/>
                    <a:pt x="20" y="21"/>
                  </a:cubicBezTo>
                  <a:cubicBezTo>
                    <a:pt x="14" y="16"/>
                    <a:pt x="6" y="9"/>
                    <a:pt x="15" y="3"/>
                  </a:cubicBezTo>
                  <a:cubicBezTo>
                    <a:pt x="14" y="6"/>
                    <a:pt x="14" y="10"/>
                    <a:pt x="16" y="13"/>
                  </a:cubicBezTo>
                  <a:cubicBezTo>
                    <a:pt x="15" y="9"/>
                    <a:pt x="17" y="3"/>
                    <a:pt x="18" y="2"/>
                  </a:cubicBezTo>
                  <a:lnTo>
                    <a:pt x="20" y="2"/>
                  </a:lnTo>
                  <a:cubicBezTo>
                    <a:pt x="18" y="5"/>
                    <a:pt x="18" y="9"/>
                    <a:pt x="20" y="13"/>
                  </a:cubicBezTo>
                  <a:cubicBezTo>
                    <a:pt x="19" y="10"/>
                    <a:pt x="20" y="4"/>
                    <a:pt x="21" y="1"/>
                  </a:cubicBezTo>
                  <a:lnTo>
                    <a:pt x="23" y="1"/>
                  </a:lnTo>
                  <a:cubicBezTo>
                    <a:pt x="22" y="4"/>
                    <a:pt x="22" y="8"/>
                    <a:pt x="24" y="13"/>
                  </a:cubicBezTo>
                  <a:cubicBezTo>
                    <a:pt x="23" y="7"/>
                    <a:pt x="25" y="3"/>
                    <a:pt x="2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6" name="Freeform 1332"/>
            <p:cNvSpPr>
              <a:spLocks/>
            </p:cNvSpPr>
            <p:nvPr userDrawn="1"/>
          </p:nvSpPr>
          <p:spPr bwMode="auto">
            <a:xfrm>
              <a:off x="260" y="190"/>
              <a:ext cx="9" cy="23"/>
            </a:xfrm>
            <a:custGeom>
              <a:avLst/>
              <a:gdLst>
                <a:gd name="T0" fmla="*/ 8 w 21"/>
                <a:gd name="T1" fmla="*/ 0 h 51"/>
                <a:gd name="T2" fmla="*/ 8 w 21"/>
                <a:gd name="T3" fmla="*/ 0 h 51"/>
                <a:gd name="T4" fmla="*/ 10 w 21"/>
                <a:gd name="T5" fmla="*/ 0 h 51"/>
                <a:gd name="T6" fmla="*/ 12 w 21"/>
                <a:gd name="T7" fmla="*/ 11 h 51"/>
                <a:gd name="T8" fmla="*/ 13 w 21"/>
                <a:gd name="T9" fmla="*/ 0 h 51"/>
                <a:gd name="T10" fmla="*/ 8 w 21"/>
                <a:gd name="T11" fmla="*/ 27 h 51"/>
                <a:gd name="T12" fmla="*/ 10 w 21"/>
                <a:gd name="T13" fmla="*/ 51 h 51"/>
                <a:gd name="T14" fmla="*/ 0 w 21"/>
                <a:gd name="T15" fmla="*/ 38 h 51"/>
                <a:gd name="T16" fmla="*/ 3 w 21"/>
                <a:gd name="T17" fmla="*/ 22 h 51"/>
                <a:gd name="T18" fmla="*/ 4 w 21"/>
                <a:gd name="T19" fmla="*/ 1 h 51"/>
                <a:gd name="T20" fmla="*/ 7 w 21"/>
                <a:gd name="T21" fmla="*/ 1 h 51"/>
                <a:gd name="T22" fmla="*/ 9 w 21"/>
                <a:gd name="T23" fmla="*/ 12 h 51"/>
                <a:gd name="T24" fmla="*/ 8 w 21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51">
                  <a:moveTo>
                    <a:pt x="8" y="0"/>
                  </a:moveTo>
                  <a:lnTo>
                    <a:pt x="8" y="0"/>
                  </a:lnTo>
                  <a:cubicBezTo>
                    <a:pt x="9" y="0"/>
                    <a:pt x="10" y="0"/>
                    <a:pt x="10" y="0"/>
                  </a:cubicBezTo>
                  <a:cubicBezTo>
                    <a:pt x="12" y="3"/>
                    <a:pt x="12" y="7"/>
                    <a:pt x="12" y="11"/>
                  </a:cubicBezTo>
                  <a:cubicBezTo>
                    <a:pt x="13" y="7"/>
                    <a:pt x="14" y="4"/>
                    <a:pt x="13" y="0"/>
                  </a:cubicBezTo>
                  <a:cubicBezTo>
                    <a:pt x="21" y="0"/>
                    <a:pt x="12" y="19"/>
                    <a:pt x="8" y="27"/>
                  </a:cubicBezTo>
                  <a:cubicBezTo>
                    <a:pt x="6" y="31"/>
                    <a:pt x="3" y="42"/>
                    <a:pt x="10" y="51"/>
                  </a:cubicBezTo>
                  <a:cubicBezTo>
                    <a:pt x="7" y="49"/>
                    <a:pt x="0" y="42"/>
                    <a:pt x="0" y="38"/>
                  </a:cubicBezTo>
                  <a:cubicBezTo>
                    <a:pt x="0" y="29"/>
                    <a:pt x="2" y="25"/>
                    <a:pt x="3" y="22"/>
                  </a:cubicBezTo>
                  <a:cubicBezTo>
                    <a:pt x="6" y="15"/>
                    <a:pt x="7" y="7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8" y="2"/>
                    <a:pt x="9" y="7"/>
                    <a:pt x="9" y="12"/>
                  </a:cubicBezTo>
                  <a:cubicBezTo>
                    <a:pt x="11" y="7"/>
                    <a:pt x="10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7" name="Freeform 1333"/>
            <p:cNvSpPr>
              <a:spLocks/>
            </p:cNvSpPr>
            <p:nvPr userDrawn="1"/>
          </p:nvSpPr>
          <p:spPr bwMode="auto">
            <a:xfrm>
              <a:off x="234" y="187"/>
              <a:ext cx="40" cy="30"/>
            </a:xfrm>
            <a:custGeom>
              <a:avLst/>
              <a:gdLst>
                <a:gd name="T0" fmla="*/ 66 w 90"/>
                <a:gd name="T1" fmla="*/ 1 h 65"/>
                <a:gd name="T2" fmla="*/ 66 w 90"/>
                <a:gd name="T3" fmla="*/ 1 h 65"/>
                <a:gd name="T4" fmla="*/ 75 w 90"/>
                <a:gd name="T5" fmla="*/ 1 h 65"/>
                <a:gd name="T6" fmla="*/ 69 w 90"/>
                <a:gd name="T7" fmla="*/ 48 h 65"/>
                <a:gd name="T8" fmla="*/ 89 w 90"/>
                <a:gd name="T9" fmla="*/ 65 h 65"/>
                <a:gd name="T10" fmla="*/ 67 w 90"/>
                <a:gd name="T11" fmla="*/ 41 h 65"/>
                <a:gd name="T12" fmla="*/ 72 w 90"/>
                <a:gd name="T13" fmla="*/ 4 h 65"/>
                <a:gd name="T14" fmla="*/ 40 w 90"/>
                <a:gd name="T15" fmla="*/ 14 h 65"/>
                <a:gd name="T16" fmla="*/ 11 w 90"/>
                <a:gd name="T17" fmla="*/ 31 h 65"/>
                <a:gd name="T18" fmla="*/ 21 w 90"/>
                <a:gd name="T19" fmla="*/ 42 h 65"/>
                <a:gd name="T20" fmla="*/ 14 w 90"/>
                <a:gd name="T21" fmla="*/ 57 h 65"/>
                <a:gd name="T22" fmla="*/ 0 w 90"/>
                <a:gd name="T23" fmla="*/ 60 h 65"/>
                <a:gd name="T24" fmla="*/ 19 w 90"/>
                <a:gd name="T25" fmla="*/ 52 h 65"/>
                <a:gd name="T26" fmla="*/ 13 w 90"/>
                <a:gd name="T27" fmla="*/ 38 h 65"/>
                <a:gd name="T28" fmla="*/ 8 w 90"/>
                <a:gd name="T29" fmla="*/ 27 h 65"/>
                <a:gd name="T30" fmla="*/ 42 w 90"/>
                <a:gd name="T31" fmla="*/ 10 h 65"/>
                <a:gd name="T32" fmla="*/ 66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66" y="1"/>
                  </a:moveTo>
                  <a:lnTo>
                    <a:pt x="66" y="1"/>
                  </a:lnTo>
                  <a:cubicBezTo>
                    <a:pt x="70" y="0"/>
                    <a:pt x="73" y="0"/>
                    <a:pt x="75" y="1"/>
                  </a:cubicBezTo>
                  <a:cubicBezTo>
                    <a:pt x="90" y="10"/>
                    <a:pt x="68" y="32"/>
                    <a:pt x="69" y="48"/>
                  </a:cubicBezTo>
                  <a:cubicBezTo>
                    <a:pt x="70" y="58"/>
                    <a:pt x="83" y="62"/>
                    <a:pt x="89" y="65"/>
                  </a:cubicBezTo>
                  <a:cubicBezTo>
                    <a:pt x="74" y="63"/>
                    <a:pt x="64" y="55"/>
                    <a:pt x="67" y="41"/>
                  </a:cubicBezTo>
                  <a:cubicBezTo>
                    <a:pt x="68" y="30"/>
                    <a:pt x="85" y="8"/>
                    <a:pt x="72" y="4"/>
                  </a:cubicBezTo>
                  <a:cubicBezTo>
                    <a:pt x="63" y="1"/>
                    <a:pt x="53" y="12"/>
                    <a:pt x="40" y="14"/>
                  </a:cubicBezTo>
                  <a:cubicBezTo>
                    <a:pt x="29" y="16"/>
                    <a:pt x="8" y="16"/>
                    <a:pt x="11" y="31"/>
                  </a:cubicBezTo>
                  <a:cubicBezTo>
                    <a:pt x="12" y="35"/>
                    <a:pt x="18" y="38"/>
                    <a:pt x="21" y="42"/>
                  </a:cubicBezTo>
                  <a:cubicBezTo>
                    <a:pt x="26" y="49"/>
                    <a:pt x="22" y="59"/>
                    <a:pt x="14" y="57"/>
                  </a:cubicBezTo>
                  <a:cubicBezTo>
                    <a:pt x="4" y="54"/>
                    <a:pt x="2" y="55"/>
                    <a:pt x="0" y="60"/>
                  </a:cubicBezTo>
                  <a:cubicBezTo>
                    <a:pt x="1" y="44"/>
                    <a:pt x="16" y="61"/>
                    <a:pt x="19" y="52"/>
                  </a:cubicBezTo>
                  <a:cubicBezTo>
                    <a:pt x="22" y="45"/>
                    <a:pt x="17" y="42"/>
                    <a:pt x="13" y="38"/>
                  </a:cubicBezTo>
                  <a:cubicBezTo>
                    <a:pt x="11" y="36"/>
                    <a:pt x="7" y="32"/>
                    <a:pt x="8" y="27"/>
                  </a:cubicBezTo>
                  <a:cubicBezTo>
                    <a:pt x="10" y="12"/>
                    <a:pt x="30" y="13"/>
                    <a:pt x="42" y="10"/>
                  </a:cubicBezTo>
                  <a:cubicBezTo>
                    <a:pt x="49" y="9"/>
                    <a:pt x="59" y="2"/>
                    <a:pt x="6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8" name="Freeform 1334"/>
            <p:cNvSpPr>
              <a:spLocks/>
            </p:cNvSpPr>
            <p:nvPr userDrawn="1"/>
          </p:nvSpPr>
          <p:spPr bwMode="auto">
            <a:xfrm>
              <a:off x="249" y="182"/>
              <a:ext cx="16" cy="9"/>
            </a:xfrm>
            <a:custGeom>
              <a:avLst/>
              <a:gdLst>
                <a:gd name="T0" fmla="*/ 21 w 36"/>
                <a:gd name="T1" fmla="*/ 1 h 20"/>
                <a:gd name="T2" fmla="*/ 21 w 36"/>
                <a:gd name="T3" fmla="*/ 1 h 20"/>
                <a:gd name="T4" fmla="*/ 25 w 36"/>
                <a:gd name="T5" fmla="*/ 3 h 20"/>
                <a:gd name="T6" fmla="*/ 15 w 36"/>
                <a:gd name="T7" fmla="*/ 8 h 20"/>
                <a:gd name="T8" fmla="*/ 27 w 36"/>
                <a:gd name="T9" fmla="*/ 4 h 20"/>
                <a:gd name="T10" fmla="*/ 29 w 36"/>
                <a:gd name="T11" fmla="*/ 5 h 20"/>
                <a:gd name="T12" fmla="*/ 19 w 36"/>
                <a:gd name="T13" fmla="*/ 10 h 20"/>
                <a:gd name="T14" fmla="*/ 32 w 36"/>
                <a:gd name="T15" fmla="*/ 7 h 20"/>
                <a:gd name="T16" fmla="*/ 36 w 36"/>
                <a:gd name="T17" fmla="*/ 9 h 20"/>
                <a:gd name="T18" fmla="*/ 17 w 36"/>
                <a:gd name="T19" fmla="*/ 16 h 20"/>
                <a:gd name="T20" fmla="*/ 0 w 36"/>
                <a:gd name="T21" fmla="*/ 20 h 20"/>
                <a:gd name="T22" fmla="*/ 7 w 36"/>
                <a:gd name="T23" fmla="*/ 12 h 20"/>
                <a:gd name="T24" fmla="*/ 21 w 36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20">
                  <a:moveTo>
                    <a:pt x="21" y="1"/>
                  </a:moveTo>
                  <a:lnTo>
                    <a:pt x="21" y="1"/>
                  </a:lnTo>
                  <a:cubicBezTo>
                    <a:pt x="23" y="1"/>
                    <a:pt x="24" y="2"/>
                    <a:pt x="25" y="3"/>
                  </a:cubicBezTo>
                  <a:cubicBezTo>
                    <a:pt x="21" y="3"/>
                    <a:pt x="18" y="5"/>
                    <a:pt x="15" y="8"/>
                  </a:cubicBezTo>
                  <a:cubicBezTo>
                    <a:pt x="17" y="7"/>
                    <a:pt x="24" y="4"/>
                    <a:pt x="27" y="4"/>
                  </a:cubicBezTo>
                  <a:cubicBezTo>
                    <a:pt x="28" y="5"/>
                    <a:pt x="29" y="5"/>
                    <a:pt x="29" y="5"/>
                  </a:cubicBezTo>
                  <a:cubicBezTo>
                    <a:pt x="28" y="6"/>
                    <a:pt x="22" y="6"/>
                    <a:pt x="19" y="10"/>
                  </a:cubicBezTo>
                  <a:cubicBezTo>
                    <a:pt x="24" y="7"/>
                    <a:pt x="29" y="7"/>
                    <a:pt x="32" y="7"/>
                  </a:cubicBezTo>
                  <a:cubicBezTo>
                    <a:pt x="33" y="8"/>
                    <a:pt x="34" y="9"/>
                    <a:pt x="36" y="9"/>
                  </a:cubicBezTo>
                  <a:cubicBezTo>
                    <a:pt x="30" y="9"/>
                    <a:pt x="26" y="10"/>
                    <a:pt x="17" y="16"/>
                  </a:cubicBezTo>
                  <a:cubicBezTo>
                    <a:pt x="11" y="19"/>
                    <a:pt x="0" y="20"/>
                    <a:pt x="0" y="20"/>
                  </a:cubicBezTo>
                  <a:cubicBezTo>
                    <a:pt x="3" y="18"/>
                    <a:pt x="6" y="13"/>
                    <a:pt x="7" y="12"/>
                  </a:cubicBezTo>
                  <a:cubicBezTo>
                    <a:pt x="10" y="7"/>
                    <a:pt x="16" y="0"/>
                    <a:pt x="2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9" name="Freeform 1335"/>
            <p:cNvSpPr>
              <a:spLocks/>
            </p:cNvSpPr>
            <p:nvPr userDrawn="1"/>
          </p:nvSpPr>
          <p:spPr bwMode="auto">
            <a:xfrm>
              <a:off x="247" y="208"/>
              <a:ext cx="5" cy="8"/>
            </a:xfrm>
            <a:custGeom>
              <a:avLst/>
              <a:gdLst>
                <a:gd name="T0" fmla="*/ 1 w 12"/>
                <a:gd name="T1" fmla="*/ 0 h 19"/>
                <a:gd name="T2" fmla="*/ 1 w 12"/>
                <a:gd name="T3" fmla="*/ 0 h 19"/>
                <a:gd name="T4" fmla="*/ 5 w 12"/>
                <a:gd name="T5" fmla="*/ 19 h 19"/>
                <a:gd name="T6" fmla="*/ 1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" y="0"/>
                  </a:moveTo>
                  <a:lnTo>
                    <a:pt x="1" y="0"/>
                  </a:lnTo>
                  <a:cubicBezTo>
                    <a:pt x="2" y="4"/>
                    <a:pt x="12" y="8"/>
                    <a:pt x="5" y="19"/>
                  </a:cubicBezTo>
                  <a:cubicBezTo>
                    <a:pt x="9" y="9"/>
                    <a:pt x="0" y="5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0" name="Freeform 1336"/>
            <p:cNvSpPr>
              <a:spLocks/>
            </p:cNvSpPr>
            <p:nvPr userDrawn="1"/>
          </p:nvSpPr>
          <p:spPr bwMode="auto">
            <a:xfrm>
              <a:off x="273" y="186"/>
              <a:ext cx="30" cy="33"/>
            </a:xfrm>
            <a:custGeom>
              <a:avLst/>
              <a:gdLst>
                <a:gd name="T0" fmla="*/ 30 w 68"/>
                <a:gd name="T1" fmla="*/ 25 h 73"/>
                <a:gd name="T2" fmla="*/ 30 w 68"/>
                <a:gd name="T3" fmla="*/ 25 h 73"/>
                <a:gd name="T4" fmla="*/ 28 w 68"/>
                <a:gd name="T5" fmla="*/ 21 h 73"/>
                <a:gd name="T6" fmla="*/ 29 w 68"/>
                <a:gd name="T7" fmla="*/ 16 h 73"/>
                <a:gd name="T8" fmla="*/ 27 w 68"/>
                <a:gd name="T9" fmla="*/ 16 h 73"/>
                <a:gd name="T10" fmla="*/ 28 w 68"/>
                <a:gd name="T11" fmla="*/ 16 h 73"/>
                <a:gd name="T12" fmla="*/ 30 w 68"/>
                <a:gd name="T13" fmla="*/ 13 h 73"/>
                <a:gd name="T14" fmla="*/ 31 w 68"/>
                <a:gd name="T15" fmla="*/ 12 h 73"/>
                <a:gd name="T16" fmla="*/ 30 w 68"/>
                <a:gd name="T17" fmla="*/ 13 h 73"/>
                <a:gd name="T18" fmla="*/ 27 w 68"/>
                <a:gd name="T19" fmla="*/ 15 h 73"/>
                <a:gd name="T20" fmla="*/ 26 w 68"/>
                <a:gd name="T21" fmla="*/ 15 h 73"/>
                <a:gd name="T22" fmla="*/ 26 w 68"/>
                <a:gd name="T23" fmla="*/ 1 h 73"/>
                <a:gd name="T24" fmla="*/ 27 w 68"/>
                <a:gd name="T25" fmla="*/ 2 h 73"/>
                <a:gd name="T26" fmla="*/ 30 w 68"/>
                <a:gd name="T27" fmla="*/ 4 h 73"/>
                <a:gd name="T28" fmla="*/ 31 w 68"/>
                <a:gd name="T29" fmla="*/ 5 h 73"/>
                <a:gd name="T30" fmla="*/ 30 w 68"/>
                <a:gd name="T31" fmla="*/ 4 h 73"/>
                <a:gd name="T32" fmla="*/ 28 w 68"/>
                <a:gd name="T33" fmla="*/ 1 h 73"/>
                <a:gd name="T34" fmla="*/ 27 w 68"/>
                <a:gd name="T35" fmla="*/ 0 h 73"/>
                <a:gd name="T36" fmla="*/ 42 w 68"/>
                <a:gd name="T37" fmla="*/ 0 h 73"/>
                <a:gd name="T38" fmla="*/ 41 w 68"/>
                <a:gd name="T39" fmla="*/ 1 h 73"/>
                <a:gd name="T40" fmla="*/ 39 w 68"/>
                <a:gd name="T41" fmla="*/ 4 h 73"/>
                <a:gd name="T42" fmla="*/ 38 w 68"/>
                <a:gd name="T43" fmla="*/ 5 h 73"/>
                <a:gd name="T44" fmla="*/ 39 w 68"/>
                <a:gd name="T45" fmla="*/ 4 h 73"/>
                <a:gd name="T46" fmla="*/ 42 w 68"/>
                <a:gd name="T47" fmla="*/ 2 h 73"/>
                <a:gd name="T48" fmla="*/ 42 w 68"/>
                <a:gd name="T49" fmla="*/ 1 h 73"/>
                <a:gd name="T50" fmla="*/ 42 w 68"/>
                <a:gd name="T51" fmla="*/ 15 h 73"/>
                <a:gd name="T52" fmla="*/ 42 w 68"/>
                <a:gd name="T53" fmla="*/ 15 h 73"/>
                <a:gd name="T54" fmla="*/ 39 w 68"/>
                <a:gd name="T55" fmla="*/ 13 h 73"/>
                <a:gd name="T56" fmla="*/ 38 w 68"/>
                <a:gd name="T57" fmla="*/ 12 h 73"/>
                <a:gd name="T58" fmla="*/ 39 w 68"/>
                <a:gd name="T59" fmla="*/ 13 h 73"/>
                <a:gd name="T60" fmla="*/ 41 w 68"/>
                <a:gd name="T61" fmla="*/ 16 h 73"/>
                <a:gd name="T62" fmla="*/ 42 w 68"/>
                <a:gd name="T63" fmla="*/ 16 h 73"/>
                <a:gd name="T64" fmla="*/ 40 w 68"/>
                <a:gd name="T65" fmla="*/ 16 h 73"/>
                <a:gd name="T66" fmla="*/ 41 w 68"/>
                <a:gd name="T67" fmla="*/ 21 h 73"/>
                <a:gd name="T68" fmla="*/ 39 w 68"/>
                <a:gd name="T69" fmla="*/ 25 h 73"/>
                <a:gd name="T70" fmla="*/ 39 w 68"/>
                <a:gd name="T71" fmla="*/ 25 h 73"/>
                <a:gd name="T72" fmla="*/ 39 w 68"/>
                <a:gd name="T73" fmla="*/ 28 h 73"/>
                <a:gd name="T74" fmla="*/ 41 w 68"/>
                <a:gd name="T75" fmla="*/ 29 h 73"/>
                <a:gd name="T76" fmla="*/ 41 w 68"/>
                <a:gd name="T77" fmla="*/ 26 h 73"/>
                <a:gd name="T78" fmla="*/ 42 w 68"/>
                <a:gd name="T79" fmla="*/ 26 h 73"/>
                <a:gd name="T80" fmla="*/ 47 w 68"/>
                <a:gd name="T81" fmla="*/ 27 h 73"/>
                <a:gd name="T82" fmla="*/ 63 w 68"/>
                <a:gd name="T83" fmla="*/ 51 h 73"/>
                <a:gd name="T84" fmla="*/ 56 w 68"/>
                <a:gd name="T85" fmla="*/ 66 h 73"/>
                <a:gd name="T86" fmla="*/ 56 w 68"/>
                <a:gd name="T87" fmla="*/ 73 h 73"/>
                <a:gd name="T88" fmla="*/ 34 w 68"/>
                <a:gd name="T89" fmla="*/ 73 h 73"/>
                <a:gd name="T90" fmla="*/ 12 w 68"/>
                <a:gd name="T91" fmla="*/ 73 h 73"/>
                <a:gd name="T92" fmla="*/ 13 w 68"/>
                <a:gd name="T93" fmla="*/ 66 h 73"/>
                <a:gd name="T94" fmla="*/ 6 w 68"/>
                <a:gd name="T95" fmla="*/ 51 h 73"/>
                <a:gd name="T96" fmla="*/ 22 w 68"/>
                <a:gd name="T97" fmla="*/ 27 h 73"/>
                <a:gd name="T98" fmla="*/ 27 w 68"/>
                <a:gd name="T99" fmla="*/ 26 h 73"/>
                <a:gd name="T100" fmla="*/ 27 w 68"/>
                <a:gd name="T101" fmla="*/ 26 h 73"/>
                <a:gd name="T102" fmla="*/ 28 w 68"/>
                <a:gd name="T103" fmla="*/ 29 h 73"/>
                <a:gd name="T104" fmla="*/ 30 w 68"/>
                <a:gd name="T105" fmla="*/ 28 h 73"/>
                <a:gd name="T106" fmla="*/ 29 w 68"/>
                <a:gd name="T107" fmla="*/ 25 h 73"/>
                <a:gd name="T108" fmla="*/ 30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0" y="25"/>
                  </a:moveTo>
                  <a:lnTo>
                    <a:pt x="30" y="25"/>
                  </a:lnTo>
                  <a:cubicBezTo>
                    <a:pt x="29" y="24"/>
                    <a:pt x="28" y="22"/>
                    <a:pt x="28" y="21"/>
                  </a:cubicBezTo>
                  <a:cubicBezTo>
                    <a:pt x="28" y="19"/>
                    <a:pt x="28" y="17"/>
                    <a:pt x="29" y="16"/>
                  </a:cubicBezTo>
                  <a:lnTo>
                    <a:pt x="27" y="16"/>
                  </a:lnTo>
                  <a:lnTo>
                    <a:pt x="28" y="16"/>
                  </a:lnTo>
                  <a:cubicBezTo>
                    <a:pt x="29" y="15"/>
                    <a:pt x="29" y="14"/>
                    <a:pt x="30" y="13"/>
                  </a:cubicBezTo>
                  <a:cubicBezTo>
                    <a:pt x="30" y="13"/>
                    <a:pt x="31" y="12"/>
                    <a:pt x="31" y="12"/>
                  </a:cubicBezTo>
                  <a:cubicBezTo>
                    <a:pt x="31" y="12"/>
                    <a:pt x="30" y="12"/>
                    <a:pt x="30" y="13"/>
                  </a:cubicBezTo>
                  <a:cubicBezTo>
                    <a:pt x="29" y="13"/>
                    <a:pt x="28" y="14"/>
                    <a:pt x="27" y="15"/>
                  </a:cubicBezTo>
                  <a:lnTo>
                    <a:pt x="26" y="15"/>
                  </a:lnTo>
                  <a:lnTo>
                    <a:pt x="26" y="1"/>
                  </a:lnTo>
                  <a:lnTo>
                    <a:pt x="27" y="2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9" y="3"/>
                    <a:pt x="29" y="2"/>
                    <a:pt x="28" y="1"/>
                  </a:cubicBezTo>
                  <a:lnTo>
                    <a:pt x="27" y="0"/>
                  </a:lnTo>
                  <a:lnTo>
                    <a:pt x="42" y="0"/>
                  </a:lnTo>
                  <a:lnTo>
                    <a:pt x="41" y="1"/>
                  </a:lnTo>
                  <a:cubicBezTo>
                    <a:pt x="40" y="2"/>
                    <a:pt x="40" y="3"/>
                    <a:pt x="39" y="4"/>
                  </a:cubicBezTo>
                  <a:cubicBezTo>
                    <a:pt x="38" y="4"/>
                    <a:pt x="38" y="5"/>
                    <a:pt x="38" y="5"/>
                  </a:cubicBezTo>
                  <a:cubicBezTo>
                    <a:pt x="38" y="5"/>
                    <a:pt x="39" y="4"/>
                    <a:pt x="39" y="4"/>
                  </a:cubicBezTo>
                  <a:cubicBezTo>
                    <a:pt x="40" y="3"/>
                    <a:pt x="41" y="2"/>
                    <a:pt x="42" y="2"/>
                  </a:cubicBezTo>
                  <a:lnTo>
                    <a:pt x="42" y="1"/>
                  </a:lnTo>
                  <a:lnTo>
                    <a:pt x="42" y="15"/>
                  </a:lnTo>
                  <a:lnTo>
                    <a:pt x="42" y="15"/>
                  </a:lnTo>
                  <a:cubicBezTo>
                    <a:pt x="41" y="14"/>
                    <a:pt x="40" y="13"/>
                    <a:pt x="39" y="13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3"/>
                    <a:pt x="39" y="13"/>
                  </a:cubicBezTo>
                  <a:cubicBezTo>
                    <a:pt x="40" y="14"/>
                    <a:pt x="40" y="15"/>
                    <a:pt x="41" y="16"/>
                  </a:cubicBezTo>
                  <a:lnTo>
                    <a:pt x="42" y="16"/>
                  </a:lnTo>
                  <a:lnTo>
                    <a:pt x="40" y="16"/>
                  </a:lnTo>
                  <a:cubicBezTo>
                    <a:pt x="41" y="17"/>
                    <a:pt x="41" y="19"/>
                    <a:pt x="41" y="21"/>
                  </a:cubicBezTo>
                  <a:cubicBezTo>
                    <a:pt x="41" y="22"/>
                    <a:pt x="40" y="24"/>
                    <a:pt x="39" y="25"/>
                  </a:cubicBezTo>
                  <a:lnTo>
                    <a:pt x="39" y="25"/>
                  </a:lnTo>
                  <a:lnTo>
                    <a:pt x="39" y="28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2" y="26"/>
                  </a:lnTo>
                  <a:cubicBezTo>
                    <a:pt x="44" y="26"/>
                    <a:pt x="46" y="26"/>
                    <a:pt x="47" y="27"/>
                  </a:cubicBezTo>
                  <a:cubicBezTo>
                    <a:pt x="60" y="30"/>
                    <a:pt x="68" y="36"/>
                    <a:pt x="63" y="51"/>
                  </a:cubicBezTo>
                  <a:cubicBezTo>
                    <a:pt x="61" y="56"/>
                    <a:pt x="59" y="61"/>
                    <a:pt x="56" y="66"/>
                  </a:cubicBezTo>
                  <a:lnTo>
                    <a:pt x="56" y="73"/>
                  </a:lnTo>
                  <a:cubicBezTo>
                    <a:pt x="56" y="73"/>
                    <a:pt x="40" y="73"/>
                    <a:pt x="34" y="73"/>
                  </a:cubicBezTo>
                  <a:cubicBezTo>
                    <a:pt x="28" y="73"/>
                    <a:pt x="12" y="73"/>
                    <a:pt x="12" y="73"/>
                  </a:cubicBezTo>
                  <a:lnTo>
                    <a:pt x="13" y="66"/>
                  </a:lnTo>
                  <a:cubicBezTo>
                    <a:pt x="10" y="61"/>
                    <a:pt x="8" y="56"/>
                    <a:pt x="6" y="51"/>
                  </a:cubicBezTo>
                  <a:cubicBezTo>
                    <a:pt x="0" y="36"/>
                    <a:pt x="9" y="30"/>
                    <a:pt x="22" y="27"/>
                  </a:cubicBezTo>
                  <a:cubicBezTo>
                    <a:pt x="23" y="26"/>
                    <a:pt x="25" y="26"/>
                    <a:pt x="27" y="26"/>
                  </a:cubicBezTo>
                  <a:lnTo>
                    <a:pt x="27" y="26"/>
                  </a:lnTo>
                  <a:lnTo>
                    <a:pt x="28" y="29"/>
                  </a:lnTo>
                  <a:lnTo>
                    <a:pt x="30" y="28"/>
                  </a:lnTo>
                  <a:lnTo>
                    <a:pt x="29" y="25"/>
                  </a:lnTo>
                  <a:lnTo>
                    <a:pt x="30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1" name="Freeform 1337"/>
            <p:cNvSpPr>
              <a:spLocks/>
            </p:cNvSpPr>
            <p:nvPr userDrawn="1"/>
          </p:nvSpPr>
          <p:spPr bwMode="auto">
            <a:xfrm>
              <a:off x="290" y="208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2" name="Freeform 1338"/>
            <p:cNvSpPr>
              <a:spLocks/>
            </p:cNvSpPr>
            <p:nvPr userDrawn="1"/>
          </p:nvSpPr>
          <p:spPr bwMode="auto">
            <a:xfrm>
              <a:off x="299" y="208"/>
              <a:ext cx="1" cy="2"/>
            </a:xfrm>
            <a:custGeom>
              <a:avLst/>
              <a:gdLst>
                <a:gd name="T0" fmla="*/ 2 w 2"/>
                <a:gd name="T1" fmla="*/ 2 h 5"/>
                <a:gd name="T2" fmla="*/ 2 w 2"/>
                <a:gd name="T3" fmla="*/ 2 h 5"/>
                <a:gd name="T4" fmla="*/ 1 w 2"/>
                <a:gd name="T5" fmla="*/ 5 h 5"/>
                <a:gd name="T6" fmla="*/ 0 w 2"/>
                <a:gd name="T7" fmla="*/ 3 h 5"/>
                <a:gd name="T8" fmla="*/ 2 w 2"/>
                <a:gd name="T9" fmla="*/ 0 h 5"/>
                <a:gd name="T10" fmla="*/ 2 w 2"/>
                <a:gd name="T11" fmla="*/ 1 h 5"/>
                <a:gd name="T12" fmla="*/ 2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2" y="2"/>
                  </a:lnTo>
                  <a:cubicBezTo>
                    <a:pt x="2" y="3"/>
                    <a:pt x="1" y="4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lnTo>
                    <a:pt x="2" y="1"/>
                  </a:ln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3" name="Freeform 1339"/>
            <p:cNvSpPr>
              <a:spLocks/>
            </p:cNvSpPr>
            <p:nvPr userDrawn="1"/>
          </p:nvSpPr>
          <p:spPr bwMode="auto">
            <a:xfrm>
              <a:off x="299" y="205"/>
              <a:ext cx="2" cy="2"/>
            </a:xfrm>
            <a:custGeom>
              <a:avLst/>
              <a:gdLst>
                <a:gd name="T0" fmla="*/ 3 w 3"/>
                <a:gd name="T1" fmla="*/ 6 h 6"/>
                <a:gd name="T2" fmla="*/ 3 w 3"/>
                <a:gd name="T3" fmla="*/ 6 h 6"/>
                <a:gd name="T4" fmla="*/ 2 w 3"/>
                <a:gd name="T5" fmla="*/ 6 h 6"/>
                <a:gd name="T6" fmla="*/ 0 w 3"/>
                <a:gd name="T7" fmla="*/ 3 h 6"/>
                <a:gd name="T8" fmla="*/ 3 w 3"/>
                <a:gd name="T9" fmla="*/ 0 h 6"/>
                <a:gd name="T10" fmla="*/ 3 w 3"/>
                <a:gd name="T11" fmla="*/ 2 h 6"/>
                <a:gd name="T12" fmla="*/ 3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lnTo>
                    <a:pt x="3" y="6"/>
                  </a:ln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lnTo>
                    <a:pt x="3" y="2"/>
                  </a:lnTo>
                  <a:cubicBezTo>
                    <a:pt x="3" y="3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4" name="Freeform 1340"/>
            <p:cNvSpPr>
              <a:spLocks/>
            </p:cNvSpPr>
            <p:nvPr userDrawn="1"/>
          </p:nvSpPr>
          <p:spPr bwMode="auto">
            <a:xfrm>
              <a:off x="301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5" name="Freeform 1341"/>
            <p:cNvSpPr>
              <a:spLocks/>
            </p:cNvSpPr>
            <p:nvPr userDrawn="1"/>
          </p:nvSpPr>
          <p:spPr bwMode="auto">
            <a:xfrm>
              <a:off x="299" y="201"/>
              <a:ext cx="2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3 w 3"/>
                <a:gd name="T5" fmla="*/ 6 h 6"/>
                <a:gd name="T6" fmla="*/ 0 w 3"/>
                <a:gd name="T7" fmla="*/ 2 h 6"/>
                <a:gd name="T8" fmla="*/ 1 w 3"/>
                <a:gd name="T9" fmla="*/ 0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lnTo>
                    <a:pt x="3" y="6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2"/>
                    <a:pt x="3" y="3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6" name="Freeform 1342"/>
            <p:cNvSpPr>
              <a:spLocks/>
            </p:cNvSpPr>
            <p:nvPr userDrawn="1"/>
          </p:nvSpPr>
          <p:spPr bwMode="auto">
            <a:xfrm>
              <a:off x="298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3 w 4"/>
                <a:gd name="T11" fmla="*/ 3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3" y="4"/>
                  </a:ln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1" y="1"/>
                    <a:pt x="2" y="2"/>
                    <a:pt x="3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7" name="Rectangle 1343"/>
            <p:cNvSpPr>
              <a:spLocks noChangeArrowheads="1"/>
            </p:cNvSpPr>
            <p:nvPr userDrawn="1"/>
          </p:nvSpPr>
          <p:spPr bwMode="auto">
            <a:xfrm>
              <a:off x="298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8" name="Freeform 1344"/>
            <p:cNvSpPr>
              <a:spLocks/>
            </p:cNvSpPr>
            <p:nvPr userDrawn="1"/>
          </p:nvSpPr>
          <p:spPr bwMode="auto">
            <a:xfrm>
              <a:off x="295" y="199"/>
              <a:ext cx="3" cy="3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2 w 5"/>
                <a:gd name="T11" fmla="*/ 0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5" y="2"/>
                    <a:pt x="5" y="3"/>
                  </a:cubicBez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9" name="Freeform 1345"/>
            <p:cNvSpPr>
              <a:spLocks/>
            </p:cNvSpPr>
            <p:nvPr userDrawn="1"/>
          </p:nvSpPr>
          <p:spPr bwMode="auto">
            <a:xfrm>
              <a:off x="294" y="199"/>
              <a:ext cx="2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3" y="3"/>
                    <a:pt x="3" y="4"/>
                  </a:cubicBez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2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0" name="Freeform 1346"/>
            <p:cNvSpPr>
              <a:spLocks/>
            </p:cNvSpPr>
            <p:nvPr userDrawn="1"/>
          </p:nvSpPr>
          <p:spPr bwMode="auto">
            <a:xfrm>
              <a:off x="294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3 w 3"/>
                <a:gd name="T5" fmla="*/ 2 h 6"/>
                <a:gd name="T6" fmla="*/ 1 w 3"/>
                <a:gd name="T7" fmla="*/ 6 h 6"/>
                <a:gd name="T8" fmla="*/ 0 w 3"/>
                <a:gd name="T9" fmla="*/ 5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3" y="2"/>
                  </a:cubicBezTo>
                  <a:cubicBezTo>
                    <a:pt x="2" y="3"/>
                    <a:pt x="1" y="5"/>
                    <a:pt x="1" y="6"/>
                  </a:cubicBezTo>
                  <a:lnTo>
                    <a:pt x="0" y="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1" name="Freeform 1347"/>
            <p:cNvSpPr>
              <a:spLocks/>
            </p:cNvSpPr>
            <p:nvPr userDrawn="1"/>
          </p:nvSpPr>
          <p:spPr bwMode="auto">
            <a:xfrm>
              <a:off x="294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2" name="Freeform 1348"/>
            <p:cNvSpPr>
              <a:spLocks/>
            </p:cNvSpPr>
            <p:nvPr userDrawn="1"/>
          </p:nvSpPr>
          <p:spPr bwMode="auto">
            <a:xfrm>
              <a:off x="293" y="203"/>
              <a:ext cx="2" cy="2"/>
            </a:xfrm>
            <a:custGeom>
              <a:avLst/>
              <a:gdLst>
                <a:gd name="T0" fmla="*/ 0 w 4"/>
                <a:gd name="T1" fmla="*/ 1 h 6"/>
                <a:gd name="T2" fmla="*/ 0 w 4"/>
                <a:gd name="T3" fmla="*/ 1 h 6"/>
                <a:gd name="T4" fmla="*/ 2 w 4"/>
                <a:gd name="T5" fmla="*/ 0 h 6"/>
                <a:gd name="T6" fmla="*/ 4 w 4"/>
                <a:gd name="T7" fmla="*/ 3 h 6"/>
                <a:gd name="T8" fmla="*/ 2 w 4"/>
                <a:gd name="T9" fmla="*/ 6 h 6"/>
                <a:gd name="T10" fmla="*/ 0 w 4"/>
                <a:gd name="T11" fmla="*/ 3 h 6"/>
                <a:gd name="T12" fmla="*/ 0 w 4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0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1" y="4"/>
                    <a:pt x="0" y="3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3" name="Freeform 1349"/>
            <p:cNvSpPr>
              <a:spLocks/>
            </p:cNvSpPr>
            <p:nvPr userDrawn="1"/>
          </p:nvSpPr>
          <p:spPr bwMode="auto">
            <a:xfrm>
              <a:off x="293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3 w 3"/>
                <a:gd name="T5" fmla="*/ 2 h 5"/>
                <a:gd name="T6" fmla="*/ 0 w 3"/>
                <a:gd name="T7" fmla="*/ 5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2" y="3"/>
                    <a:pt x="1" y="4"/>
                    <a:pt x="0" y="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4" name="Freeform 1350"/>
            <p:cNvSpPr>
              <a:spLocks/>
            </p:cNvSpPr>
            <p:nvPr userDrawn="1"/>
          </p:nvSpPr>
          <p:spPr bwMode="auto">
            <a:xfrm>
              <a:off x="292" y="207"/>
              <a:ext cx="2" cy="3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1 w 3"/>
                <a:gd name="T5" fmla="*/ 0 h 5"/>
                <a:gd name="T6" fmla="*/ 3 w 3"/>
                <a:gd name="T7" fmla="*/ 2 h 5"/>
                <a:gd name="T8" fmla="*/ 1 w 3"/>
                <a:gd name="T9" fmla="*/ 5 h 5"/>
                <a:gd name="T10" fmla="*/ 1 w 3"/>
                <a:gd name="T11" fmla="*/ 4 h 5"/>
                <a:gd name="T12" fmla="*/ 0 w 3"/>
                <a:gd name="T13" fmla="*/ 4 h 5"/>
                <a:gd name="T14" fmla="*/ 0 w 3"/>
                <a:gd name="T15" fmla="*/ 4 h 5"/>
                <a:gd name="T16" fmla="*/ 1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2" y="3"/>
                    <a:pt x="2" y="4"/>
                    <a:pt x="1" y="5"/>
                  </a:cubicBez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5" name="Freeform 1351"/>
            <p:cNvSpPr>
              <a:spLocks/>
            </p:cNvSpPr>
            <p:nvPr userDrawn="1"/>
          </p:nvSpPr>
          <p:spPr bwMode="auto">
            <a:xfrm>
              <a:off x="292" y="210"/>
              <a:ext cx="1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6" name="Freeform 1352"/>
            <p:cNvSpPr>
              <a:spLocks/>
            </p:cNvSpPr>
            <p:nvPr userDrawn="1"/>
          </p:nvSpPr>
          <p:spPr bwMode="auto">
            <a:xfrm>
              <a:off x="297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7" name="Freeform 1353"/>
            <p:cNvSpPr>
              <a:spLocks/>
            </p:cNvSpPr>
            <p:nvPr userDrawn="1"/>
          </p:nvSpPr>
          <p:spPr bwMode="auto">
            <a:xfrm>
              <a:off x="297" y="213"/>
              <a:ext cx="1" cy="1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2 h 3"/>
                <a:gd name="T4" fmla="*/ 3 w 3"/>
                <a:gd name="T5" fmla="*/ 0 h 3"/>
                <a:gd name="T6" fmla="*/ 1 w 3"/>
                <a:gd name="T7" fmla="*/ 3 h 3"/>
                <a:gd name="T8" fmla="*/ 1 w 3"/>
                <a:gd name="T9" fmla="*/ 3 h 3"/>
                <a:gd name="T10" fmla="*/ 0 w 3"/>
                <a:gd name="T11" fmla="*/ 3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0" y="2"/>
                  </a:lnTo>
                  <a:cubicBezTo>
                    <a:pt x="1" y="1"/>
                    <a:pt x="2" y="0"/>
                    <a:pt x="3" y="0"/>
                  </a:cubicBezTo>
                  <a:cubicBezTo>
                    <a:pt x="3" y="1"/>
                    <a:pt x="2" y="2"/>
                    <a:pt x="1" y="3"/>
                  </a:cubicBezTo>
                  <a:lnTo>
                    <a:pt x="1" y="3"/>
                  </a:lnTo>
                  <a:lnTo>
                    <a:pt x="0" y="3"/>
                  </a:ln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8" name="Freeform 1354"/>
            <p:cNvSpPr>
              <a:spLocks/>
            </p:cNvSpPr>
            <p:nvPr userDrawn="1"/>
          </p:nvSpPr>
          <p:spPr bwMode="auto">
            <a:xfrm>
              <a:off x="298" y="210"/>
              <a:ext cx="1" cy="2"/>
            </a:xfrm>
            <a:custGeom>
              <a:avLst/>
              <a:gdLst>
                <a:gd name="T0" fmla="*/ 2 w 3"/>
                <a:gd name="T1" fmla="*/ 5 h 6"/>
                <a:gd name="T2" fmla="*/ 2 w 3"/>
                <a:gd name="T3" fmla="*/ 5 h 6"/>
                <a:gd name="T4" fmla="*/ 1 w 3"/>
                <a:gd name="T5" fmla="*/ 6 h 6"/>
                <a:gd name="T6" fmla="*/ 0 w 3"/>
                <a:gd name="T7" fmla="*/ 2 h 6"/>
                <a:gd name="T8" fmla="*/ 2 w 3"/>
                <a:gd name="T9" fmla="*/ 0 h 6"/>
                <a:gd name="T10" fmla="*/ 3 w 3"/>
                <a:gd name="T11" fmla="*/ 2 h 6"/>
                <a:gd name="T12" fmla="*/ 2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lnTo>
                    <a:pt x="2" y="5"/>
                  </a:lnTo>
                  <a:lnTo>
                    <a:pt x="1" y="6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9" name="Freeform 1355"/>
            <p:cNvSpPr>
              <a:spLocks/>
            </p:cNvSpPr>
            <p:nvPr userDrawn="1"/>
          </p:nvSpPr>
          <p:spPr bwMode="auto">
            <a:xfrm>
              <a:off x="291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1 h 22"/>
                <a:gd name="T6" fmla="*/ 2 w 6"/>
                <a:gd name="T7" fmla="*/ 22 h 22"/>
                <a:gd name="T8" fmla="*/ 1 w 6"/>
                <a:gd name="T9" fmla="*/ 21 h 22"/>
                <a:gd name="T10" fmla="*/ 1 w 6"/>
                <a:gd name="T11" fmla="*/ 21 h 22"/>
                <a:gd name="T12" fmla="*/ 0 w 6"/>
                <a:gd name="T13" fmla="*/ 22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0"/>
                    <a:pt x="6" y="1"/>
                  </a:cubicBezTo>
                  <a:lnTo>
                    <a:pt x="2" y="22"/>
                  </a:lnTo>
                  <a:cubicBezTo>
                    <a:pt x="2" y="21"/>
                    <a:pt x="1" y="21"/>
                    <a:pt x="1" y="21"/>
                  </a:cubicBezTo>
                  <a:lnTo>
                    <a:pt x="1" y="21"/>
                  </a:lnTo>
                  <a:cubicBezTo>
                    <a:pt x="1" y="21"/>
                    <a:pt x="1" y="21"/>
                    <a:pt x="0" y="22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0" name="Freeform 1356"/>
            <p:cNvSpPr>
              <a:spLocks/>
            </p:cNvSpPr>
            <p:nvPr userDrawn="1"/>
          </p:nvSpPr>
          <p:spPr bwMode="auto">
            <a:xfrm>
              <a:off x="294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1" name="Freeform 1357"/>
            <p:cNvSpPr>
              <a:spLocks/>
            </p:cNvSpPr>
            <p:nvPr userDrawn="1"/>
          </p:nvSpPr>
          <p:spPr bwMode="auto">
            <a:xfrm>
              <a:off x="297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2" name="Freeform 1358"/>
            <p:cNvSpPr>
              <a:spLocks/>
            </p:cNvSpPr>
            <p:nvPr userDrawn="1"/>
          </p:nvSpPr>
          <p:spPr bwMode="auto">
            <a:xfrm>
              <a:off x="295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3" name="Freeform 1359"/>
            <p:cNvSpPr>
              <a:spLocks/>
            </p:cNvSpPr>
            <p:nvPr userDrawn="1"/>
          </p:nvSpPr>
          <p:spPr bwMode="auto">
            <a:xfrm>
              <a:off x="294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4" name="Freeform 1360"/>
            <p:cNvSpPr>
              <a:spLocks/>
            </p:cNvSpPr>
            <p:nvPr userDrawn="1"/>
          </p:nvSpPr>
          <p:spPr bwMode="auto">
            <a:xfrm>
              <a:off x="293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5" name="Freeform 1361"/>
            <p:cNvSpPr>
              <a:spLocks/>
            </p:cNvSpPr>
            <p:nvPr userDrawn="1"/>
          </p:nvSpPr>
          <p:spPr bwMode="auto">
            <a:xfrm>
              <a:off x="298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0 w 5"/>
                <a:gd name="T5" fmla="*/ 4 h 8"/>
                <a:gd name="T6" fmla="*/ 3 w 5"/>
                <a:gd name="T7" fmla="*/ 0 h 8"/>
                <a:gd name="T8" fmla="*/ 5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4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6" name="Freeform 1362"/>
            <p:cNvSpPr>
              <a:spLocks/>
            </p:cNvSpPr>
            <p:nvPr userDrawn="1"/>
          </p:nvSpPr>
          <p:spPr bwMode="auto">
            <a:xfrm>
              <a:off x="297" y="204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3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7" name="Freeform 1363"/>
            <p:cNvSpPr>
              <a:spLocks/>
            </p:cNvSpPr>
            <p:nvPr userDrawn="1"/>
          </p:nvSpPr>
          <p:spPr bwMode="auto">
            <a:xfrm>
              <a:off x="295" y="206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3 w 6"/>
                <a:gd name="T5" fmla="*/ 6 h 7"/>
                <a:gd name="T6" fmla="*/ 3 w 6"/>
                <a:gd name="T7" fmla="*/ 5 h 7"/>
                <a:gd name="T8" fmla="*/ 3 w 6"/>
                <a:gd name="T9" fmla="*/ 5 h 7"/>
                <a:gd name="T10" fmla="*/ 2 w 6"/>
                <a:gd name="T11" fmla="*/ 5 h 7"/>
                <a:gd name="T12" fmla="*/ 0 w 6"/>
                <a:gd name="T13" fmla="*/ 3 h 7"/>
                <a:gd name="T14" fmla="*/ 3 w 6"/>
                <a:gd name="T15" fmla="*/ 0 h 7"/>
                <a:gd name="T16" fmla="*/ 6 w 6"/>
                <a:gd name="T17" fmla="*/ 4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lnTo>
                    <a:pt x="3" y="6"/>
                  </a:lnTo>
                  <a:cubicBezTo>
                    <a:pt x="3" y="6"/>
                    <a:pt x="3" y="6"/>
                    <a:pt x="3" y="5"/>
                  </a:cubicBezTo>
                  <a:lnTo>
                    <a:pt x="3" y="5"/>
                  </a:lnTo>
                  <a:lnTo>
                    <a:pt x="2" y="5"/>
                  </a:ln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8" name="Freeform 1364"/>
            <p:cNvSpPr>
              <a:spLocks/>
            </p:cNvSpPr>
            <p:nvPr userDrawn="1"/>
          </p:nvSpPr>
          <p:spPr bwMode="auto">
            <a:xfrm>
              <a:off x="294" y="207"/>
              <a:ext cx="2" cy="2"/>
            </a:xfrm>
            <a:custGeom>
              <a:avLst/>
              <a:gdLst>
                <a:gd name="T0" fmla="*/ 5 w 5"/>
                <a:gd name="T1" fmla="*/ 3 h 4"/>
                <a:gd name="T2" fmla="*/ 5 w 5"/>
                <a:gd name="T3" fmla="*/ 3 h 4"/>
                <a:gd name="T4" fmla="*/ 1 w 5"/>
                <a:gd name="T5" fmla="*/ 4 h 4"/>
                <a:gd name="T6" fmla="*/ 0 w 5"/>
                <a:gd name="T7" fmla="*/ 2 h 4"/>
                <a:gd name="T8" fmla="*/ 3 w 5"/>
                <a:gd name="T9" fmla="*/ 0 h 4"/>
                <a:gd name="T10" fmla="*/ 5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5" y="3"/>
                  </a:moveTo>
                  <a:lnTo>
                    <a:pt x="5" y="3"/>
                  </a:lnTo>
                  <a:cubicBezTo>
                    <a:pt x="4" y="3"/>
                    <a:pt x="2" y="3"/>
                    <a:pt x="1" y="4"/>
                  </a:cubicBezTo>
                  <a:lnTo>
                    <a:pt x="0" y="2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9" name="Rectangle 1365"/>
            <p:cNvSpPr>
              <a:spLocks noChangeArrowheads="1"/>
            </p:cNvSpPr>
            <p:nvPr userDrawn="1"/>
          </p:nvSpPr>
          <p:spPr bwMode="auto">
            <a:xfrm>
              <a:off x="29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0" name="Freeform 1366"/>
            <p:cNvSpPr>
              <a:spLocks/>
            </p:cNvSpPr>
            <p:nvPr userDrawn="1"/>
          </p:nvSpPr>
          <p:spPr bwMode="auto">
            <a:xfrm>
              <a:off x="293" y="209"/>
              <a:ext cx="1" cy="1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1 h 3"/>
                <a:gd name="T4" fmla="*/ 1 w 3"/>
                <a:gd name="T5" fmla="*/ 2 h 3"/>
                <a:gd name="T6" fmla="*/ 0 w 3"/>
                <a:gd name="T7" fmla="*/ 3 h 3"/>
                <a:gd name="T8" fmla="*/ 0 w 3"/>
                <a:gd name="T9" fmla="*/ 2 h 3"/>
                <a:gd name="T10" fmla="*/ 3 w 3"/>
                <a:gd name="T11" fmla="*/ 0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lnTo>
                    <a:pt x="0" y="3"/>
                  </a:lnTo>
                  <a:lnTo>
                    <a:pt x="0" y="2"/>
                  </a:lnTo>
                  <a:cubicBezTo>
                    <a:pt x="1" y="1"/>
                    <a:pt x="2" y="1"/>
                    <a:pt x="3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1" name="Freeform 1367"/>
            <p:cNvSpPr>
              <a:spLocks/>
            </p:cNvSpPr>
            <p:nvPr userDrawn="1"/>
          </p:nvSpPr>
          <p:spPr bwMode="auto">
            <a:xfrm>
              <a:off x="295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2" name="Freeform 1368"/>
            <p:cNvSpPr>
              <a:spLocks/>
            </p:cNvSpPr>
            <p:nvPr userDrawn="1"/>
          </p:nvSpPr>
          <p:spPr bwMode="auto">
            <a:xfrm>
              <a:off x="294" y="212"/>
              <a:ext cx="2" cy="1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2 h 2"/>
                <a:gd name="T4" fmla="*/ 0 w 3"/>
                <a:gd name="T5" fmla="*/ 2 h 2"/>
                <a:gd name="T6" fmla="*/ 3 w 3"/>
                <a:gd name="T7" fmla="*/ 0 h 2"/>
                <a:gd name="T8" fmla="*/ 3 w 3"/>
                <a:gd name="T9" fmla="*/ 0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1" y="2"/>
                  </a:lnTo>
                  <a:cubicBezTo>
                    <a:pt x="1" y="2"/>
                    <a:pt x="1" y="2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lnTo>
                    <a:pt x="3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3" name="Freeform 1369"/>
            <p:cNvSpPr>
              <a:spLocks/>
            </p:cNvSpPr>
            <p:nvPr userDrawn="1"/>
          </p:nvSpPr>
          <p:spPr bwMode="auto">
            <a:xfrm>
              <a:off x="298" y="206"/>
              <a:ext cx="2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4" name="Freeform 1370"/>
            <p:cNvSpPr>
              <a:spLocks/>
            </p:cNvSpPr>
            <p:nvPr userDrawn="1"/>
          </p:nvSpPr>
          <p:spPr bwMode="auto">
            <a:xfrm>
              <a:off x="297" y="208"/>
              <a:ext cx="2" cy="2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5" name="Freeform 1371"/>
            <p:cNvSpPr>
              <a:spLocks/>
            </p:cNvSpPr>
            <p:nvPr userDrawn="1"/>
          </p:nvSpPr>
          <p:spPr bwMode="auto">
            <a:xfrm>
              <a:off x="295" y="209"/>
              <a:ext cx="3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2 w 5"/>
                <a:gd name="T5" fmla="*/ 6 h 6"/>
                <a:gd name="T6" fmla="*/ 3 w 5"/>
                <a:gd name="T7" fmla="*/ 4 h 6"/>
                <a:gd name="T8" fmla="*/ 2 w 5"/>
                <a:gd name="T9" fmla="*/ 4 h 6"/>
                <a:gd name="T10" fmla="*/ 1 w 5"/>
                <a:gd name="T11" fmla="*/ 4 h 6"/>
                <a:gd name="T12" fmla="*/ 0 w 5"/>
                <a:gd name="T13" fmla="*/ 3 h 6"/>
                <a:gd name="T14" fmla="*/ 3 w 5"/>
                <a:gd name="T15" fmla="*/ 0 h 6"/>
                <a:gd name="T16" fmla="*/ 5 w 5"/>
                <a:gd name="T17" fmla="*/ 3 h 6"/>
                <a:gd name="T18" fmla="*/ 2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lnTo>
                    <a:pt x="2" y="6"/>
                  </a:lnTo>
                  <a:cubicBezTo>
                    <a:pt x="2" y="5"/>
                    <a:pt x="2" y="5"/>
                    <a:pt x="3" y="4"/>
                  </a:cubicBezTo>
                  <a:lnTo>
                    <a:pt x="2" y="4"/>
                  </a:lnTo>
                  <a:cubicBezTo>
                    <a:pt x="2" y="4"/>
                    <a:pt x="2" y="4"/>
                    <a:pt x="1" y="4"/>
                  </a:cubicBezTo>
                  <a:lnTo>
                    <a:pt x="0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6" name="Freeform 1372"/>
            <p:cNvSpPr>
              <a:spLocks/>
            </p:cNvSpPr>
            <p:nvPr userDrawn="1"/>
          </p:nvSpPr>
          <p:spPr bwMode="auto">
            <a:xfrm>
              <a:off x="295" y="212"/>
              <a:ext cx="2" cy="2"/>
            </a:xfrm>
            <a:custGeom>
              <a:avLst/>
              <a:gdLst>
                <a:gd name="T0" fmla="*/ 3 w 4"/>
                <a:gd name="T1" fmla="*/ 0 h 3"/>
                <a:gd name="T2" fmla="*/ 3 w 4"/>
                <a:gd name="T3" fmla="*/ 0 h 3"/>
                <a:gd name="T4" fmla="*/ 4 w 4"/>
                <a:gd name="T5" fmla="*/ 2 h 3"/>
                <a:gd name="T6" fmla="*/ 3 w 4"/>
                <a:gd name="T7" fmla="*/ 3 h 3"/>
                <a:gd name="T8" fmla="*/ 0 w 4"/>
                <a:gd name="T9" fmla="*/ 3 h 3"/>
                <a:gd name="T10" fmla="*/ 0 w 4"/>
                <a:gd name="T11" fmla="*/ 3 h 3"/>
                <a:gd name="T12" fmla="*/ 1 w 4"/>
                <a:gd name="T13" fmla="*/ 1 h 3"/>
                <a:gd name="T14" fmla="*/ 1 w 4"/>
                <a:gd name="T15" fmla="*/ 1 h 3"/>
                <a:gd name="T16" fmla="*/ 3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4" y="2"/>
                    <a:pt x="4" y="2"/>
                  </a:cubicBezTo>
                  <a:lnTo>
                    <a:pt x="3" y="3"/>
                  </a:lnTo>
                  <a:cubicBezTo>
                    <a:pt x="2" y="3"/>
                    <a:pt x="1" y="3"/>
                    <a:pt x="0" y="3"/>
                  </a:cubicBezTo>
                  <a:lnTo>
                    <a:pt x="0" y="3"/>
                  </a:lnTo>
                  <a:cubicBezTo>
                    <a:pt x="1" y="2"/>
                    <a:pt x="1" y="2"/>
                    <a:pt x="1" y="1"/>
                  </a:cubicBez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7" name="Freeform 1373"/>
            <p:cNvSpPr>
              <a:spLocks/>
            </p:cNvSpPr>
            <p:nvPr userDrawn="1"/>
          </p:nvSpPr>
          <p:spPr bwMode="auto">
            <a:xfrm>
              <a:off x="296" y="211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2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8" name="Freeform 1374"/>
            <p:cNvSpPr>
              <a:spLocks/>
            </p:cNvSpPr>
            <p:nvPr userDrawn="1"/>
          </p:nvSpPr>
          <p:spPr bwMode="auto">
            <a:xfrm>
              <a:off x="290" y="206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9" name="Freeform 1375"/>
            <p:cNvSpPr>
              <a:spLocks/>
            </p:cNvSpPr>
            <p:nvPr userDrawn="1"/>
          </p:nvSpPr>
          <p:spPr bwMode="auto">
            <a:xfrm>
              <a:off x="290" y="205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0" name="Freeform 1376"/>
            <p:cNvSpPr>
              <a:spLocks/>
            </p:cNvSpPr>
            <p:nvPr userDrawn="1"/>
          </p:nvSpPr>
          <p:spPr bwMode="auto">
            <a:xfrm>
              <a:off x="290" y="204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1" name="Freeform 1377"/>
            <p:cNvSpPr>
              <a:spLocks/>
            </p:cNvSpPr>
            <p:nvPr userDrawn="1"/>
          </p:nvSpPr>
          <p:spPr bwMode="auto">
            <a:xfrm>
              <a:off x="290" y="203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2" name="Freeform 1378"/>
            <p:cNvSpPr>
              <a:spLocks/>
            </p:cNvSpPr>
            <p:nvPr userDrawn="1"/>
          </p:nvSpPr>
          <p:spPr bwMode="auto">
            <a:xfrm>
              <a:off x="290" y="202"/>
              <a:ext cx="1" cy="0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  <a:gd name="T8" fmla="*/ 0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3" name="Freeform 1379"/>
            <p:cNvSpPr>
              <a:spLocks/>
            </p:cNvSpPr>
            <p:nvPr userDrawn="1"/>
          </p:nvSpPr>
          <p:spPr bwMode="auto">
            <a:xfrm>
              <a:off x="290" y="200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4" name="Freeform 1380"/>
            <p:cNvSpPr>
              <a:spLocks/>
            </p:cNvSpPr>
            <p:nvPr userDrawn="1"/>
          </p:nvSpPr>
          <p:spPr bwMode="auto">
            <a:xfrm>
              <a:off x="290" y="199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5" name="Freeform 1381"/>
            <p:cNvSpPr>
              <a:spLocks/>
            </p:cNvSpPr>
            <p:nvPr userDrawn="1"/>
          </p:nvSpPr>
          <p:spPr bwMode="auto">
            <a:xfrm>
              <a:off x="295" y="201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6" name="Freeform 1382"/>
            <p:cNvSpPr>
              <a:spLocks/>
            </p:cNvSpPr>
            <p:nvPr userDrawn="1"/>
          </p:nvSpPr>
          <p:spPr bwMode="auto">
            <a:xfrm>
              <a:off x="297" y="203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7" name="Freeform 1383"/>
            <p:cNvSpPr>
              <a:spLocks/>
            </p:cNvSpPr>
            <p:nvPr userDrawn="1"/>
          </p:nvSpPr>
          <p:spPr bwMode="auto">
            <a:xfrm>
              <a:off x="298" y="205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85" name="Group 1585"/>
          <p:cNvGrpSpPr>
            <a:grpSpLocks/>
          </p:cNvGrpSpPr>
          <p:nvPr userDrawn="1"/>
        </p:nvGrpSpPr>
        <p:grpSpPr bwMode="auto">
          <a:xfrm>
            <a:off x="438151" y="295275"/>
            <a:ext cx="303213" cy="430213"/>
            <a:chOff x="276" y="186"/>
            <a:chExt cx="191" cy="271"/>
          </a:xfrm>
        </p:grpSpPr>
        <p:sp>
          <p:nvSpPr>
            <p:cNvPr id="1358" name="Freeform 1385"/>
            <p:cNvSpPr>
              <a:spLocks/>
            </p:cNvSpPr>
            <p:nvPr userDrawn="1"/>
          </p:nvSpPr>
          <p:spPr bwMode="auto">
            <a:xfrm>
              <a:off x="299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9" name="Freeform 1386"/>
            <p:cNvSpPr>
              <a:spLocks/>
            </p:cNvSpPr>
            <p:nvPr userDrawn="1"/>
          </p:nvSpPr>
          <p:spPr bwMode="auto">
            <a:xfrm>
              <a:off x="297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0" name="Freeform 1387"/>
            <p:cNvSpPr>
              <a:spLocks/>
            </p:cNvSpPr>
            <p:nvPr userDrawn="1"/>
          </p:nvSpPr>
          <p:spPr bwMode="auto">
            <a:xfrm>
              <a:off x="294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1" name="Freeform 1388"/>
            <p:cNvSpPr>
              <a:spLocks/>
            </p:cNvSpPr>
            <p:nvPr userDrawn="1"/>
          </p:nvSpPr>
          <p:spPr bwMode="auto">
            <a:xfrm>
              <a:off x="296" y="205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2" name="Freeform 1389"/>
            <p:cNvSpPr>
              <a:spLocks/>
            </p:cNvSpPr>
            <p:nvPr userDrawn="1"/>
          </p:nvSpPr>
          <p:spPr bwMode="auto">
            <a:xfrm>
              <a:off x="294" y="203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3" name="Freeform 1390"/>
            <p:cNvSpPr>
              <a:spLocks/>
            </p:cNvSpPr>
            <p:nvPr userDrawn="1"/>
          </p:nvSpPr>
          <p:spPr bwMode="auto">
            <a:xfrm>
              <a:off x="297" y="200"/>
              <a:ext cx="1" cy="1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4" name="Freeform 1391"/>
            <p:cNvSpPr>
              <a:spLocks/>
            </p:cNvSpPr>
            <p:nvPr userDrawn="1"/>
          </p:nvSpPr>
          <p:spPr bwMode="auto">
            <a:xfrm>
              <a:off x="298" y="2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5" name="Freeform 1392"/>
            <p:cNvSpPr>
              <a:spLocks/>
            </p:cNvSpPr>
            <p:nvPr userDrawn="1"/>
          </p:nvSpPr>
          <p:spPr bwMode="auto">
            <a:xfrm>
              <a:off x="300" y="204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6" name="Freeform 1393"/>
            <p:cNvSpPr>
              <a:spLocks/>
            </p:cNvSpPr>
            <p:nvPr userDrawn="1"/>
          </p:nvSpPr>
          <p:spPr bwMode="auto">
            <a:xfrm>
              <a:off x="298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7" name="Freeform 1394"/>
            <p:cNvSpPr>
              <a:spLocks/>
            </p:cNvSpPr>
            <p:nvPr userDrawn="1"/>
          </p:nvSpPr>
          <p:spPr bwMode="auto">
            <a:xfrm>
              <a:off x="298" y="211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8" name="Freeform 1395"/>
            <p:cNvSpPr>
              <a:spLocks/>
            </p:cNvSpPr>
            <p:nvPr userDrawn="1"/>
          </p:nvSpPr>
          <p:spPr bwMode="auto">
            <a:xfrm>
              <a:off x="293" y="208"/>
              <a:ext cx="1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9" name="Freeform 1396"/>
            <p:cNvSpPr>
              <a:spLocks/>
            </p:cNvSpPr>
            <p:nvPr userDrawn="1"/>
          </p:nvSpPr>
          <p:spPr bwMode="auto">
            <a:xfrm>
              <a:off x="297" y="21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0" name="Freeform 1397"/>
            <p:cNvSpPr>
              <a:spLocks/>
            </p:cNvSpPr>
            <p:nvPr userDrawn="1"/>
          </p:nvSpPr>
          <p:spPr bwMode="auto">
            <a:xfrm>
              <a:off x="294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1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1"/>
                    <a:pt x="1" y="0"/>
                  </a:cubicBezTo>
                  <a:cubicBezTo>
                    <a:pt x="3" y="0"/>
                    <a:pt x="4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1" name="Freeform 1398"/>
            <p:cNvSpPr>
              <a:spLocks/>
            </p:cNvSpPr>
            <p:nvPr userDrawn="1"/>
          </p:nvSpPr>
          <p:spPr bwMode="auto">
            <a:xfrm>
              <a:off x="293" y="209"/>
              <a:ext cx="3" cy="2"/>
            </a:xfrm>
            <a:custGeom>
              <a:avLst/>
              <a:gdLst>
                <a:gd name="T0" fmla="*/ 0 w 8"/>
                <a:gd name="T1" fmla="*/ 4 h 5"/>
                <a:gd name="T2" fmla="*/ 0 w 8"/>
                <a:gd name="T3" fmla="*/ 4 h 5"/>
                <a:gd name="T4" fmla="*/ 8 w 8"/>
                <a:gd name="T5" fmla="*/ 0 h 5"/>
                <a:gd name="T6" fmla="*/ 4 w 8"/>
                <a:gd name="T7" fmla="*/ 5 h 5"/>
                <a:gd name="T8" fmla="*/ 2 w 8"/>
                <a:gd name="T9" fmla="*/ 5 h 5"/>
                <a:gd name="T10" fmla="*/ 3 w 8"/>
                <a:gd name="T11" fmla="*/ 4 h 5"/>
                <a:gd name="T12" fmla="*/ 2 w 8"/>
                <a:gd name="T13" fmla="*/ 4 h 5"/>
                <a:gd name="T14" fmla="*/ 0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0" y="4"/>
                  </a:moveTo>
                  <a:lnTo>
                    <a:pt x="0" y="4"/>
                  </a:lnTo>
                  <a:cubicBezTo>
                    <a:pt x="2" y="2"/>
                    <a:pt x="5" y="1"/>
                    <a:pt x="8" y="0"/>
                  </a:cubicBezTo>
                  <a:cubicBezTo>
                    <a:pt x="7" y="2"/>
                    <a:pt x="6" y="4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lnTo>
                    <a:pt x="2" y="4"/>
                  </a:lnTo>
                  <a:cubicBezTo>
                    <a:pt x="2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2" name="Freeform 1399"/>
            <p:cNvSpPr>
              <a:spLocks/>
            </p:cNvSpPr>
            <p:nvPr userDrawn="1"/>
          </p:nvSpPr>
          <p:spPr bwMode="auto">
            <a:xfrm>
              <a:off x="289" y="208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3" name="Freeform 1400"/>
            <p:cNvSpPr>
              <a:spLocks/>
            </p:cNvSpPr>
            <p:nvPr userDrawn="1"/>
          </p:nvSpPr>
          <p:spPr bwMode="auto">
            <a:xfrm>
              <a:off x="291" y="210"/>
              <a:ext cx="1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3 h 4"/>
                <a:gd name="T6" fmla="*/ 0 w 3"/>
                <a:gd name="T7" fmla="*/ 4 h 4"/>
                <a:gd name="T8" fmla="*/ 1 w 3"/>
                <a:gd name="T9" fmla="*/ 1 h 4"/>
                <a:gd name="T10" fmla="*/ 3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4" name="Freeform 1401"/>
            <p:cNvSpPr>
              <a:spLocks/>
            </p:cNvSpPr>
            <p:nvPr userDrawn="1"/>
          </p:nvSpPr>
          <p:spPr bwMode="auto">
            <a:xfrm>
              <a:off x="292" y="211"/>
              <a:ext cx="4" cy="2"/>
            </a:xfrm>
            <a:custGeom>
              <a:avLst/>
              <a:gdLst>
                <a:gd name="T0" fmla="*/ 2 w 8"/>
                <a:gd name="T1" fmla="*/ 1 h 4"/>
                <a:gd name="T2" fmla="*/ 2 w 8"/>
                <a:gd name="T3" fmla="*/ 1 h 4"/>
                <a:gd name="T4" fmla="*/ 8 w 8"/>
                <a:gd name="T5" fmla="*/ 1 h 4"/>
                <a:gd name="T6" fmla="*/ 4 w 8"/>
                <a:gd name="T7" fmla="*/ 4 h 4"/>
                <a:gd name="T8" fmla="*/ 0 w 8"/>
                <a:gd name="T9" fmla="*/ 4 h 4"/>
                <a:gd name="T10" fmla="*/ 2 w 8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2" y="1"/>
                  </a:moveTo>
                  <a:lnTo>
                    <a:pt x="2" y="1"/>
                  </a:lnTo>
                  <a:cubicBezTo>
                    <a:pt x="4" y="1"/>
                    <a:pt x="7" y="0"/>
                    <a:pt x="8" y="1"/>
                  </a:cubicBezTo>
                  <a:cubicBezTo>
                    <a:pt x="7" y="2"/>
                    <a:pt x="6" y="3"/>
                    <a:pt x="4" y="4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1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5" name="Freeform 1402"/>
            <p:cNvSpPr>
              <a:spLocks/>
            </p:cNvSpPr>
            <p:nvPr userDrawn="1"/>
          </p:nvSpPr>
          <p:spPr bwMode="auto">
            <a:xfrm>
              <a:off x="289" y="208"/>
              <a:ext cx="2" cy="5"/>
            </a:xfrm>
            <a:custGeom>
              <a:avLst/>
              <a:gdLst>
                <a:gd name="T0" fmla="*/ 1 w 5"/>
                <a:gd name="T1" fmla="*/ 5 h 11"/>
                <a:gd name="T2" fmla="*/ 1 w 5"/>
                <a:gd name="T3" fmla="*/ 5 h 11"/>
                <a:gd name="T4" fmla="*/ 5 w 5"/>
                <a:gd name="T5" fmla="*/ 0 h 11"/>
                <a:gd name="T6" fmla="*/ 3 w 5"/>
                <a:gd name="T7" fmla="*/ 8 h 11"/>
                <a:gd name="T8" fmla="*/ 0 w 5"/>
                <a:gd name="T9" fmla="*/ 11 h 11"/>
                <a:gd name="T10" fmla="*/ 1 w 5"/>
                <a:gd name="T11" fmla="*/ 6 h 11"/>
                <a:gd name="T12" fmla="*/ 1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1" y="5"/>
                  </a:moveTo>
                  <a:lnTo>
                    <a:pt x="1" y="5"/>
                  </a:lnTo>
                  <a:cubicBezTo>
                    <a:pt x="2" y="3"/>
                    <a:pt x="3" y="1"/>
                    <a:pt x="5" y="0"/>
                  </a:cubicBezTo>
                  <a:cubicBezTo>
                    <a:pt x="5" y="3"/>
                    <a:pt x="4" y="5"/>
                    <a:pt x="3" y="8"/>
                  </a:cubicBezTo>
                  <a:cubicBezTo>
                    <a:pt x="2" y="9"/>
                    <a:pt x="1" y="10"/>
                    <a:pt x="0" y="11"/>
                  </a:cubicBezTo>
                  <a:cubicBezTo>
                    <a:pt x="1" y="9"/>
                    <a:pt x="1" y="7"/>
                    <a:pt x="1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6" name="Freeform 1403"/>
            <p:cNvSpPr>
              <a:spLocks/>
            </p:cNvSpPr>
            <p:nvPr userDrawn="1"/>
          </p:nvSpPr>
          <p:spPr bwMode="auto">
            <a:xfrm>
              <a:off x="290" y="213"/>
              <a:ext cx="5" cy="1"/>
            </a:xfrm>
            <a:custGeom>
              <a:avLst/>
              <a:gdLst>
                <a:gd name="T0" fmla="*/ 11 w 11"/>
                <a:gd name="T1" fmla="*/ 1 h 3"/>
                <a:gd name="T2" fmla="*/ 11 w 11"/>
                <a:gd name="T3" fmla="*/ 1 h 3"/>
                <a:gd name="T4" fmla="*/ 7 w 11"/>
                <a:gd name="T5" fmla="*/ 3 h 3"/>
                <a:gd name="T6" fmla="*/ 1 w 11"/>
                <a:gd name="T7" fmla="*/ 3 h 3"/>
                <a:gd name="T8" fmla="*/ 0 w 11"/>
                <a:gd name="T9" fmla="*/ 3 h 3"/>
                <a:gd name="T10" fmla="*/ 11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11" y="1"/>
                  </a:moveTo>
                  <a:lnTo>
                    <a:pt x="11" y="1"/>
                  </a:lnTo>
                  <a:cubicBezTo>
                    <a:pt x="10" y="2"/>
                    <a:pt x="9" y="3"/>
                    <a:pt x="7" y="3"/>
                  </a:cubicBezTo>
                  <a:cubicBezTo>
                    <a:pt x="5" y="3"/>
                    <a:pt x="3" y="3"/>
                    <a:pt x="1" y="3"/>
                  </a:cubicBezTo>
                  <a:lnTo>
                    <a:pt x="0" y="3"/>
                  </a:lnTo>
                  <a:cubicBezTo>
                    <a:pt x="3" y="1"/>
                    <a:pt x="7" y="0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7" name="Freeform 1404"/>
            <p:cNvSpPr>
              <a:spLocks/>
            </p:cNvSpPr>
            <p:nvPr userDrawn="1"/>
          </p:nvSpPr>
          <p:spPr bwMode="auto">
            <a:xfrm>
              <a:off x="289" y="211"/>
              <a:ext cx="4" cy="3"/>
            </a:xfrm>
            <a:custGeom>
              <a:avLst/>
              <a:gdLst>
                <a:gd name="T0" fmla="*/ 9 w 9"/>
                <a:gd name="T1" fmla="*/ 0 h 7"/>
                <a:gd name="T2" fmla="*/ 9 w 9"/>
                <a:gd name="T3" fmla="*/ 0 h 7"/>
                <a:gd name="T4" fmla="*/ 0 w 9"/>
                <a:gd name="T5" fmla="*/ 7 h 7"/>
                <a:gd name="T6" fmla="*/ 9 w 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lnTo>
                    <a:pt x="9" y="0"/>
                  </a:lnTo>
                  <a:cubicBezTo>
                    <a:pt x="8" y="3"/>
                    <a:pt x="4" y="6"/>
                    <a:pt x="0" y="7"/>
                  </a:cubicBezTo>
                  <a:cubicBezTo>
                    <a:pt x="1" y="3"/>
                    <a:pt x="5" y="0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8" name="Freeform 1405"/>
            <p:cNvSpPr>
              <a:spLocks/>
            </p:cNvSpPr>
            <p:nvPr userDrawn="1"/>
          </p:nvSpPr>
          <p:spPr bwMode="auto">
            <a:xfrm>
              <a:off x="286" y="208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9" name="Freeform 1406"/>
            <p:cNvSpPr>
              <a:spLocks/>
            </p:cNvSpPr>
            <p:nvPr userDrawn="1"/>
          </p:nvSpPr>
          <p:spPr bwMode="auto">
            <a:xfrm>
              <a:off x="277" y="208"/>
              <a:ext cx="0" cy="2"/>
            </a:xfrm>
            <a:custGeom>
              <a:avLst/>
              <a:gdLst>
                <a:gd name="T0" fmla="*/ 0 w 2"/>
                <a:gd name="T1" fmla="*/ 2 h 5"/>
                <a:gd name="T2" fmla="*/ 0 w 2"/>
                <a:gd name="T3" fmla="*/ 2 h 5"/>
                <a:gd name="T4" fmla="*/ 0 w 2"/>
                <a:gd name="T5" fmla="*/ 1 h 5"/>
                <a:gd name="T6" fmla="*/ 0 w 2"/>
                <a:gd name="T7" fmla="*/ 0 h 5"/>
                <a:gd name="T8" fmla="*/ 2 w 2"/>
                <a:gd name="T9" fmla="*/ 3 h 5"/>
                <a:gd name="T10" fmla="*/ 1 w 2"/>
                <a:gd name="T11" fmla="*/ 5 h 5"/>
                <a:gd name="T12" fmla="*/ 0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ubicBezTo>
                    <a:pt x="1" y="1"/>
                    <a:pt x="1" y="2"/>
                    <a:pt x="2" y="3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4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0" name="Freeform 1407"/>
            <p:cNvSpPr>
              <a:spLocks/>
            </p:cNvSpPr>
            <p:nvPr userDrawn="1"/>
          </p:nvSpPr>
          <p:spPr bwMode="auto">
            <a:xfrm>
              <a:off x="276" y="205"/>
              <a:ext cx="1" cy="2"/>
            </a:xfrm>
            <a:custGeom>
              <a:avLst/>
              <a:gdLst>
                <a:gd name="T0" fmla="*/ 1 w 4"/>
                <a:gd name="T1" fmla="*/ 6 h 6"/>
                <a:gd name="T2" fmla="*/ 1 w 4"/>
                <a:gd name="T3" fmla="*/ 6 h 6"/>
                <a:gd name="T4" fmla="*/ 0 w 4"/>
                <a:gd name="T5" fmla="*/ 2 h 6"/>
                <a:gd name="T6" fmla="*/ 1 w 4"/>
                <a:gd name="T7" fmla="*/ 0 h 6"/>
                <a:gd name="T8" fmla="*/ 4 w 4"/>
                <a:gd name="T9" fmla="*/ 3 h 6"/>
                <a:gd name="T10" fmla="*/ 2 w 4"/>
                <a:gd name="T11" fmla="*/ 6 h 6"/>
                <a:gd name="T12" fmla="*/ 1 w 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1" y="6"/>
                  </a:moveTo>
                  <a:lnTo>
                    <a:pt x="1" y="6"/>
                  </a:lnTo>
                  <a:cubicBezTo>
                    <a:pt x="1" y="5"/>
                    <a:pt x="0" y="3"/>
                    <a:pt x="0" y="2"/>
                  </a:cubicBez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1" name="Freeform 1408"/>
            <p:cNvSpPr>
              <a:spLocks/>
            </p:cNvSpPr>
            <p:nvPr userDrawn="1"/>
          </p:nvSpPr>
          <p:spPr bwMode="auto">
            <a:xfrm>
              <a:off x="276" y="204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1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2" name="Freeform 1409"/>
            <p:cNvSpPr>
              <a:spLocks/>
            </p:cNvSpPr>
            <p:nvPr userDrawn="1"/>
          </p:nvSpPr>
          <p:spPr bwMode="auto">
            <a:xfrm>
              <a:off x="276" y="201"/>
              <a:ext cx="1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2 w 3"/>
                <a:gd name="T5" fmla="*/ 0 h 6"/>
                <a:gd name="T6" fmla="*/ 3 w 3"/>
                <a:gd name="T7" fmla="*/ 2 h 6"/>
                <a:gd name="T8" fmla="*/ 0 w 3"/>
                <a:gd name="T9" fmla="*/ 6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cubicBezTo>
                    <a:pt x="0" y="3"/>
                    <a:pt x="1" y="2"/>
                    <a:pt x="2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2" y="3"/>
                    <a:pt x="1" y="4"/>
                    <a:pt x="0" y="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3" name="Freeform 1410"/>
            <p:cNvSpPr>
              <a:spLocks/>
            </p:cNvSpPr>
            <p:nvPr userDrawn="1"/>
          </p:nvSpPr>
          <p:spPr bwMode="auto">
            <a:xfrm>
              <a:off x="277" y="200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3 h 4"/>
                <a:gd name="T6" fmla="*/ 4 w 4"/>
                <a:gd name="T7" fmla="*/ 0 h 4"/>
                <a:gd name="T8" fmla="*/ 4 w 4"/>
                <a:gd name="T9" fmla="*/ 1 h 4"/>
                <a:gd name="T10" fmla="*/ 1 w 4"/>
                <a:gd name="T11" fmla="*/ 4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4" y="1"/>
                  </a:lnTo>
                  <a:cubicBezTo>
                    <a:pt x="3" y="2"/>
                    <a:pt x="2" y="3"/>
                    <a:pt x="1" y="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4" name="Freeform 1411"/>
            <p:cNvSpPr>
              <a:spLocks/>
            </p:cNvSpPr>
            <p:nvPr userDrawn="1"/>
          </p:nvSpPr>
          <p:spPr bwMode="auto">
            <a:xfrm>
              <a:off x="279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5" name="Freeform 1412"/>
            <p:cNvSpPr>
              <a:spLocks/>
            </p:cNvSpPr>
            <p:nvPr userDrawn="1"/>
          </p:nvSpPr>
          <p:spPr bwMode="auto">
            <a:xfrm>
              <a:off x="279" y="199"/>
              <a:ext cx="2" cy="3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3 w 5"/>
                <a:gd name="T5" fmla="*/ 0 h 6"/>
                <a:gd name="T6" fmla="*/ 5 w 5"/>
                <a:gd name="T7" fmla="*/ 3 h 6"/>
                <a:gd name="T8" fmla="*/ 2 w 5"/>
                <a:gd name="T9" fmla="*/ 6 h 6"/>
                <a:gd name="T10" fmla="*/ 0 w 5"/>
                <a:gd name="T11" fmla="*/ 3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cubicBezTo>
                    <a:pt x="2" y="1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6" name="Freeform 1413"/>
            <p:cNvSpPr>
              <a:spLocks/>
            </p:cNvSpPr>
            <p:nvPr userDrawn="1"/>
          </p:nvSpPr>
          <p:spPr bwMode="auto">
            <a:xfrm>
              <a:off x="281" y="199"/>
              <a:ext cx="2" cy="1"/>
            </a:xfrm>
            <a:custGeom>
              <a:avLst/>
              <a:gdLst>
                <a:gd name="T0" fmla="*/ 0 w 5"/>
                <a:gd name="T1" fmla="*/ 1 h 4"/>
                <a:gd name="T2" fmla="*/ 0 w 5"/>
                <a:gd name="T3" fmla="*/ 1 h 4"/>
                <a:gd name="T4" fmla="*/ 5 w 5"/>
                <a:gd name="T5" fmla="*/ 0 h 4"/>
                <a:gd name="T6" fmla="*/ 5 w 5"/>
                <a:gd name="T7" fmla="*/ 1 h 4"/>
                <a:gd name="T8" fmla="*/ 2 w 5"/>
                <a:gd name="T9" fmla="*/ 4 h 4"/>
                <a:gd name="T10" fmla="*/ 0 w 5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lnTo>
                    <a:pt x="5" y="1"/>
                  </a:lnTo>
                  <a:cubicBezTo>
                    <a:pt x="4" y="2"/>
                    <a:pt x="3" y="3"/>
                    <a:pt x="2" y="4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7" name="Freeform 1414"/>
            <p:cNvSpPr>
              <a:spLocks/>
            </p:cNvSpPr>
            <p:nvPr userDrawn="1"/>
          </p:nvSpPr>
          <p:spPr bwMode="auto">
            <a:xfrm>
              <a:off x="282" y="200"/>
              <a:ext cx="1" cy="2"/>
            </a:xfrm>
            <a:custGeom>
              <a:avLst/>
              <a:gdLst>
                <a:gd name="T0" fmla="*/ 2 w 3"/>
                <a:gd name="T1" fmla="*/ 0 h 6"/>
                <a:gd name="T2" fmla="*/ 2 w 3"/>
                <a:gd name="T3" fmla="*/ 0 h 6"/>
                <a:gd name="T4" fmla="*/ 3 w 3"/>
                <a:gd name="T5" fmla="*/ 5 h 6"/>
                <a:gd name="T6" fmla="*/ 2 w 3"/>
                <a:gd name="T7" fmla="*/ 6 h 6"/>
                <a:gd name="T8" fmla="*/ 0 w 3"/>
                <a:gd name="T9" fmla="*/ 2 h 6"/>
                <a:gd name="T10" fmla="*/ 2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lnTo>
                    <a:pt x="2" y="6"/>
                  </a:lnTo>
                  <a:cubicBezTo>
                    <a:pt x="1" y="5"/>
                    <a:pt x="0" y="3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8" name="Freeform 1415"/>
            <p:cNvSpPr>
              <a:spLocks/>
            </p:cNvSpPr>
            <p:nvPr userDrawn="1"/>
          </p:nvSpPr>
          <p:spPr bwMode="auto">
            <a:xfrm>
              <a:off x="283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9" name="Freeform 1416"/>
            <p:cNvSpPr>
              <a:spLocks/>
            </p:cNvSpPr>
            <p:nvPr userDrawn="1"/>
          </p:nvSpPr>
          <p:spPr bwMode="auto">
            <a:xfrm>
              <a:off x="281" y="203"/>
              <a:ext cx="3" cy="2"/>
            </a:xfrm>
            <a:custGeom>
              <a:avLst/>
              <a:gdLst>
                <a:gd name="T0" fmla="*/ 5 w 5"/>
                <a:gd name="T1" fmla="*/ 1 h 6"/>
                <a:gd name="T2" fmla="*/ 5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  <a:gd name="T12" fmla="*/ 5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lnTo>
                    <a:pt x="5" y="1"/>
                  </a:lnTo>
                  <a:lnTo>
                    <a:pt x="5" y="3"/>
                  </a:ln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0" name="Freeform 1417"/>
            <p:cNvSpPr>
              <a:spLocks/>
            </p:cNvSpPr>
            <p:nvPr userDrawn="1"/>
          </p:nvSpPr>
          <p:spPr bwMode="auto">
            <a:xfrm>
              <a:off x="283" y="205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2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1" name="Freeform 1418"/>
            <p:cNvSpPr>
              <a:spLocks/>
            </p:cNvSpPr>
            <p:nvPr userDrawn="1"/>
          </p:nvSpPr>
          <p:spPr bwMode="auto">
            <a:xfrm>
              <a:off x="283" y="207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4 h 5"/>
                <a:gd name="T6" fmla="*/ 3 w 3"/>
                <a:gd name="T7" fmla="*/ 4 h 5"/>
                <a:gd name="T8" fmla="*/ 2 w 3"/>
                <a:gd name="T9" fmla="*/ 4 h 5"/>
                <a:gd name="T10" fmla="*/ 2 w 3"/>
                <a:gd name="T11" fmla="*/ 5 h 5"/>
                <a:gd name="T12" fmla="*/ 0 w 3"/>
                <a:gd name="T13" fmla="*/ 2 h 5"/>
                <a:gd name="T14" fmla="*/ 2 w 3"/>
                <a:gd name="T15" fmla="*/ 0 h 5"/>
                <a:gd name="T16" fmla="*/ 2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2" y="4"/>
                  </a:lnTo>
                  <a:lnTo>
                    <a:pt x="2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2" name="Freeform 1419"/>
            <p:cNvSpPr>
              <a:spLocks/>
            </p:cNvSpPr>
            <p:nvPr userDrawn="1"/>
          </p:nvSpPr>
          <p:spPr bwMode="auto">
            <a:xfrm>
              <a:off x="284" y="210"/>
              <a:ext cx="1" cy="0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3" name="Freeform 1420"/>
            <p:cNvSpPr>
              <a:spLocks/>
            </p:cNvSpPr>
            <p:nvPr userDrawn="1"/>
          </p:nvSpPr>
          <p:spPr bwMode="auto">
            <a:xfrm>
              <a:off x="280" y="214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4" name="Freeform 1421"/>
            <p:cNvSpPr>
              <a:spLocks/>
            </p:cNvSpPr>
            <p:nvPr userDrawn="1"/>
          </p:nvSpPr>
          <p:spPr bwMode="auto">
            <a:xfrm>
              <a:off x="278" y="213"/>
              <a:ext cx="2" cy="1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2 w 3"/>
                <a:gd name="T7" fmla="*/ 3 h 3"/>
                <a:gd name="T8" fmla="*/ 1 w 3"/>
                <a:gd name="T9" fmla="*/ 3 h 3"/>
                <a:gd name="T10" fmla="*/ 0 w 3"/>
                <a:gd name="T11" fmla="*/ 0 h 3"/>
                <a:gd name="T12" fmla="*/ 3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2"/>
                    <a:pt x="3" y="3"/>
                    <a:pt x="2" y="3"/>
                  </a:cubicBezTo>
                  <a:lnTo>
                    <a:pt x="2" y="3"/>
                  </a:lnTo>
                  <a:lnTo>
                    <a:pt x="1" y="3"/>
                  </a:ln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5" name="Freeform 1422"/>
            <p:cNvSpPr>
              <a:spLocks/>
            </p:cNvSpPr>
            <p:nvPr userDrawn="1"/>
          </p:nvSpPr>
          <p:spPr bwMode="auto">
            <a:xfrm>
              <a:off x="277" y="210"/>
              <a:ext cx="2" cy="2"/>
            </a:xfrm>
            <a:custGeom>
              <a:avLst/>
              <a:gdLst>
                <a:gd name="T0" fmla="*/ 1 w 3"/>
                <a:gd name="T1" fmla="*/ 5 h 6"/>
                <a:gd name="T2" fmla="*/ 1 w 3"/>
                <a:gd name="T3" fmla="*/ 5 h 6"/>
                <a:gd name="T4" fmla="*/ 0 w 3"/>
                <a:gd name="T5" fmla="*/ 2 h 6"/>
                <a:gd name="T6" fmla="*/ 1 w 3"/>
                <a:gd name="T7" fmla="*/ 0 h 6"/>
                <a:gd name="T8" fmla="*/ 3 w 3"/>
                <a:gd name="T9" fmla="*/ 2 h 6"/>
                <a:gd name="T10" fmla="*/ 2 w 3"/>
                <a:gd name="T11" fmla="*/ 6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lnTo>
                    <a:pt x="1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3" y="3"/>
                    <a:pt x="2" y="4"/>
                    <a:pt x="2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6" name="Freeform 1423"/>
            <p:cNvSpPr>
              <a:spLocks/>
            </p:cNvSpPr>
            <p:nvPr userDrawn="1"/>
          </p:nvSpPr>
          <p:spPr bwMode="auto">
            <a:xfrm>
              <a:off x="283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22 h 22"/>
                <a:gd name="T6" fmla="*/ 5 w 6"/>
                <a:gd name="T7" fmla="*/ 21 h 22"/>
                <a:gd name="T8" fmla="*/ 4 w 6"/>
                <a:gd name="T9" fmla="*/ 21 h 22"/>
                <a:gd name="T10" fmla="*/ 4 w 6"/>
                <a:gd name="T11" fmla="*/ 22 h 22"/>
                <a:gd name="T12" fmla="*/ 0 w 6"/>
                <a:gd name="T13" fmla="*/ 1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lnTo>
                    <a:pt x="6" y="22"/>
                  </a:lnTo>
                  <a:cubicBezTo>
                    <a:pt x="5" y="21"/>
                    <a:pt x="5" y="21"/>
                    <a:pt x="5" y="21"/>
                  </a:cubicBezTo>
                  <a:lnTo>
                    <a:pt x="4" y="21"/>
                  </a:lnTo>
                  <a:cubicBezTo>
                    <a:pt x="4" y="21"/>
                    <a:pt x="4" y="21"/>
                    <a:pt x="4" y="22"/>
                  </a:cubicBezTo>
                  <a:lnTo>
                    <a:pt x="0" y="1"/>
                  </a:ln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7" name="Freeform 1424"/>
            <p:cNvSpPr>
              <a:spLocks/>
            </p:cNvSpPr>
            <p:nvPr userDrawn="1"/>
          </p:nvSpPr>
          <p:spPr bwMode="auto">
            <a:xfrm>
              <a:off x="281" y="201"/>
              <a:ext cx="2" cy="3"/>
            </a:xfrm>
            <a:custGeom>
              <a:avLst/>
              <a:gdLst>
                <a:gd name="T0" fmla="*/ 2 w 5"/>
                <a:gd name="T1" fmla="*/ 0 h 6"/>
                <a:gd name="T2" fmla="*/ 2 w 5"/>
                <a:gd name="T3" fmla="*/ 0 h 6"/>
                <a:gd name="T4" fmla="*/ 5 w 5"/>
                <a:gd name="T5" fmla="*/ 3 h 6"/>
                <a:gd name="T6" fmla="*/ 2 w 5"/>
                <a:gd name="T7" fmla="*/ 6 h 6"/>
                <a:gd name="T8" fmla="*/ 0 w 5"/>
                <a:gd name="T9" fmla="*/ 3 h 6"/>
                <a:gd name="T10" fmla="*/ 2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8" name="Freeform 1425"/>
            <p:cNvSpPr>
              <a:spLocks/>
            </p:cNvSpPr>
            <p:nvPr userDrawn="1"/>
          </p:nvSpPr>
          <p:spPr bwMode="auto">
            <a:xfrm>
              <a:off x="277" y="200"/>
              <a:ext cx="3" cy="4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9" name="Freeform 1426"/>
            <p:cNvSpPr>
              <a:spLocks/>
            </p:cNvSpPr>
            <p:nvPr userDrawn="1"/>
          </p:nvSpPr>
          <p:spPr bwMode="auto">
            <a:xfrm>
              <a:off x="279" y="202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0" name="Freeform 1427"/>
            <p:cNvSpPr>
              <a:spLocks/>
            </p:cNvSpPr>
            <p:nvPr userDrawn="1"/>
          </p:nvSpPr>
          <p:spPr bwMode="auto">
            <a:xfrm>
              <a:off x="280" y="204"/>
              <a:ext cx="3" cy="3"/>
            </a:xfrm>
            <a:custGeom>
              <a:avLst/>
              <a:gdLst>
                <a:gd name="T0" fmla="*/ 3 w 6"/>
                <a:gd name="T1" fmla="*/ 6 h 6"/>
                <a:gd name="T2" fmla="*/ 3 w 6"/>
                <a:gd name="T3" fmla="*/ 6 h 6"/>
                <a:gd name="T4" fmla="*/ 0 w 6"/>
                <a:gd name="T5" fmla="*/ 3 h 6"/>
                <a:gd name="T6" fmla="*/ 3 w 6"/>
                <a:gd name="T7" fmla="*/ 0 h 6"/>
                <a:gd name="T8" fmla="*/ 6 w 6"/>
                <a:gd name="T9" fmla="*/ 3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1" name="Freeform 1428"/>
            <p:cNvSpPr>
              <a:spLocks/>
            </p:cNvSpPr>
            <p:nvPr userDrawn="1"/>
          </p:nvSpPr>
          <p:spPr bwMode="auto">
            <a:xfrm>
              <a:off x="281" y="206"/>
              <a:ext cx="3" cy="2"/>
            </a:xfrm>
            <a:custGeom>
              <a:avLst/>
              <a:gdLst>
                <a:gd name="T0" fmla="*/ 3 w 6"/>
                <a:gd name="T1" fmla="*/ 5 h 5"/>
                <a:gd name="T2" fmla="*/ 3 w 6"/>
                <a:gd name="T3" fmla="*/ 5 h 5"/>
                <a:gd name="T4" fmla="*/ 0 w 6"/>
                <a:gd name="T5" fmla="*/ 3 h 5"/>
                <a:gd name="T6" fmla="*/ 3 w 6"/>
                <a:gd name="T7" fmla="*/ 0 h 5"/>
                <a:gd name="T8" fmla="*/ 6 w 6"/>
                <a:gd name="T9" fmla="*/ 2 h 5"/>
                <a:gd name="T10" fmla="*/ 3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5" y="1"/>
                    <a:pt x="6" y="2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2" name="Freeform 1429"/>
            <p:cNvSpPr>
              <a:spLocks/>
            </p:cNvSpPr>
            <p:nvPr userDrawn="1"/>
          </p:nvSpPr>
          <p:spPr bwMode="auto">
            <a:xfrm>
              <a:off x="277" y="202"/>
              <a:ext cx="2" cy="4"/>
            </a:xfrm>
            <a:custGeom>
              <a:avLst/>
              <a:gdLst>
                <a:gd name="T0" fmla="*/ 2 w 5"/>
                <a:gd name="T1" fmla="*/ 8 h 8"/>
                <a:gd name="T2" fmla="*/ 2 w 5"/>
                <a:gd name="T3" fmla="*/ 8 h 8"/>
                <a:gd name="T4" fmla="*/ 0 w 5"/>
                <a:gd name="T5" fmla="*/ 4 h 8"/>
                <a:gd name="T6" fmla="*/ 2 w 5"/>
                <a:gd name="T7" fmla="*/ 0 h 8"/>
                <a:gd name="T8" fmla="*/ 5 w 5"/>
                <a:gd name="T9" fmla="*/ 4 h 8"/>
                <a:gd name="T10" fmla="*/ 2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2" y="8"/>
                  </a:moveTo>
                  <a:lnTo>
                    <a:pt x="2" y="8"/>
                  </a:lnTo>
                  <a:cubicBezTo>
                    <a:pt x="1" y="7"/>
                    <a:pt x="0" y="6"/>
                    <a:pt x="0" y="4"/>
                  </a:cubicBezTo>
                  <a:cubicBezTo>
                    <a:pt x="1" y="3"/>
                    <a:pt x="1" y="2"/>
                    <a:pt x="2" y="0"/>
                  </a:cubicBezTo>
                  <a:cubicBezTo>
                    <a:pt x="3" y="2"/>
                    <a:pt x="4" y="3"/>
                    <a:pt x="5" y="4"/>
                  </a:cubicBezTo>
                  <a:cubicBezTo>
                    <a:pt x="4" y="5"/>
                    <a:pt x="3" y="6"/>
                    <a:pt x="2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3" name="Freeform 1430"/>
            <p:cNvSpPr>
              <a:spLocks/>
            </p:cNvSpPr>
            <p:nvPr userDrawn="1"/>
          </p:nvSpPr>
          <p:spPr bwMode="auto">
            <a:xfrm>
              <a:off x="277" y="204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4" name="Freeform 1431"/>
            <p:cNvSpPr>
              <a:spLocks/>
            </p:cNvSpPr>
            <p:nvPr userDrawn="1"/>
          </p:nvSpPr>
          <p:spPr bwMode="auto">
            <a:xfrm>
              <a:off x="279" y="206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4 w 6"/>
                <a:gd name="T11" fmla="*/ 5 h 7"/>
                <a:gd name="T12" fmla="*/ 3 w 6"/>
                <a:gd name="T13" fmla="*/ 5 h 7"/>
                <a:gd name="T14" fmla="*/ 3 w 6"/>
                <a:gd name="T15" fmla="*/ 5 h 7"/>
                <a:gd name="T16" fmla="*/ 3 w 6"/>
                <a:gd name="T17" fmla="*/ 6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4"/>
                    <a:pt x="4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3" y="6"/>
                    <a:pt x="3" y="6"/>
                    <a:pt x="3" y="6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5" name="Freeform 1432"/>
            <p:cNvSpPr>
              <a:spLocks/>
            </p:cNvSpPr>
            <p:nvPr userDrawn="1"/>
          </p:nvSpPr>
          <p:spPr bwMode="auto">
            <a:xfrm>
              <a:off x="281" y="207"/>
              <a:ext cx="2" cy="2"/>
            </a:xfrm>
            <a:custGeom>
              <a:avLst/>
              <a:gdLst>
                <a:gd name="T0" fmla="*/ 0 w 5"/>
                <a:gd name="T1" fmla="*/ 3 h 4"/>
                <a:gd name="T2" fmla="*/ 0 w 5"/>
                <a:gd name="T3" fmla="*/ 3 h 4"/>
                <a:gd name="T4" fmla="*/ 2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2"/>
                  </a:cubicBezTo>
                  <a:lnTo>
                    <a:pt x="4" y="4"/>
                  </a:lnTo>
                  <a:cubicBezTo>
                    <a:pt x="2" y="3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6" name="Rectangle 1433"/>
            <p:cNvSpPr>
              <a:spLocks noChangeArrowheads="1"/>
            </p:cNvSpPr>
            <p:nvPr userDrawn="1"/>
          </p:nvSpPr>
          <p:spPr bwMode="auto">
            <a:xfrm>
              <a:off x="280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7" name="Freeform 1434"/>
            <p:cNvSpPr>
              <a:spLocks/>
            </p:cNvSpPr>
            <p:nvPr userDrawn="1"/>
          </p:nvSpPr>
          <p:spPr bwMode="auto">
            <a:xfrm>
              <a:off x="283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0 w 3"/>
                <a:gd name="T5" fmla="*/ 0 h 3"/>
                <a:gd name="T6" fmla="*/ 3 w 3"/>
                <a:gd name="T7" fmla="*/ 2 h 3"/>
                <a:gd name="T8" fmla="*/ 2 w 3"/>
                <a:gd name="T9" fmla="*/ 3 h 3"/>
                <a:gd name="T10" fmla="*/ 2 w 3"/>
                <a:gd name="T11" fmla="*/ 2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1" y="1"/>
                    <a:pt x="2" y="1"/>
                    <a:pt x="3" y="2"/>
                  </a:cubicBezTo>
                  <a:lnTo>
                    <a:pt x="2" y="3"/>
                  </a:lnTo>
                  <a:lnTo>
                    <a:pt x="2" y="2"/>
                  </a:ln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8" name="Freeform 1435"/>
            <p:cNvSpPr>
              <a:spLocks/>
            </p:cNvSpPr>
            <p:nvPr userDrawn="1"/>
          </p:nvSpPr>
          <p:spPr bwMode="auto">
            <a:xfrm>
              <a:off x="281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9" name="Freeform 1436"/>
            <p:cNvSpPr>
              <a:spLocks/>
            </p:cNvSpPr>
            <p:nvPr userDrawn="1"/>
          </p:nvSpPr>
          <p:spPr bwMode="auto">
            <a:xfrm>
              <a:off x="281" y="212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2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0" name="Freeform 1437"/>
            <p:cNvSpPr>
              <a:spLocks/>
            </p:cNvSpPr>
            <p:nvPr userDrawn="1"/>
          </p:nvSpPr>
          <p:spPr bwMode="auto">
            <a:xfrm>
              <a:off x="277" y="206"/>
              <a:ext cx="1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1" name="Freeform 1438"/>
            <p:cNvSpPr>
              <a:spLocks/>
            </p:cNvSpPr>
            <p:nvPr userDrawn="1"/>
          </p:nvSpPr>
          <p:spPr bwMode="auto">
            <a:xfrm>
              <a:off x="278" y="208"/>
              <a:ext cx="2" cy="2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2" name="Freeform 1439"/>
            <p:cNvSpPr>
              <a:spLocks/>
            </p:cNvSpPr>
            <p:nvPr userDrawn="1"/>
          </p:nvSpPr>
          <p:spPr bwMode="auto">
            <a:xfrm>
              <a:off x="279" y="209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2 w 5"/>
                <a:gd name="T7" fmla="*/ 0 h 6"/>
                <a:gd name="T8" fmla="*/ 5 w 5"/>
                <a:gd name="T9" fmla="*/ 3 h 6"/>
                <a:gd name="T10" fmla="*/ 4 w 5"/>
                <a:gd name="T11" fmla="*/ 4 h 6"/>
                <a:gd name="T12" fmla="*/ 3 w 5"/>
                <a:gd name="T13" fmla="*/ 4 h 6"/>
                <a:gd name="T14" fmla="*/ 2 w 5"/>
                <a:gd name="T15" fmla="*/ 4 h 6"/>
                <a:gd name="T16" fmla="*/ 3 w 5"/>
                <a:gd name="T17" fmla="*/ 6 h 6"/>
                <a:gd name="T18" fmla="*/ 3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lnTo>
                    <a:pt x="4" y="4"/>
                  </a:lnTo>
                  <a:cubicBezTo>
                    <a:pt x="3" y="4"/>
                    <a:pt x="3" y="4"/>
                    <a:pt x="3" y="4"/>
                  </a:cubicBezTo>
                  <a:lnTo>
                    <a:pt x="2" y="4"/>
                  </a:lnTo>
                  <a:cubicBezTo>
                    <a:pt x="2" y="5"/>
                    <a:pt x="3" y="5"/>
                    <a:pt x="3" y="6"/>
                  </a:cubicBezTo>
                  <a:lnTo>
                    <a:pt x="3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3" name="Freeform 1440"/>
            <p:cNvSpPr>
              <a:spLocks/>
            </p:cNvSpPr>
            <p:nvPr userDrawn="1"/>
          </p:nvSpPr>
          <p:spPr bwMode="auto">
            <a:xfrm>
              <a:off x="280" y="212"/>
              <a:ext cx="2" cy="2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0 h 3"/>
                <a:gd name="T4" fmla="*/ 3 w 4"/>
                <a:gd name="T5" fmla="*/ 1 h 3"/>
                <a:gd name="T6" fmla="*/ 3 w 4"/>
                <a:gd name="T7" fmla="*/ 1 h 3"/>
                <a:gd name="T8" fmla="*/ 4 w 4"/>
                <a:gd name="T9" fmla="*/ 3 h 3"/>
                <a:gd name="T10" fmla="*/ 4 w 4"/>
                <a:gd name="T11" fmla="*/ 3 h 3"/>
                <a:gd name="T12" fmla="*/ 1 w 4"/>
                <a:gd name="T13" fmla="*/ 3 h 3"/>
                <a:gd name="T14" fmla="*/ 0 w 4"/>
                <a:gd name="T15" fmla="*/ 2 h 3"/>
                <a:gd name="T16" fmla="*/ 1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1"/>
                  </a:lnTo>
                  <a:cubicBezTo>
                    <a:pt x="3" y="2"/>
                    <a:pt x="3" y="2"/>
                    <a:pt x="4" y="3"/>
                  </a:cubicBezTo>
                  <a:lnTo>
                    <a:pt x="4" y="3"/>
                  </a:lnTo>
                  <a:cubicBezTo>
                    <a:pt x="2" y="3"/>
                    <a:pt x="2" y="3"/>
                    <a:pt x="1" y="3"/>
                  </a:cubicBezTo>
                  <a:lnTo>
                    <a:pt x="0" y="2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4" name="Freeform 1441"/>
            <p:cNvSpPr>
              <a:spLocks/>
            </p:cNvSpPr>
            <p:nvPr userDrawn="1"/>
          </p:nvSpPr>
          <p:spPr bwMode="auto">
            <a:xfrm>
              <a:off x="278" y="211"/>
              <a:ext cx="3" cy="2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3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1"/>
                    <a:pt x="5" y="2"/>
                  </a:cubicBezTo>
                  <a:cubicBezTo>
                    <a:pt x="4" y="3"/>
                    <a:pt x="4" y="4"/>
                    <a:pt x="3" y="5"/>
                  </a:cubicBez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5" name="Freeform 1442"/>
            <p:cNvSpPr>
              <a:spLocks/>
            </p:cNvSpPr>
            <p:nvPr userDrawn="1"/>
          </p:nvSpPr>
          <p:spPr bwMode="auto">
            <a:xfrm>
              <a:off x="286" y="20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6" name="Freeform 1443"/>
            <p:cNvSpPr>
              <a:spLocks/>
            </p:cNvSpPr>
            <p:nvPr userDrawn="1"/>
          </p:nvSpPr>
          <p:spPr bwMode="auto">
            <a:xfrm>
              <a:off x="286" y="205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7" name="Freeform 1444"/>
            <p:cNvSpPr>
              <a:spLocks/>
            </p:cNvSpPr>
            <p:nvPr userDrawn="1"/>
          </p:nvSpPr>
          <p:spPr bwMode="auto">
            <a:xfrm>
              <a:off x="286" y="204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8" name="Freeform 1445"/>
            <p:cNvSpPr>
              <a:spLocks/>
            </p:cNvSpPr>
            <p:nvPr userDrawn="1"/>
          </p:nvSpPr>
          <p:spPr bwMode="auto">
            <a:xfrm>
              <a:off x="286" y="203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2 h 2"/>
                <a:gd name="T6" fmla="*/ 0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9" name="Freeform 1446"/>
            <p:cNvSpPr>
              <a:spLocks/>
            </p:cNvSpPr>
            <p:nvPr userDrawn="1"/>
          </p:nvSpPr>
          <p:spPr bwMode="auto">
            <a:xfrm>
              <a:off x="285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0" name="Freeform 1447"/>
            <p:cNvSpPr>
              <a:spLocks/>
            </p:cNvSpPr>
            <p:nvPr userDrawn="1"/>
          </p:nvSpPr>
          <p:spPr bwMode="auto">
            <a:xfrm>
              <a:off x="285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1" name="Freeform 1448"/>
            <p:cNvSpPr>
              <a:spLocks/>
            </p:cNvSpPr>
            <p:nvPr userDrawn="1"/>
          </p:nvSpPr>
          <p:spPr bwMode="auto">
            <a:xfrm>
              <a:off x="285" y="199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2" name="Freeform 1449"/>
            <p:cNvSpPr>
              <a:spLocks/>
            </p:cNvSpPr>
            <p:nvPr userDrawn="1"/>
          </p:nvSpPr>
          <p:spPr bwMode="auto">
            <a:xfrm>
              <a:off x="281" y="201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3" name="Freeform 1450"/>
            <p:cNvSpPr>
              <a:spLocks/>
            </p:cNvSpPr>
            <p:nvPr userDrawn="1"/>
          </p:nvSpPr>
          <p:spPr bwMode="auto">
            <a:xfrm>
              <a:off x="279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4" name="Freeform 1451"/>
            <p:cNvSpPr>
              <a:spLocks/>
            </p:cNvSpPr>
            <p:nvPr userDrawn="1"/>
          </p:nvSpPr>
          <p:spPr bwMode="auto">
            <a:xfrm>
              <a:off x="278" y="205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0"/>
                    <a:pt x="1" y="1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5" name="Freeform 1452"/>
            <p:cNvSpPr>
              <a:spLocks/>
            </p:cNvSpPr>
            <p:nvPr userDrawn="1"/>
          </p:nvSpPr>
          <p:spPr bwMode="auto">
            <a:xfrm>
              <a:off x="277" y="207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6" name="Freeform 1453"/>
            <p:cNvSpPr>
              <a:spLocks/>
            </p:cNvSpPr>
            <p:nvPr userDrawn="1"/>
          </p:nvSpPr>
          <p:spPr bwMode="auto">
            <a:xfrm>
              <a:off x="279" y="207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7" name="Freeform 1454"/>
            <p:cNvSpPr>
              <a:spLocks/>
            </p:cNvSpPr>
            <p:nvPr userDrawn="1"/>
          </p:nvSpPr>
          <p:spPr bwMode="auto">
            <a:xfrm>
              <a:off x="282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8" name="Freeform 1455"/>
            <p:cNvSpPr>
              <a:spLocks/>
            </p:cNvSpPr>
            <p:nvPr userDrawn="1"/>
          </p:nvSpPr>
          <p:spPr bwMode="auto">
            <a:xfrm>
              <a:off x="281" y="205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9" name="Freeform 1456"/>
            <p:cNvSpPr>
              <a:spLocks/>
            </p:cNvSpPr>
            <p:nvPr userDrawn="1"/>
          </p:nvSpPr>
          <p:spPr bwMode="auto">
            <a:xfrm>
              <a:off x="282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0" name="Freeform 1457"/>
            <p:cNvSpPr>
              <a:spLocks/>
            </p:cNvSpPr>
            <p:nvPr userDrawn="1"/>
          </p:nvSpPr>
          <p:spPr bwMode="auto">
            <a:xfrm>
              <a:off x="279" y="200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1" name="Freeform 1458"/>
            <p:cNvSpPr>
              <a:spLocks/>
            </p:cNvSpPr>
            <p:nvPr userDrawn="1"/>
          </p:nvSpPr>
          <p:spPr bwMode="auto">
            <a:xfrm>
              <a:off x="278" y="20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2" name="Freeform 1459"/>
            <p:cNvSpPr>
              <a:spLocks/>
            </p:cNvSpPr>
            <p:nvPr userDrawn="1"/>
          </p:nvSpPr>
          <p:spPr bwMode="auto">
            <a:xfrm>
              <a:off x="277" y="204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3" name="Freeform 1460"/>
            <p:cNvSpPr>
              <a:spLocks/>
            </p:cNvSpPr>
            <p:nvPr userDrawn="1"/>
          </p:nvSpPr>
          <p:spPr bwMode="auto">
            <a:xfrm>
              <a:off x="278" y="208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4" name="Freeform 1461"/>
            <p:cNvSpPr>
              <a:spLocks/>
            </p:cNvSpPr>
            <p:nvPr userDrawn="1"/>
          </p:nvSpPr>
          <p:spPr bwMode="auto">
            <a:xfrm>
              <a:off x="279" y="21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5" name="Freeform 1462"/>
            <p:cNvSpPr>
              <a:spLocks/>
            </p:cNvSpPr>
            <p:nvPr userDrawn="1"/>
          </p:nvSpPr>
          <p:spPr bwMode="auto">
            <a:xfrm>
              <a:off x="283" y="20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2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6" name="Freeform 1463"/>
            <p:cNvSpPr>
              <a:spLocks/>
            </p:cNvSpPr>
            <p:nvPr userDrawn="1"/>
          </p:nvSpPr>
          <p:spPr bwMode="auto">
            <a:xfrm>
              <a:off x="280" y="21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7" name="Freeform 1464"/>
            <p:cNvSpPr>
              <a:spLocks/>
            </p:cNvSpPr>
            <p:nvPr userDrawn="1"/>
          </p:nvSpPr>
          <p:spPr bwMode="auto">
            <a:xfrm>
              <a:off x="280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5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8" name="Freeform 1465"/>
            <p:cNvSpPr>
              <a:spLocks/>
            </p:cNvSpPr>
            <p:nvPr userDrawn="1"/>
          </p:nvSpPr>
          <p:spPr bwMode="auto">
            <a:xfrm>
              <a:off x="281" y="209"/>
              <a:ext cx="3" cy="2"/>
            </a:xfrm>
            <a:custGeom>
              <a:avLst/>
              <a:gdLst>
                <a:gd name="T0" fmla="*/ 8 w 8"/>
                <a:gd name="T1" fmla="*/ 4 h 5"/>
                <a:gd name="T2" fmla="*/ 8 w 8"/>
                <a:gd name="T3" fmla="*/ 4 h 5"/>
                <a:gd name="T4" fmla="*/ 6 w 8"/>
                <a:gd name="T5" fmla="*/ 4 h 5"/>
                <a:gd name="T6" fmla="*/ 5 w 8"/>
                <a:gd name="T7" fmla="*/ 4 h 5"/>
                <a:gd name="T8" fmla="*/ 6 w 8"/>
                <a:gd name="T9" fmla="*/ 5 h 5"/>
                <a:gd name="T10" fmla="*/ 4 w 8"/>
                <a:gd name="T11" fmla="*/ 5 h 5"/>
                <a:gd name="T12" fmla="*/ 0 w 8"/>
                <a:gd name="T13" fmla="*/ 0 h 5"/>
                <a:gd name="T14" fmla="*/ 8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8" y="4"/>
                  </a:moveTo>
                  <a:lnTo>
                    <a:pt x="8" y="4"/>
                  </a:lnTo>
                  <a:cubicBezTo>
                    <a:pt x="7" y="4"/>
                    <a:pt x="6" y="4"/>
                    <a:pt x="6" y="4"/>
                  </a:cubicBezTo>
                  <a:lnTo>
                    <a:pt x="5" y="4"/>
                  </a:lnTo>
                  <a:cubicBezTo>
                    <a:pt x="5" y="4"/>
                    <a:pt x="6" y="5"/>
                    <a:pt x="6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2" y="4"/>
                    <a:pt x="1" y="2"/>
                    <a:pt x="0" y="0"/>
                  </a:cubicBezTo>
                  <a:cubicBezTo>
                    <a:pt x="3" y="1"/>
                    <a:pt x="6" y="2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9" name="Freeform 1466"/>
            <p:cNvSpPr>
              <a:spLocks/>
            </p:cNvSpPr>
            <p:nvPr userDrawn="1"/>
          </p:nvSpPr>
          <p:spPr bwMode="auto">
            <a:xfrm>
              <a:off x="287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1 w 1"/>
                <a:gd name="T7" fmla="*/ 3 h 3"/>
                <a:gd name="T8" fmla="*/ 0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0" name="Freeform 1467"/>
            <p:cNvSpPr>
              <a:spLocks/>
            </p:cNvSpPr>
            <p:nvPr userDrawn="1"/>
          </p:nvSpPr>
          <p:spPr bwMode="auto">
            <a:xfrm>
              <a:off x="285" y="210"/>
              <a:ext cx="1" cy="1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0 h 4"/>
                <a:gd name="T4" fmla="*/ 2 w 3"/>
                <a:gd name="T5" fmla="*/ 1 h 4"/>
                <a:gd name="T6" fmla="*/ 3 w 3"/>
                <a:gd name="T7" fmla="*/ 4 h 4"/>
                <a:gd name="T8" fmla="*/ 1 w 3"/>
                <a:gd name="T9" fmla="*/ 3 h 4"/>
                <a:gd name="T10" fmla="*/ 0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" y="1"/>
                    <a:pt x="2" y="1"/>
                  </a:cubicBezTo>
                  <a:cubicBezTo>
                    <a:pt x="2" y="2"/>
                    <a:pt x="2" y="3"/>
                    <a:pt x="3" y="4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1" name="Freeform 1468"/>
            <p:cNvSpPr>
              <a:spLocks/>
            </p:cNvSpPr>
            <p:nvPr userDrawn="1"/>
          </p:nvSpPr>
          <p:spPr bwMode="auto">
            <a:xfrm>
              <a:off x="281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9 w 9"/>
                <a:gd name="T5" fmla="*/ 4 h 4"/>
                <a:gd name="T6" fmla="*/ 5 w 9"/>
                <a:gd name="T7" fmla="*/ 4 h 4"/>
                <a:gd name="T8" fmla="*/ 0 w 9"/>
                <a:gd name="T9" fmla="*/ 1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7" y="2"/>
                    <a:pt x="8" y="3"/>
                    <a:pt x="9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2" y="0"/>
                    <a:pt x="4" y="1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2" name="Freeform 1469"/>
            <p:cNvSpPr>
              <a:spLocks/>
            </p:cNvSpPr>
            <p:nvPr userDrawn="1"/>
          </p:nvSpPr>
          <p:spPr bwMode="auto">
            <a:xfrm>
              <a:off x="285" y="208"/>
              <a:ext cx="3" cy="5"/>
            </a:xfrm>
            <a:custGeom>
              <a:avLst/>
              <a:gdLst>
                <a:gd name="T0" fmla="*/ 4 w 5"/>
                <a:gd name="T1" fmla="*/ 5 h 11"/>
                <a:gd name="T2" fmla="*/ 4 w 5"/>
                <a:gd name="T3" fmla="*/ 5 h 11"/>
                <a:gd name="T4" fmla="*/ 4 w 5"/>
                <a:gd name="T5" fmla="*/ 6 h 11"/>
                <a:gd name="T6" fmla="*/ 5 w 5"/>
                <a:gd name="T7" fmla="*/ 11 h 11"/>
                <a:gd name="T8" fmla="*/ 2 w 5"/>
                <a:gd name="T9" fmla="*/ 8 h 11"/>
                <a:gd name="T10" fmla="*/ 0 w 5"/>
                <a:gd name="T11" fmla="*/ 0 h 11"/>
                <a:gd name="T12" fmla="*/ 4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4" y="5"/>
                  </a:moveTo>
                  <a:lnTo>
                    <a:pt x="4" y="5"/>
                  </a:lnTo>
                  <a:lnTo>
                    <a:pt x="4" y="6"/>
                  </a:lnTo>
                  <a:cubicBezTo>
                    <a:pt x="4" y="7"/>
                    <a:pt x="4" y="9"/>
                    <a:pt x="5" y="11"/>
                  </a:cubicBezTo>
                  <a:cubicBezTo>
                    <a:pt x="4" y="10"/>
                    <a:pt x="3" y="9"/>
                    <a:pt x="2" y="8"/>
                  </a:cubicBezTo>
                  <a:cubicBezTo>
                    <a:pt x="1" y="5"/>
                    <a:pt x="0" y="3"/>
                    <a:pt x="0" y="0"/>
                  </a:cubicBezTo>
                  <a:cubicBezTo>
                    <a:pt x="2" y="1"/>
                    <a:pt x="3" y="3"/>
                    <a:pt x="4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3" name="Freeform 1470"/>
            <p:cNvSpPr>
              <a:spLocks/>
            </p:cNvSpPr>
            <p:nvPr userDrawn="1"/>
          </p:nvSpPr>
          <p:spPr bwMode="auto">
            <a:xfrm>
              <a:off x="282" y="213"/>
              <a:ext cx="5" cy="1"/>
            </a:xfrm>
            <a:custGeom>
              <a:avLst/>
              <a:gdLst>
                <a:gd name="T0" fmla="*/ 0 w 11"/>
                <a:gd name="T1" fmla="*/ 1 h 3"/>
                <a:gd name="T2" fmla="*/ 0 w 11"/>
                <a:gd name="T3" fmla="*/ 1 h 3"/>
                <a:gd name="T4" fmla="*/ 11 w 11"/>
                <a:gd name="T5" fmla="*/ 3 h 3"/>
                <a:gd name="T6" fmla="*/ 10 w 11"/>
                <a:gd name="T7" fmla="*/ 3 h 3"/>
                <a:gd name="T8" fmla="*/ 3 w 11"/>
                <a:gd name="T9" fmla="*/ 3 h 3"/>
                <a:gd name="T10" fmla="*/ 0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0" y="1"/>
                  </a:moveTo>
                  <a:lnTo>
                    <a:pt x="0" y="1"/>
                  </a:lnTo>
                  <a:cubicBezTo>
                    <a:pt x="3" y="0"/>
                    <a:pt x="8" y="1"/>
                    <a:pt x="11" y="3"/>
                  </a:cubicBezTo>
                  <a:lnTo>
                    <a:pt x="10" y="3"/>
                  </a:lnTo>
                  <a:cubicBezTo>
                    <a:pt x="8" y="3"/>
                    <a:pt x="5" y="3"/>
                    <a:pt x="3" y="3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4" name="Freeform 1471"/>
            <p:cNvSpPr>
              <a:spLocks/>
            </p:cNvSpPr>
            <p:nvPr userDrawn="1"/>
          </p:nvSpPr>
          <p:spPr bwMode="auto">
            <a:xfrm>
              <a:off x="283" y="211"/>
              <a:ext cx="5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8" y="3"/>
                    <a:pt x="10" y="7"/>
                  </a:cubicBezTo>
                  <a:cubicBezTo>
                    <a:pt x="6" y="6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5" name="Freeform 1472"/>
            <p:cNvSpPr>
              <a:spLocks/>
            </p:cNvSpPr>
            <p:nvPr userDrawn="1"/>
          </p:nvSpPr>
          <p:spPr bwMode="auto">
            <a:xfrm>
              <a:off x="287" y="198"/>
              <a:ext cx="3" cy="11"/>
            </a:xfrm>
            <a:custGeom>
              <a:avLst/>
              <a:gdLst>
                <a:gd name="T0" fmla="*/ 2 w 5"/>
                <a:gd name="T1" fmla="*/ 20 h 24"/>
                <a:gd name="T2" fmla="*/ 2 w 5"/>
                <a:gd name="T3" fmla="*/ 20 h 24"/>
                <a:gd name="T4" fmla="*/ 1 w 5"/>
                <a:gd name="T5" fmla="*/ 24 h 24"/>
                <a:gd name="T6" fmla="*/ 0 w 5"/>
                <a:gd name="T7" fmla="*/ 0 h 24"/>
                <a:gd name="T8" fmla="*/ 2 w 5"/>
                <a:gd name="T9" fmla="*/ 1 h 24"/>
                <a:gd name="T10" fmla="*/ 5 w 5"/>
                <a:gd name="T11" fmla="*/ 0 h 24"/>
                <a:gd name="T12" fmla="*/ 4 w 5"/>
                <a:gd name="T13" fmla="*/ 24 h 24"/>
                <a:gd name="T14" fmla="*/ 2 w 5"/>
                <a:gd name="T15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4">
                  <a:moveTo>
                    <a:pt x="2" y="20"/>
                  </a:moveTo>
                  <a:lnTo>
                    <a:pt x="2" y="20"/>
                  </a:lnTo>
                  <a:cubicBezTo>
                    <a:pt x="2" y="21"/>
                    <a:pt x="1" y="22"/>
                    <a:pt x="1" y="24"/>
                  </a:cubicBezTo>
                  <a:lnTo>
                    <a:pt x="0" y="0"/>
                  </a:lnTo>
                  <a:cubicBezTo>
                    <a:pt x="0" y="1"/>
                    <a:pt x="1" y="1"/>
                    <a:pt x="2" y="1"/>
                  </a:cubicBezTo>
                  <a:cubicBezTo>
                    <a:pt x="4" y="1"/>
                    <a:pt x="4" y="1"/>
                    <a:pt x="5" y="0"/>
                  </a:cubicBezTo>
                  <a:lnTo>
                    <a:pt x="4" y="24"/>
                  </a:lnTo>
                  <a:cubicBezTo>
                    <a:pt x="4" y="22"/>
                    <a:pt x="3" y="21"/>
                    <a:pt x="2" y="2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6" name="Freeform 1473"/>
            <p:cNvSpPr>
              <a:spLocks/>
            </p:cNvSpPr>
            <p:nvPr userDrawn="1"/>
          </p:nvSpPr>
          <p:spPr bwMode="auto">
            <a:xfrm>
              <a:off x="288" y="208"/>
              <a:ext cx="1" cy="6"/>
            </a:xfrm>
            <a:custGeom>
              <a:avLst/>
              <a:gdLst>
                <a:gd name="T0" fmla="*/ 3 w 3"/>
                <a:gd name="T1" fmla="*/ 7 h 13"/>
                <a:gd name="T2" fmla="*/ 3 w 3"/>
                <a:gd name="T3" fmla="*/ 7 h 13"/>
                <a:gd name="T4" fmla="*/ 1 w 3"/>
                <a:gd name="T5" fmla="*/ 13 h 13"/>
                <a:gd name="T6" fmla="*/ 0 w 3"/>
                <a:gd name="T7" fmla="*/ 7 h 13"/>
                <a:gd name="T8" fmla="*/ 1 w 3"/>
                <a:gd name="T9" fmla="*/ 0 h 13"/>
                <a:gd name="T10" fmla="*/ 3 w 3"/>
                <a:gd name="T1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3">
                  <a:moveTo>
                    <a:pt x="3" y="7"/>
                  </a:moveTo>
                  <a:lnTo>
                    <a:pt x="3" y="7"/>
                  </a:lnTo>
                  <a:cubicBezTo>
                    <a:pt x="3" y="9"/>
                    <a:pt x="3" y="11"/>
                    <a:pt x="1" y="13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0" y="4"/>
                    <a:pt x="0" y="2"/>
                    <a:pt x="1" y="0"/>
                  </a:cubicBezTo>
                  <a:cubicBezTo>
                    <a:pt x="3" y="2"/>
                    <a:pt x="3" y="4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7" name="Freeform 1474"/>
            <p:cNvSpPr>
              <a:spLocks/>
            </p:cNvSpPr>
            <p:nvPr userDrawn="1"/>
          </p:nvSpPr>
          <p:spPr bwMode="auto">
            <a:xfrm>
              <a:off x="285" y="186"/>
              <a:ext cx="6" cy="6"/>
            </a:xfrm>
            <a:custGeom>
              <a:avLst/>
              <a:gdLst>
                <a:gd name="T0" fmla="*/ 8 w 13"/>
                <a:gd name="T1" fmla="*/ 2 h 12"/>
                <a:gd name="T2" fmla="*/ 8 w 13"/>
                <a:gd name="T3" fmla="*/ 2 h 12"/>
                <a:gd name="T4" fmla="*/ 7 w 13"/>
                <a:gd name="T5" fmla="*/ 4 h 12"/>
                <a:gd name="T6" fmla="*/ 13 w 13"/>
                <a:gd name="T7" fmla="*/ 3 h 12"/>
                <a:gd name="T8" fmla="*/ 13 w 13"/>
                <a:gd name="T9" fmla="*/ 9 h 12"/>
                <a:gd name="T10" fmla="*/ 8 w 13"/>
                <a:gd name="T11" fmla="*/ 7 h 12"/>
                <a:gd name="T12" fmla="*/ 9 w 13"/>
                <a:gd name="T13" fmla="*/ 12 h 12"/>
                <a:gd name="T14" fmla="*/ 3 w 13"/>
                <a:gd name="T15" fmla="*/ 12 h 12"/>
                <a:gd name="T16" fmla="*/ 5 w 13"/>
                <a:gd name="T17" fmla="*/ 8 h 12"/>
                <a:gd name="T18" fmla="*/ 0 w 13"/>
                <a:gd name="T19" fmla="*/ 9 h 12"/>
                <a:gd name="T20" fmla="*/ 0 w 13"/>
                <a:gd name="T21" fmla="*/ 3 h 12"/>
                <a:gd name="T22" fmla="*/ 4 w 13"/>
                <a:gd name="T23" fmla="*/ 5 h 12"/>
                <a:gd name="T24" fmla="*/ 3 w 13"/>
                <a:gd name="T25" fmla="*/ 0 h 12"/>
                <a:gd name="T26" fmla="*/ 9 w 13"/>
                <a:gd name="T27" fmla="*/ 0 h 12"/>
                <a:gd name="T28" fmla="*/ 8 w 13"/>
                <a:gd name="T2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12">
                  <a:moveTo>
                    <a:pt x="8" y="2"/>
                  </a:moveTo>
                  <a:lnTo>
                    <a:pt x="8" y="2"/>
                  </a:lnTo>
                  <a:cubicBezTo>
                    <a:pt x="8" y="3"/>
                    <a:pt x="7" y="4"/>
                    <a:pt x="7" y="4"/>
                  </a:cubicBezTo>
                  <a:cubicBezTo>
                    <a:pt x="8" y="7"/>
                    <a:pt x="12" y="4"/>
                    <a:pt x="13" y="3"/>
                  </a:cubicBezTo>
                  <a:lnTo>
                    <a:pt x="13" y="9"/>
                  </a:lnTo>
                  <a:cubicBezTo>
                    <a:pt x="12" y="9"/>
                    <a:pt x="10" y="7"/>
                    <a:pt x="8" y="7"/>
                  </a:cubicBezTo>
                  <a:cubicBezTo>
                    <a:pt x="6" y="8"/>
                    <a:pt x="9" y="12"/>
                    <a:pt x="9" y="12"/>
                  </a:cubicBezTo>
                  <a:lnTo>
                    <a:pt x="3" y="12"/>
                  </a:lnTo>
                  <a:cubicBezTo>
                    <a:pt x="4" y="12"/>
                    <a:pt x="6" y="10"/>
                    <a:pt x="5" y="8"/>
                  </a:cubicBezTo>
                  <a:cubicBezTo>
                    <a:pt x="5" y="6"/>
                    <a:pt x="1" y="9"/>
                    <a:pt x="0" y="9"/>
                  </a:cubicBezTo>
                  <a:lnTo>
                    <a:pt x="0" y="3"/>
                  </a:lnTo>
                  <a:cubicBezTo>
                    <a:pt x="1" y="4"/>
                    <a:pt x="3" y="6"/>
                    <a:pt x="4" y="5"/>
                  </a:cubicBezTo>
                  <a:cubicBezTo>
                    <a:pt x="7" y="5"/>
                    <a:pt x="4" y="1"/>
                    <a:pt x="3" y="0"/>
                  </a:cubicBezTo>
                  <a:lnTo>
                    <a:pt x="9" y="0"/>
                  </a:lnTo>
                  <a:cubicBezTo>
                    <a:pt x="9" y="1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8" name="Freeform 1475"/>
            <p:cNvSpPr>
              <a:spLocks/>
            </p:cNvSpPr>
            <p:nvPr userDrawn="1"/>
          </p:nvSpPr>
          <p:spPr bwMode="auto">
            <a:xfrm>
              <a:off x="286" y="193"/>
              <a:ext cx="4" cy="4"/>
            </a:xfrm>
            <a:custGeom>
              <a:avLst/>
              <a:gdLst>
                <a:gd name="T0" fmla="*/ 4 w 9"/>
                <a:gd name="T1" fmla="*/ 0 h 9"/>
                <a:gd name="T2" fmla="*/ 4 w 9"/>
                <a:gd name="T3" fmla="*/ 0 h 9"/>
                <a:gd name="T4" fmla="*/ 9 w 9"/>
                <a:gd name="T5" fmla="*/ 5 h 9"/>
                <a:gd name="T6" fmla="*/ 4 w 9"/>
                <a:gd name="T7" fmla="*/ 9 h 9"/>
                <a:gd name="T8" fmla="*/ 0 w 9"/>
                <a:gd name="T9" fmla="*/ 5 h 9"/>
                <a:gd name="T10" fmla="*/ 4 w 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lnTo>
                    <a:pt x="4" y="0"/>
                  </a:lnTo>
                  <a:cubicBezTo>
                    <a:pt x="7" y="0"/>
                    <a:pt x="9" y="2"/>
                    <a:pt x="9" y="5"/>
                  </a:cubicBez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9" name="Freeform 1476"/>
            <p:cNvSpPr>
              <a:spLocks/>
            </p:cNvSpPr>
            <p:nvPr userDrawn="1"/>
          </p:nvSpPr>
          <p:spPr bwMode="auto">
            <a:xfrm>
              <a:off x="297" y="216"/>
              <a:ext cx="0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0" name="Freeform 1477"/>
            <p:cNvSpPr>
              <a:spLocks/>
            </p:cNvSpPr>
            <p:nvPr userDrawn="1"/>
          </p:nvSpPr>
          <p:spPr bwMode="auto">
            <a:xfrm>
              <a:off x="289" y="215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1" name="Freeform 1478"/>
            <p:cNvSpPr>
              <a:spLocks/>
            </p:cNvSpPr>
            <p:nvPr userDrawn="1"/>
          </p:nvSpPr>
          <p:spPr bwMode="auto">
            <a:xfrm>
              <a:off x="289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2" name="Freeform 1479"/>
            <p:cNvSpPr>
              <a:spLocks/>
            </p:cNvSpPr>
            <p:nvPr userDrawn="1"/>
          </p:nvSpPr>
          <p:spPr bwMode="auto">
            <a:xfrm>
              <a:off x="29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3" name="Freeform 1480"/>
            <p:cNvSpPr>
              <a:spLocks/>
            </p:cNvSpPr>
            <p:nvPr userDrawn="1"/>
          </p:nvSpPr>
          <p:spPr bwMode="auto">
            <a:xfrm>
              <a:off x="291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4" name="Freeform 1481"/>
            <p:cNvSpPr>
              <a:spLocks/>
            </p:cNvSpPr>
            <p:nvPr userDrawn="1"/>
          </p:nvSpPr>
          <p:spPr bwMode="auto">
            <a:xfrm>
              <a:off x="293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5" name="Freeform 1482"/>
            <p:cNvSpPr>
              <a:spLocks/>
            </p:cNvSpPr>
            <p:nvPr userDrawn="1"/>
          </p:nvSpPr>
          <p:spPr bwMode="auto">
            <a:xfrm>
              <a:off x="293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6" name="Rectangle 1483"/>
            <p:cNvSpPr>
              <a:spLocks noChangeArrowheads="1"/>
            </p:cNvSpPr>
            <p:nvPr userDrawn="1"/>
          </p:nvSpPr>
          <p:spPr bwMode="auto">
            <a:xfrm>
              <a:off x="294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7" name="Freeform 1484"/>
            <p:cNvSpPr>
              <a:spLocks/>
            </p:cNvSpPr>
            <p:nvPr userDrawn="1"/>
          </p:nvSpPr>
          <p:spPr bwMode="auto">
            <a:xfrm>
              <a:off x="294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8" name="Freeform 1485"/>
            <p:cNvSpPr>
              <a:spLocks/>
            </p:cNvSpPr>
            <p:nvPr userDrawn="1"/>
          </p:nvSpPr>
          <p:spPr bwMode="auto">
            <a:xfrm>
              <a:off x="296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9" name="Freeform 1486"/>
            <p:cNvSpPr>
              <a:spLocks/>
            </p:cNvSpPr>
            <p:nvPr userDrawn="1"/>
          </p:nvSpPr>
          <p:spPr bwMode="auto">
            <a:xfrm>
              <a:off x="295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0" name="Freeform 1487"/>
            <p:cNvSpPr>
              <a:spLocks/>
            </p:cNvSpPr>
            <p:nvPr userDrawn="1"/>
          </p:nvSpPr>
          <p:spPr bwMode="auto">
            <a:xfrm>
              <a:off x="290" y="216"/>
              <a:ext cx="1" cy="1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3 w 3"/>
                <a:gd name="T5" fmla="*/ 1 h 2"/>
                <a:gd name="T6" fmla="*/ 2 w 3"/>
                <a:gd name="T7" fmla="*/ 2 h 2"/>
                <a:gd name="T8" fmla="*/ 0 w 3"/>
                <a:gd name="T9" fmla="*/ 1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1" name="Freeform 1488"/>
            <p:cNvSpPr>
              <a:spLocks/>
            </p:cNvSpPr>
            <p:nvPr userDrawn="1"/>
          </p:nvSpPr>
          <p:spPr bwMode="auto">
            <a:xfrm>
              <a:off x="291" y="216"/>
              <a:ext cx="2" cy="1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  <a:gd name="T4" fmla="*/ 3 w 3"/>
                <a:gd name="T5" fmla="*/ 1 h 2"/>
                <a:gd name="T6" fmla="*/ 1 w 3"/>
                <a:gd name="T7" fmla="*/ 2 h 2"/>
                <a:gd name="T8" fmla="*/ 0 w 3"/>
                <a:gd name="T9" fmla="*/ 1 h 2"/>
                <a:gd name="T10" fmla="*/ 1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2" name="Freeform 1489"/>
            <p:cNvSpPr>
              <a:spLocks/>
            </p:cNvSpPr>
            <p:nvPr userDrawn="1"/>
          </p:nvSpPr>
          <p:spPr bwMode="auto">
            <a:xfrm>
              <a:off x="29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3" name="Freeform 1490"/>
            <p:cNvSpPr>
              <a:spLocks/>
            </p:cNvSpPr>
            <p:nvPr userDrawn="1"/>
          </p:nvSpPr>
          <p:spPr bwMode="auto">
            <a:xfrm>
              <a:off x="29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4" name="Freeform 1491"/>
            <p:cNvSpPr>
              <a:spLocks/>
            </p:cNvSpPr>
            <p:nvPr userDrawn="1"/>
          </p:nvSpPr>
          <p:spPr bwMode="auto">
            <a:xfrm>
              <a:off x="29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5" name="Freeform 1492"/>
            <p:cNvSpPr>
              <a:spLocks/>
            </p:cNvSpPr>
            <p:nvPr userDrawn="1"/>
          </p:nvSpPr>
          <p:spPr bwMode="auto">
            <a:xfrm>
              <a:off x="280" y="216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6" name="Freeform 1493"/>
            <p:cNvSpPr>
              <a:spLocks/>
            </p:cNvSpPr>
            <p:nvPr userDrawn="1"/>
          </p:nvSpPr>
          <p:spPr bwMode="auto">
            <a:xfrm>
              <a:off x="287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7" name="Freeform 1494"/>
            <p:cNvSpPr>
              <a:spLocks/>
            </p:cNvSpPr>
            <p:nvPr userDrawn="1"/>
          </p:nvSpPr>
          <p:spPr bwMode="auto">
            <a:xfrm>
              <a:off x="287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8" name="Freeform 1495"/>
            <p:cNvSpPr>
              <a:spLocks/>
            </p:cNvSpPr>
            <p:nvPr userDrawn="1"/>
          </p:nvSpPr>
          <p:spPr bwMode="auto">
            <a:xfrm>
              <a:off x="285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9" name="Freeform 1496"/>
            <p:cNvSpPr>
              <a:spLocks/>
            </p:cNvSpPr>
            <p:nvPr userDrawn="1"/>
          </p:nvSpPr>
          <p:spPr bwMode="auto">
            <a:xfrm>
              <a:off x="285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0" name="Freeform 1497"/>
            <p:cNvSpPr>
              <a:spLocks/>
            </p:cNvSpPr>
            <p:nvPr userDrawn="1"/>
          </p:nvSpPr>
          <p:spPr bwMode="auto">
            <a:xfrm>
              <a:off x="284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1" name="Freeform 1498"/>
            <p:cNvSpPr>
              <a:spLocks/>
            </p:cNvSpPr>
            <p:nvPr userDrawn="1"/>
          </p:nvSpPr>
          <p:spPr bwMode="auto">
            <a:xfrm>
              <a:off x="284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2" name="Rectangle 1499"/>
            <p:cNvSpPr>
              <a:spLocks noChangeArrowheads="1"/>
            </p:cNvSpPr>
            <p:nvPr userDrawn="1"/>
          </p:nvSpPr>
          <p:spPr bwMode="auto">
            <a:xfrm>
              <a:off x="282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3" name="Freeform 1500"/>
            <p:cNvSpPr>
              <a:spLocks/>
            </p:cNvSpPr>
            <p:nvPr userDrawn="1"/>
          </p:nvSpPr>
          <p:spPr bwMode="auto">
            <a:xfrm>
              <a:off x="282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4" name="Freeform 1501"/>
            <p:cNvSpPr>
              <a:spLocks/>
            </p:cNvSpPr>
            <p:nvPr userDrawn="1"/>
          </p:nvSpPr>
          <p:spPr bwMode="auto">
            <a:xfrm>
              <a:off x="28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5" name="Freeform 1502"/>
            <p:cNvSpPr>
              <a:spLocks/>
            </p:cNvSpPr>
            <p:nvPr userDrawn="1"/>
          </p:nvSpPr>
          <p:spPr bwMode="auto">
            <a:xfrm>
              <a:off x="281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6" name="Freeform 1503"/>
            <p:cNvSpPr>
              <a:spLocks/>
            </p:cNvSpPr>
            <p:nvPr userDrawn="1"/>
          </p:nvSpPr>
          <p:spPr bwMode="auto">
            <a:xfrm>
              <a:off x="28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7" name="Freeform 1504"/>
            <p:cNvSpPr>
              <a:spLocks/>
            </p:cNvSpPr>
            <p:nvPr userDrawn="1"/>
          </p:nvSpPr>
          <p:spPr bwMode="auto">
            <a:xfrm>
              <a:off x="28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8" name="Freeform 1505"/>
            <p:cNvSpPr>
              <a:spLocks/>
            </p:cNvSpPr>
            <p:nvPr userDrawn="1"/>
          </p:nvSpPr>
          <p:spPr bwMode="auto">
            <a:xfrm>
              <a:off x="28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9" name="Freeform 1506"/>
            <p:cNvSpPr>
              <a:spLocks/>
            </p:cNvSpPr>
            <p:nvPr userDrawn="1"/>
          </p:nvSpPr>
          <p:spPr bwMode="auto">
            <a:xfrm>
              <a:off x="281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0" name="Freeform 1507"/>
            <p:cNvSpPr>
              <a:spLocks/>
            </p:cNvSpPr>
            <p:nvPr userDrawn="1"/>
          </p:nvSpPr>
          <p:spPr bwMode="auto">
            <a:xfrm>
              <a:off x="280" y="21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1" name="Freeform 1508"/>
            <p:cNvSpPr>
              <a:spLocks/>
            </p:cNvSpPr>
            <p:nvPr userDrawn="1"/>
          </p:nvSpPr>
          <p:spPr bwMode="auto">
            <a:xfrm>
              <a:off x="288" y="216"/>
              <a:ext cx="1" cy="1"/>
            </a:xfrm>
            <a:custGeom>
              <a:avLst/>
              <a:gdLst>
                <a:gd name="T0" fmla="*/ 3 w 3"/>
                <a:gd name="T1" fmla="*/ 1 h 2"/>
                <a:gd name="T2" fmla="*/ 3 w 3"/>
                <a:gd name="T3" fmla="*/ 1 h 2"/>
                <a:gd name="T4" fmla="*/ 1 w 3"/>
                <a:gd name="T5" fmla="*/ 2 h 2"/>
                <a:gd name="T6" fmla="*/ 0 w 3"/>
                <a:gd name="T7" fmla="*/ 1 h 2"/>
                <a:gd name="T8" fmla="*/ 1 w 3"/>
                <a:gd name="T9" fmla="*/ 0 h 2"/>
                <a:gd name="T10" fmla="*/ 3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2" name="Freeform 1509"/>
            <p:cNvSpPr>
              <a:spLocks/>
            </p:cNvSpPr>
            <p:nvPr userDrawn="1"/>
          </p:nvSpPr>
          <p:spPr bwMode="auto">
            <a:xfrm>
              <a:off x="280" y="215"/>
              <a:ext cx="17" cy="0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3" name="Freeform 1510"/>
            <p:cNvSpPr>
              <a:spLocks/>
            </p:cNvSpPr>
            <p:nvPr userDrawn="1"/>
          </p:nvSpPr>
          <p:spPr bwMode="auto">
            <a:xfrm>
              <a:off x="280" y="217"/>
              <a:ext cx="17" cy="1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4" name="Freeform 1511"/>
            <p:cNvSpPr>
              <a:spLocks noEditPoints="1"/>
            </p:cNvSpPr>
            <p:nvPr userDrawn="1"/>
          </p:nvSpPr>
          <p:spPr bwMode="auto">
            <a:xfrm>
              <a:off x="287" y="198"/>
              <a:ext cx="3" cy="9"/>
            </a:xfrm>
            <a:custGeom>
              <a:avLst/>
              <a:gdLst>
                <a:gd name="T0" fmla="*/ 2 w 5"/>
                <a:gd name="T1" fmla="*/ 1 h 21"/>
                <a:gd name="T2" fmla="*/ 2 w 5"/>
                <a:gd name="T3" fmla="*/ 4 h 21"/>
                <a:gd name="T4" fmla="*/ 2 w 5"/>
                <a:gd name="T5" fmla="*/ 1 h 21"/>
                <a:gd name="T6" fmla="*/ 2 w 5"/>
                <a:gd name="T7" fmla="*/ 8 h 21"/>
                <a:gd name="T8" fmla="*/ 4 w 5"/>
                <a:gd name="T9" fmla="*/ 7 h 21"/>
                <a:gd name="T10" fmla="*/ 2 w 5"/>
                <a:gd name="T11" fmla="*/ 5 h 21"/>
                <a:gd name="T12" fmla="*/ 1 w 5"/>
                <a:gd name="T13" fmla="*/ 7 h 21"/>
                <a:gd name="T14" fmla="*/ 2 w 5"/>
                <a:gd name="T15" fmla="*/ 9 h 21"/>
                <a:gd name="T16" fmla="*/ 1 w 5"/>
                <a:gd name="T17" fmla="*/ 10 h 21"/>
                <a:gd name="T18" fmla="*/ 4 w 5"/>
                <a:gd name="T19" fmla="*/ 10 h 21"/>
                <a:gd name="T20" fmla="*/ 2 w 5"/>
                <a:gd name="T21" fmla="*/ 9 h 21"/>
                <a:gd name="T22" fmla="*/ 2 w 5"/>
                <a:gd name="T23" fmla="*/ 12 h 21"/>
                <a:gd name="T24" fmla="*/ 1 w 5"/>
                <a:gd name="T25" fmla="*/ 13 h 21"/>
                <a:gd name="T26" fmla="*/ 3 w 5"/>
                <a:gd name="T27" fmla="*/ 13 h 21"/>
                <a:gd name="T28" fmla="*/ 2 w 5"/>
                <a:gd name="T29" fmla="*/ 12 h 21"/>
                <a:gd name="T30" fmla="*/ 3 w 5"/>
                <a:gd name="T31" fmla="*/ 18 h 21"/>
                <a:gd name="T32" fmla="*/ 2 w 5"/>
                <a:gd name="T33" fmla="*/ 18 h 21"/>
                <a:gd name="T34" fmla="*/ 1 w 5"/>
                <a:gd name="T35" fmla="*/ 19 h 21"/>
                <a:gd name="T36" fmla="*/ 3 w 5"/>
                <a:gd name="T37" fmla="*/ 19 h 21"/>
                <a:gd name="T38" fmla="*/ 3 w 5"/>
                <a:gd name="T39" fmla="*/ 15 h 21"/>
                <a:gd name="T40" fmla="*/ 4 w 5"/>
                <a:gd name="T41" fmla="*/ 16 h 21"/>
                <a:gd name="T42" fmla="*/ 4 w 5"/>
                <a:gd name="T43" fmla="*/ 19 h 21"/>
                <a:gd name="T44" fmla="*/ 1 w 5"/>
                <a:gd name="T45" fmla="*/ 19 h 21"/>
                <a:gd name="T46" fmla="*/ 0 w 5"/>
                <a:gd name="T47" fmla="*/ 16 h 21"/>
                <a:gd name="T48" fmla="*/ 0 w 5"/>
                <a:gd name="T49" fmla="*/ 13 h 21"/>
                <a:gd name="T50" fmla="*/ 0 w 5"/>
                <a:gd name="T51" fmla="*/ 10 h 21"/>
                <a:gd name="T52" fmla="*/ 0 w 5"/>
                <a:gd name="T53" fmla="*/ 7 h 21"/>
                <a:gd name="T54" fmla="*/ 0 w 5"/>
                <a:gd name="T55" fmla="*/ 3 h 21"/>
                <a:gd name="T56" fmla="*/ 5 w 5"/>
                <a:gd name="T57" fmla="*/ 3 h 21"/>
                <a:gd name="T58" fmla="*/ 5 w 5"/>
                <a:gd name="T59" fmla="*/ 7 h 21"/>
                <a:gd name="T60" fmla="*/ 4 w 5"/>
                <a:gd name="T61" fmla="*/ 10 h 21"/>
                <a:gd name="T62" fmla="*/ 4 w 5"/>
                <a:gd name="T63" fmla="*/ 13 h 21"/>
                <a:gd name="T64" fmla="*/ 2 w 5"/>
                <a:gd name="T65" fmla="*/ 15 h 21"/>
                <a:gd name="T66" fmla="*/ 1 w 5"/>
                <a:gd name="T67" fmla="*/ 16 h 21"/>
                <a:gd name="T68" fmla="*/ 3 w 5"/>
                <a:gd name="T69" fmla="*/ 16 h 21"/>
                <a:gd name="T70" fmla="*/ 2 w 5"/>
                <a:gd name="T7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" h="21">
                  <a:moveTo>
                    <a:pt x="2" y="1"/>
                  </a:moveTo>
                  <a:lnTo>
                    <a:pt x="2" y="1"/>
                  </a:ln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2"/>
                    <a:pt x="3" y="1"/>
                    <a:pt x="2" y="1"/>
                  </a:cubicBezTo>
                  <a:close/>
                  <a:moveTo>
                    <a:pt x="2" y="8"/>
                  </a:moveTo>
                  <a:lnTo>
                    <a:pt x="2" y="8"/>
                  </a:lnTo>
                  <a:lnTo>
                    <a:pt x="2" y="8"/>
                  </a:lnTo>
                  <a:cubicBezTo>
                    <a:pt x="3" y="8"/>
                    <a:pt x="4" y="7"/>
                    <a:pt x="4" y="7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7"/>
                    <a:pt x="2" y="8"/>
                    <a:pt x="2" y="8"/>
                  </a:cubicBezTo>
                  <a:close/>
                  <a:moveTo>
                    <a:pt x="2" y="9"/>
                  </a:moveTo>
                  <a:lnTo>
                    <a:pt x="2" y="9"/>
                  </a:lnTo>
                  <a:cubicBezTo>
                    <a:pt x="1" y="9"/>
                    <a:pt x="1" y="9"/>
                    <a:pt x="1" y="10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3" y="11"/>
                    <a:pt x="4" y="11"/>
                    <a:pt x="4" y="10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lose/>
                  <a:moveTo>
                    <a:pt x="2" y="12"/>
                  </a:moveTo>
                  <a:lnTo>
                    <a:pt x="2" y="12"/>
                  </a:lnTo>
                  <a:cubicBezTo>
                    <a:pt x="2" y="12"/>
                    <a:pt x="1" y="13"/>
                    <a:pt x="1" y="13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lnTo>
                    <a:pt x="2" y="12"/>
                  </a:lnTo>
                  <a:lnTo>
                    <a:pt x="2" y="12"/>
                  </a:lnTo>
                  <a:close/>
                  <a:moveTo>
                    <a:pt x="3" y="18"/>
                  </a:moveTo>
                  <a:lnTo>
                    <a:pt x="3" y="18"/>
                  </a:lnTo>
                  <a:lnTo>
                    <a:pt x="2" y="18"/>
                  </a:lnTo>
                  <a:lnTo>
                    <a:pt x="2" y="18"/>
                  </a:lnTo>
                  <a:cubicBezTo>
                    <a:pt x="2" y="18"/>
                    <a:pt x="1" y="19"/>
                    <a:pt x="1" y="19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3" y="18"/>
                    <a:pt x="3" y="18"/>
                  </a:cubicBezTo>
                  <a:close/>
                  <a:moveTo>
                    <a:pt x="3" y="15"/>
                  </a:moveTo>
                  <a:lnTo>
                    <a:pt x="3" y="15"/>
                  </a:lnTo>
                  <a:cubicBezTo>
                    <a:pt x="4" y="15"/>
                    <a:pt x="4" y="16"/>
                    <a:pt x="4" y="16"/>
                  </a:cubicBezTo>
                  <a:cubicBezTo>
                    <a:pt x="4" y="17"/>
                    <a:pt x="4" y="17"/>
                    <a:pt x="3" y="18"/>
                  </a:cubicBezTo>
                  <a:cubicBezTo>
                    <a:pt x="4" y="18"/>
                    <a:pt x="4" y="19"/>
                    <a:pt x="4" y="19"/>
                  </a:cubicBezTo>
                  <a:cubicBezTo>
                    <a:pt x="4" y="20"/>
                    <a:pt x="3" y="21"/>
                    <a:pt x="2" y="21"/>
                  </a:cubicBezTo>
                  <a:cubicBezTo>
                    <a:pt x="1" y="21"/>
                    <a:pt x="1" y="20"/>
                    <a:pt x="1" y="19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7"/>
                    <a:pt x="0" y="17"/>
                    <a:pt x="0" y="16"/>
                  </a:cubicBezTo>
                  <a:cubicBezTo>
                    <a:pt x="0" y="16"/>
                    <a:pt x="1" y="15"/>
                    <a:pt x="1" y="15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3"/>
                    <a:pt x="1" y="12"/>
                    <a:pt x="1" y="12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9"/>
                    <a:pt x="0" y="9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5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4" y="0"/>
                    <a:pt x="5" y="2"/>
                    <a:pt x="5" y="3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5" y="6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4"/>
                    <a:pt x="4" y="14"/>
                    <a:pt x="3" y="15"/>
                  </a:cubicBezTo>
                  <a:close/>
                  <a:moveTo>
                    <a:pt x="2" y="15"/>
                  </a:moveTo>
                  <a:lnTo>
                    <a:pt x="2" y="15"/>
                  </a:lnTo>
                  <a:cubicBezTo>
                    <a:pt x="2" y="15"/>
                    <a:pt x="1" y="16"/>
                    <a:pt x="1" y="16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3" y="17"/>
                    <a:pt x="3" y="17"/>
                    <a:pt x="3" y="16"/>
                  </a:cubicBezTo>
                  <a:cubicBezTo>
                    <a:pt x="3" y="16"/>
                    <a:pt x="3" y="15"/>
                    <a:pt x="2" y="15"/>
                  </a:cubicBezTo>
                  <a:lnTo>
                    <a:pt x="2" y="15"/>
                  </a:lnTo>
                  <a:lnTo>
                    <a:pt x="2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5" name="Freeform 1512"/>
            <p:cNvSpPr>
              <a:spLocks/>
            </p:cNvSpPr>
            <p:nvPr userDrawn="1"/>
          </p:nvSpPr>
          <p:spPr bwMode="auto">
            <a:xfrm>
              <a:off x="404" y="362"/>
              <a:ext cx="40" cy="47"/>
            </a:xfrm>
            <a:custGeom>
              <a:avLst/>
              <a:gdLst>
                <a:gd name="T0" fmla="*/ 3 w 88"/>
                <a:gd name="T1" fmla="*/ 61 h 104"/>
                <a:gd name="T2" fmla="*/ 3 w 88"/>
                <a:gd name="T3" fmla="*/ 61 h 104"/>
                <a:gd name="T4" fmla="*/ 3 w 88"/>
                <a:gd name="T5" fmla="*/ 60 h 104"/>
                <a:gd name="T6" fmla="*/ 5 w 88"/>
                <a:gd name="T7" fmla="*/ 57 h 104"/>
                <a:gd name="T8" fmla="*/ 35 w 88"/>
                <a:gd name="T9" fmla="*/ 25 h 104"/>
                <a:gd name="T10" fmla="*/ 34 w 88"/>
                <a:gd name="T11" fmla="*/ 25 h 104"/>
                <a:gd name="T12" fmla="*/ 40 w 88"/>
                <a:gd name="T13" fmla="*/ 16 h 104"/>
                <a:gd name="T14" fmla="*/ 32 w 88"/>
                <a:gd name="T15" fmla="*/ 22 h 104"/>
                <a:gd name="T16" fmla="*/ 32 w 88"/>
                <a:gd name="T17" fmla="*/ 2 h 104"/>
                <a:gd name="T18" fmla="*/ 40 w 88"/>
                <a:gd name="T19" fmla="*/ 8 h 104"/>
                <a:gd name="T20" fmla="*/ 34 w 88"/>
                <a:gd name="T21" fmla="*/ 0 h 104"/>
                <a:gd name="T22" fmla="*/ 54 w 88"/>
                <a:gd name="T23" fmla="*/ 0 h 104"/>
                <a:gd name="T24" fmla="*/ 48 w 88"/>
                <a:gd name="T25" fmla="*/ 8 h 104"/>
                <a:gd name="T26" fmla="*/ 57 w 88"/>
                <a:gd name="T27" fmla="*/ 2 h 104"/>
                <a:gd name="T28" fmla="*/ 57 w 88"/>
                <a:gd name="T29" fmla="*/ 22 h 104"/>
                <a:gd name="T30" fmla="*/ 48 w 88"/>
                <a:gd name="T31" fmla="*/ 16 h 104"/>
                <a:gd name="T32" fmla="*/ 53 w 88"/>
                <a:gd name="T33" fmla="*/ 24 h 104"/>
                <a:gd name="T34" fmla="*/ 54 w 88"/>
                <a:gd name="T35" fmla="*/ 25 h 104"/>
                <a:gd name="T36" fmla="*/ 54 w 88"/>
                <a:gd name="T37" fmla="*/ 25 h 104"/>
                <a:gd name="T38" fmla="*/ 54 w 88"/>
                <a:gd name="T39" fmla="*/ 25 h 104"/>
                <a:gd name="T40" fmla="*/ 83 w 88"/>
                <a:gd name="T41" fmla="*/ 57 h 104"/>
                <a:gd name="T42" fmla="*/ 85 w 88"/>
                <a:gd name="T43" fmla="*/ 60 h 104"/>
                <a:gd name="T44" fmla="*/ 85 w 88"/>
                <a:gd name="T45" fmla="*/ 61 h 104"/>
                <a:gd name="T46" fmla="*/ 88 w 88"/>
                <a:gd name="T47" fmla="*/ 67 h 104"/>
                <a:gd name="T48" fmla="*/ 85 w 88"/>
                <a:gd name="T49" fmla="*/ 73 h 104"/>
                <a:gd name="T50" fmla="*/ 85 w 88"/>
                <a:gd name="T51" fmla="*/ 73 h 104"/>
                <a:gd name="T52" fmla="*/ 82 w 88"/>
                <a:gd name="T53" fmla="*/ 77 h 104"/>
                <a:gd name="T54" fmla="*/ 44 w 88"/>
                <a:gd name="T55" fmla="*/ 104 h 104"/>
                <a:gd name="T56" fmla="*/ 6 w 88"/>
                <a:gd name="T57" fmla="*/ 77 h 104"/>
                <a:gd name="T58" fmla="*/ 3 w 88"/>
                <a:gd name="T59" fmla="*/ 73 h 104"/>
                <a:gd name="T60" fmla="*/ 3 w 88"/>
                <a:gd name="T61" fmla="*/ 73 h 104"/>
                <a:gd name="T62" fmla="*/ 0 w 88"/>
                <a:gd name="T63" fmla="*/ 67 h 104"/>
                <a:gd name="T64" fmla="*/ 3 w 88"/>
                <a:gd name="T65" fmla="*/ 6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8" h="104">
                  <a:moveTo>
                    <a:pt x="3" y="61"/>
                  </a:moveTo>
                  <a:lnTo>
                    <a:pt x="3" y="61"/>
                  </a:lnTo>
                  <a:cubicBezTo>
                    <a:pt x="3" y="61"/>
                    <a:pt x="3" y="60"/>
                    <a:pt x="3" y="60"/>
                  </a:cubicBezTo>
                  <a:cubicBezTo>
                    <a:pt x="3" y="59"/>
                    <a:pt x="3" y="57"/>
                    <a:pt x="5" y="57"/>
                  </a:cubicBezTo>
                  <a:cubicBezTo>
                    <a:pt x="7" y="41"/>
                    <a:pt x="19" y="29"/>
                    <a:pt x="35" y="25"/>
                  </a:cubicBezTo>
                  <a:lnTo>
                    <a:pt x="34" y="25"/>
                  </a:lnTo>
                  <a:cubicBezTo>
                    <a:pt x="36" y="23"/>
                    <a:pt x="40" y="19"/>
                    <a:pt x="40" y="16"/>
                  </a:cubicBezTo>
                  <a:cubicBezTo>
                    <a:pt x="38" y="17"/>
                    <a:pt x="34" y="21"/>
                    <a:pt x="32" y="22"/>
                  </a:cubicBezTo>
                  <a:lnTo>
                    <a:pt x="32" y="2"/>
                  </a:lnTo>
                  <a:cubicBezTo>
                    <a:pt x="34" y="4"/>
                    <a:pt x="38" y="8"/>
                    <a:pt x="40" y="8"/>
                  </a:cubicBezTo>
                  <a:cubicBezTo>
                    <a:pt x="40" y="6"/>
                    <a:pt x="36" y="2"/>
                    <a:pt x="34" y="0"/>
                  </a:cubicBezTo>
                  <a:lnTo>
                    <a:pt x="54" y="0"/>
                  </a:lnTo>
                  <a:cubicBezTo>
                    <a:pt x="53" y="2"/>
                    <a:pt x="49" y="6"/>
                    <a:pt x="48" y="8"/>
                  </a:cubicBezTo>
                  <a:cubicBezTo>
                    <a:pt x="51" y="8"/>
                    <a:pt x="55" y="4"/>
                    <a:pt x="57" y="2"/>
                  </a:cubicBezTo>
                  <a:lnTo>
                    <a:pt x="57" y="22"/>
                  </a:lnTo>
                  <a:cubicBezTo>
                    <a:pt x="55" y="21"/>
                    <a:pt x="51" y="17"/>
                    <a:pt x="48" y="16"/>
                  </a:cubicBezTo>
                  <a:cubicBezTo>
                    <a:pt x="49" y="18"/>
                    <a:pt x="51" y="21"/>
                    <a:pt x="53" y="24"/>
                  </a:cubicBezTo>
                  <a:cubicBezTo>
                    <a:pt x="54" y="24"/>
                    <a:pt x="54" y="24"/>
                    <a:pt x="54" y="25"/>
                  </a:cubicBezTo>
                  <a:lnTo>
                    <a:pt x="54" y="25"/>
                  </a:lnTo>
                  <a:cubicBezTo>
                    <a:pt x="54" y="25"/>
                    <a:pt x="54" y="25"/>
                    <a:pt x="54" y="25"/>
                  </a:cubicBezTo>
                  <a:cubicBezTo>
                    <a:pt x="69" y="29"/>
                    <a:pt x="81" y="42"/>
                    <a:pt x="83" y="57"/>
                  </a:cubicBezTo>
                  <a:cubicBezTo>
                    <a:pt x="84" y="58"/>
                    <a:pt x="85" y="59"/>
                    <a:pt x="85" y="60"/>
                  </a:cubicBezTo>
                  <a:cubicBezTo>
                    <a:pt x="85" y="60"/>
                    <a:pt x="85" y="61"/>
                    <a:pt x="85" y="61"/>
                  </a:cubicBezTo>
                  <a:cubicBezTo>
                    <a:pt x="87" y="62"/>
                    <a:pt x="88" y="65"/>
                    <a:pt x="88" y="67"/>
                  </a:cubicBezTo>
                  <a:cubicBezTo>
                    <a:pt x="88" y="69"/>
                    <a:pt x="87" y="71"/>
                    <a:pt x="85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5" y="75"/>
                    <a:pt x="83" y="77"/>
                    <a:pt x="82" y="77"/>
                  </a:cubicBezTo>
                  <a:cubicBezTo>
                    <a:pt x="76" y="93"/>
                    <a:pt x="62" y="104"/>
                    <a:pt x="44" y="104"/>
                  </a:cubicBezTo>
                  <a:cubicBezTo>
                    <a:pt x="26" y="104"/>
                    <a:pt x="11" y="93"/>
                    <a:pt x="6" y="77"/>
                  </a:cubicBezTo>
                  <a:cubicBezTo>
                    <a:pt x="4" y="77"/>
                    <a:pt x="3" y="76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1" y="71"/>
                    <a:pt x="0" y="69"/>
                    <a:pt x="0" y="67"/>
                  </a:cubicBezTo>
                  <a:cubicBezTo>
                    <a:pt x="0" y="65"/>
                    <a:pt x="1" y="62"/>
                    <a:pt x="3" y="6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6" name="Freeform 1513"/>
            <p:cNvSpPr>
              <a:spLocks/>
            </p:cNvSpPr>
            <p:nvPr userDrawn="1"/>
          </p:nvSpPr>
          <p:spPr bwMode="auto">
            <a:xfrm>
              <a:off x="408" y="396"/>
              <a:ext cx="32" cy="11"/>
            </a:xfrm>
            <a:custGeom>
              <a:avLst/>
              <a:gdLst>
                <a:gd name="T0" fmla="*/ 70 w 70"/>
                <a:gd name="T1" fmla="*/ 2 h 26"/>
                <a:gd name="T2" fmla="*/ 70 w 70"/>
                <a:gd name="T3" fmla="*/ 2 h 26"/>
                <a:gd name="T4" fmla="*/ 35 w 70"/>
                <a:gd name="T5" fmla="*/ 26 h 26"/>
                <a:gd name="T6" fmla="*/ 0 w 70"/>
                <a:gd name="T7" fmla="*/ 2 h 26"/>
                <a:gd name="T8" fmla="*/ 70 w 70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26">
                  <a:moveTo>
                    <a:pt x="70" y="2"/>
                  </a:moveTo>
                  <a:lnTo>
                    <a:pt x="70" y="2"/>
                  </a:lnTo>
                  <a:cubicBezTo>
                    <a:pt x="64" y="16"/>
                    <a:pt x="51" y="26"/>
                    <a:pt x="35" y="26"/>
                  </a:cubicBezTo>
                  <a:cubicBezTo>
                    <a:pt x="19" y="26"/>
                    <a:pt x="6" y="16"/>
                    <a:pt x="0" y="2"/>
                  </a:cubicBezTo>
                  <a:cubicBezTo>
                    <a:pt x="24" y="0"/>
                    <a:pt x="46" y="0"/>
                    <a:pt x="7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7" name="Freeform 1514"/>
            <p:cNvSpPr>
              <a:spLocks/>
            </p:cNvSpPr>
            <p:nvPr userDrawn="1"/>
          </p:nvSpPr>
          <p:spPr bwMode="auto">
            <a:xfrm>
              <a:off x="429" y="375"/>
              <a:ext cx="11" cy="12"/>
            </a:xfrm>
            <a:custGeom>
              <a:avLst/>
              <a:gdLst>
                <a:gd name="T0" fmla="*/ 0 w 25"/>
                <a:gd name="T1" fmla="*/ 0 h 27"/>
                <a:gd name="T2" fmla="*/ 0 w 25"/>
                <a:gd name="T3" fmla="*/ 0 h 27"/>
                <a:gd name="T4" fmla="*/ 25 w 25"/>
                <a:gd name="T5" fmla="*/ 27 h 27"/>
                <a:gd name="T6" fmla="*/ 0 w 25"/>
                <a:gd name="T7" fmla="*/ 25 h 27"/>
                <a:gd name="T8" fmla="*/ 0 w 2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0" y="0"/>
                  </a:moveTo>
                  <a:lnTo>
                    <a:pt x="0" y="0"/>
                  </a:lnTo>
                  <a:cubicBezTo>
                    <a:pt x="12" y="4"/>
                    <a:pt x="22" y="14"/>
                    <a:pt x="25" y="27"/>
                  </a:cubicBezTo>
                  <a:cubicBezTo>
                    <a:pt x="17" y="26"/>
                    <a:pt x="8" y="26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8" name="Freeform 1515"/>
            <p:cNvSpPr>
              <a:spLocks/>
            </p:cNvSpPr>
            <p:nvPr userDrawn="1"/>
          </p:nvSpPr>
          <p:spPr bwMode="auto">
            <a:xfrm>
              <a:off x="408" y="374"/>
              <a:ext cx="11" cy="13"/>
            </a:xfrm>
            <a:custGeom>
              <a:avLst/>
              <a:gdLst>
                <a:gd name="T0" fmla="*/ 0 w 26"/>
                <a:gd name="T1" fmla="*/ 28 h 28"/>
                <a:gd name="T2" fmla="*/ 0 w 26"/>
                <a:gd name="T3" fmla="*/ 28 h 28"/>
                <a:gd name="T4" fmla="*/ 26 w 26"/>
                <a:gd name="T5" fmla="*/ 0 h 28"/>
                <a:gd name="T6" fmla="*/ 26 w 26"/>
                <a:gd name="T7" fmla="*/ 26 h 28"/>
                <a:gd name="T8" fmla="*/ 0 w 2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0" y="28"/>
                  </a:moveTo>
                  <a:lnTo>
                    <a:pt x="0" y="28"/>
                  </a:lnTo>
                  <a:cubicBezTo>
                    <a:pt x="3" y="15"/>
                    <a:pt x="13" y="4"/>
                    <a:pt x="26" y="0"/>
                  </a:cubicBezTo>
                  <a:cubicBezTo>
                    <a:pt x="26" y="9"/>
                    <a:pt x="26" y="18"/>
                    <a:pt x="26" y="26"/>
                  </a:cubicBezTo>
                  <a:cubicBezTo>
                    <a:pt x="17" y="27"/>
                    <a:pt x="9" y="27"/>
                    <a:pt x="0" y="2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9" name="Freeform 1516"/>
            <p:cNvSpPr>
              <a:spLocks/>
            </p:cNvSpPr>
            <p:nvPr userDrawn="1"/>
          </p:nvSpPr>
          <p:spPr bwMode="auto">
            <a:xfrm>
              <a:off x="406" y="393"/>
              <a:ext cx="35" cy="3"/>
            </a:xfrm>
            <a:custGeom>
              <a:avLst/>
              <a:gdLst>
                <a:gd name="T0" fmla="*/ 77 w 77"/>
                <a:gd name="T1" fmla="*/ 2 h 5"/>
                <a:gd name="T2" fmla="*/ 77 w 77"/>
                <a:gd name="T3" fmla="*/ 2 h 5"/>
                <a:gd name="T4" fmla="*/ 77 w 77"/>
                <a:gd name="T5" fmla="*/ 3 h 5"/>
                <a:gd name="T6" fmla="*/ 76 w 77"/>
                <a:gd name="T7" fmla="*/ 5 h 5"/>
                <a:gd name="T8" fmla="*/ 2 w 77"/>
                <a:gd name="T9" fmla="*/ 5 h 5"/>
                <a:gd name="T10" fmla="*/ 0 w 77"/>
                <a:gd name="T11" fmla="*/ 3 h 5"/>
                <a:gd name="T12" fmla="*/ 1 w 77"/>
                <a:gd name="T13" fmla="*/ 2 h 5"/>
                <a:gd name="T14" fmla="*/ 3 w 77"/>
                <a:gd name="T15" fmla="*/ 2 h 5"/>
                <a:gd name="T16" fmla="*/ 74 w 77"/>
                <a:gd name="T17" fmla="*/ 2 h 5"/>
                <a:gd name="T18" fmla="*/ 77 w 77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5">
                  <a:moveTo>
                    <a:pt x="77" y="2"/>
                  </a:moveTo>
                  <a:lnTo>
                    <a:pt x="77" y="2"/>
                  </a:lnTo>
                  <a:cubicBezTo>
                    <a:pt x="77" y="3"/>
                    <a:pt x="77" y="3"/>
                    <a:pt x="77" y="3"/>
                  </a:cubicBezTo>
                  <a:cubicBezTo>
                    <a:pt x="77" y="4"/>
                    <a:pt x="77" y="5"/>
                    <a:pt x="76" y="5"/>
                  </a:cubicBezTo>
                  <a:cubicBezTo>
                    <a:pt x="51" y="2"/>
                    <a:pt x="27" y="2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27" y="0"/>
                    <a:pt x="50" y="0"/>
                    <a:pt x="74" y="2"/>
                  </a:cubicBezTo>
                  <a:cubicBezTo>
                    <a:pt x="75" y="2"/>
                    <a:pt x="76" y="2"/>
                    <a:pt x="7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0" name="Freeform 1517"/>
            <p:cNvSpPr>
              <a:spLocks/>
            </p:cNvSpPr>
            <p:nvPr userDrawn="1"/>
          </p:nvSpPr>
          <p:spPr bwMode="auto">
            <a:xfrm>
              <a:off x="427" y="373"/>
              <a:ext cx="14" cy="16"/>
            </a:xfrm>
            <a:custGeom>
              <a:avLst/>
              <a:gdLst>
                <a:gd name="T0" fmla="*/ 0 w 32"/>
                <a:gd name="T1" fmla="*/ 1 h 36"/>
                <a:gd name="T2" fmla="*/ 0 w 32"/>
                <a:gd name="T3" fmla="*/ 1 h 36"/>
                <a:gd name="T4" fmla="*/ 1 w 32"/>
                <a:gd name="T5" fmla="*/ 0 h 36"/>
                <a:gd name="T6" fmla="*/ 2 w 32"/>
                <a:gd name="T7" fmla="*/ 2 h 36"/>
                <a:gd name="T8" fmla="*/ 3 w 32"/>
                <a:gd name="T9" fmla="*/ 32 h 36"/>
                <a:gd name="T10" fmla="*/ 31 w 32"/>
                <a:gd name="T11" fmla="*/ 33 h 36"/>
                <a:gd name="T12" fmla="*/ 32 w 32"/>
                <a:gd name="T13" fmla="*/ 35 h 36"/>
                <a:gd name="T14" fmla="*/ 32 w 32"/>
                <a:gd name="T15" fmla="*/ 36 h 36"/>
                <a:gd name="T16" fmla="*/ 30 w 32"/>
                <a:gd name="T17" fmla="*/ 35 h 36"/>
                <a:gd name="T18" fmla="*/ 1 w 32"/>
                <a:gd name="T19" fmla="*/ 34 h 36"/>
                <a:gd name="T20" fmla="*/ 0 w 32"/>
                <a:gd name="T21" fmla="*/ 3 h 36"/>
                <a:gd name="T22" fmla="*/ 0 w 32"/>
                <a:gd name="T2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6">
                  <a:moveTo>
                    <a:pt x="0" y="1"/>
                  </a:move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12"/>
                    <a:pt x="3" y="22"/>
                    <a:pt x="3" y="32"/>
                  </a:cubicBezTo>
                  <a:cubicBezTo>
                    <a:pt x="12" y="32"/>
                    <a:pt x="21" y="33"/>
                    <a:pt x="31" y="33"/>
                  </a:cubicBezTo>
                  <a:cubicBezTo>
                    <a:pt x="32" y="34"/>
                    <a:pt x="32" y="34"/>
                    <a:pt x="32" y="35"/>
                  </a:cubicBezTo>
                  <a:cubicBezTo>
                    <a:pt x="32" y="35"/>
                    <a:pt x="32" y="36"/>
                    <a:pt x="32" y="36"/>
                  </a:cubicBezTo>
                  <a:cubicBezTo>
                    <a:pt x="31" y="36"/>
                    <a:pt x="30" y="35"/>
                    <a:pt x="30" y="35"/>
                  </a:cubicBezTo>
                  <a:cubicBezTo>
                    <a:pt x="20" y="35"/>
                    <a:pt x="10" y="34"/>
                    <a:pt x="1" y="34"/>
                  </a:cubicBezTo>
                  <a:cubicBezTo>
                    <a:pt x="1" y="24"/>
                    <a:pt x="1" y="14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1" name="Freeform 1518"/>
            <p:cNvSpPr>
              <a:spLocks/>
            </p:cNvSpPr>
            <p:nvPr userDrawn="1"/>
          </p:nvSpPr>
          <p:spPr bwMode="auto">
            <a:xfrm>
              <a:off x="406" y="373"/>
              <a:ext cx="16" cy="16"/>
            </a:xfrm>
            <a:custGeom>
              <a:avLst/>
              <a:gdLst>
                <a:gd name="T0" fmla="*/ 1 w 34"/>
                <a:gd name="T1" fmla="*/ 36 h 36"/>
                <a:gd name="T2" fmla="*/ 1 w 34"/>
                <a:gd name="T3" fmla="*/ 36 h 36"/>
                <a:gd name="T4" fmla="*/ 0 w 34"/>
                <a:gd name="T5" fmla="*/ 35 h 36"/>
                <a:gd name="T6" fmla="*/ 2 w 34"/>
                <a:gd name="T7" fmla="*/ 33 h 36"/>
                <a:gd name="T8" fmla="*/ 32 w 34"/>
                <a:gd name="T9" fmla="*/ 32 h 36"/>
                <a:gd name="T10" fmla="*/ 32 w 34"/>
                <a:gd name="T11" fmla="*/ 2 h 36"/>
                <a:gd name="T12" fmla="*/ 33 w 34"/>
                <a:gd name="T13" fmla="*/ 0 h 36"/>
                <a:gd name="T14" fmla="*/ 34 w 34"/>
                <a:gd name="T15" fmla="*/ 1 h 36"/>
                <a:gd name="T16" fmla="*/ 34 w 34"/>
                <a:gd name="T17" fmla="*/ 3 h 36"/>
                <a:gd name="T18" fmla="*/ 34 w 34"/>
                <a:gd name="T19" fmla="*/ 34 h 36"/>
                <a:gd name="T20" fmla="*/ 3 w 34"/>
                <a:gd name="T21" fmla="*/ 35 h 36"/>
                <a:gd name="T22" fmla="*/ 1 w 34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6">
                  <a:moveTo>
                    <a:pt x="1" y="36"/>
                  </a:moveTo>
                  <a:lnTo>
                    <a:pt x="1" y="36"/>
                  </a:lnTo>
                  <a:cubicBezTo>
                    <a:pt x="0" y="36"/>
                    <a:pt x="0" y="35"/>
                    <a:pt x="0" y="35"/>
                  </a:cubicBezTo>
                  <a:cubicBezTo>
                    <a:pt x="0" y="34"/>
                    <a:pt x="1" y="34"/>
                    <a:pt x="2" y="33"/>
                  </a:cubicBezTo>
                  <a:cubicBezTo>
                    <a:pt x="12" y="33"/>
                    <a:pt x="21" y="32"/>
                    <a:pt x="32" y="32"/>
                  </a:cubicBezTo>
                  <a:cubicBezTo>
                    <a:pt x="32" y="22"/>
                    <a:pt x="32" y="12"/>
                    <a:pt x="32" y="2"/>
                  </a:cubicBezTo>
                  <a:cubicBezTo>
                    <a:pt x="32" y="1"/>
                    <a:pt x="32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4" y="2"/>
                    <a:pt x="34" y="2"/>
                    <a:pt x="34" y="3"/>
                  </a:cubicBezTo>
                  <a:cubicBezTo>
                    <a:pt x="34" y="14"/>
                    <a:pt x="34" y="24"/>
                    <a:pt x="34" y="34"/>
                  </a:cubicBezTo>
                  <a:cubicBezTo>
                    <a:pt x="23" y="34"/>
                    <a:pt x="13" y="34"/>
                    <a:pt x="3" y="35"/>
                  </a:cubicBezTo>
                  <a:cubicBezTo>
                    <a:pt x="2" y="35"/>
                    <a:pt x="1" y="36"/>
                    <a:pt x="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2" name="Freeform 1519"/>
            <p:cNvSpPr>
              <a:spLocks noEditPoints="1"/>
            </p:cNvSpPr>
            <p:nvPr userDrawn="1"/>
          </p:nvSpPr>
          <p:spPr bwMode="auto">
            <a:xfrm>
              <a:off x="406" y="373"/>
              <a:ext cx="36" cy="21"/>
            </a:xfrm>
            <a:custGeom>
              <a:avLst/>
              <a:gdLst>
                <a:gd name="T0" fmla="*/ 47 w 81"/>
                <a:gd name="T1" fmla="*/ 36 h 47"/>
                <a:gd name="T2" fmla="*/ 46 w 81"/>
                <a:gd name="T3" fmla="*/ 36 h 47"/>
                <a:gd name="T4" fmla="*/ 55 w 81"/>
                <a:gd name="T5" fmla="*/ 39 h 47"/>
                <a:gd name="T6" fmla="*/ 66 w 81"/>
                <a:gd name="T7" fmla="*/ 37 h 47"/>
                <a:gd name="T8" fmla="*/ 71 w 81"/>
                <a:gd name="T9" fmla="*/ 38 h 47"/>
                <a:gd name="T10" fmla="*/ 75 w 81"/>
                <a:gd name="T11" fmla="*/ 47 h 47"/>
                <a:gd name="T12" fmla="*/ 75 w 81"/>
                <a:gd name="T13" fmla="*/ 47 h 47"/>
                <a:gd name="T14" fmla="*/ 64 w 81"/>
                <a:gd name="T15" fmla="*/ 43 h 47"/>
                <a:gd name="T16" fmla="*/ 52 w 81"/>
                <a:gd name="T17" fmla="*/ 45 h 47"/>
                <a:gd name="T18" fmla="*/ 48 w 81"/>
                <a:gd name="T19" fmla="*/ 45 h 47"/>
                <a:gd name="T20" fmla="*/ 40 w 81"/>
                <a:gd name="T21" fmla="*/ 45 h 47"/>
                <a:gd name="T22" fmla="*/ 40 w 81"/>
                <a:gd name="T23" fmla="*/ 45 h 47"/>
                <a:gd name="T24" fmla="*/ 27 w 81"/>
                <a:gd name="T25" fmla="*/ 43 h 47"/>
                <a:gd name="T26" fmla="*/ 16 w 81"/>
                <a:gd name="T27" fmla="*/ 46 h 47"/>
                <a:gd name="T28" fmla="*/ 11 w 81"/>
                <a:gd name="T29" fmla="*/ 46 h 47"/>
                <a:gd name="T30" fmla="*/ 6 w 81"/>
                <a:gd name="T31" fmla="*/ 38 h 47"/>
                <a:gd name="T32" fmla="*/ 6 w 81"/>
                <a:gd name="T33" fmla="*/ 38 h 47"/>
                <a:gd name="T34" fmla="*/ 18 w 81"/>
                <a:gd name="T35" fmla="*/ 39 h 47"/>
                <a:gd name="T36" fmla="*/ 29 w 81"/>
                <a:gd name="T37" fmla="*/ 37 h 47"/>
                <a:gd name="T38" fmla="*/ 34 w 81"/>
                <a:gd name="T39" fmla="*/ 37 h 47"/>
                <a:gd name="T40" fmla="*/ 39 w 81"/>
                <a:gd name="T41" fmla="*/ 35 h 47"/>
                <a:gd name="T42" fmla="*/ 37 w 81"/>
                <a:gd name="T43" fmla="*/ 28 h 47"/>
                <a:gd name="T44" fmla="*/ 37 w 81"/>
                <a:gd name="T45" fmla="*/ 19 h 47"/>
                <a:gd name="T46" fmla="*/ 37 w 81"/>
                <a:gd name="T47" fmla="*/ 19 h 47"/>
                <a:gd name="T48" fmla="*/ 39 w 81"/>
                <a:gd name="T49" fmla="*/ 8 h 47"/>
                <a:gd name="T50" fmla="*/ 46 w 81"/>
                <a:gd name="T51" fmla="*/ 10 h 47"/>
                <a:gd name="T52" fmla="*/ 46 w 81"/>
                <a:gd name="T53" fmla="*/ 15 h 47"/>
                <a:gd name="T54" fmla="*/ 46 w 81"/>
                <a:gd name="T55" fmla="*/ 24 h 47"/>
                <a:gd name="T56" fmla="*/ 46 w 81"/>
                <a:gd name="T57" fmla="*/ 24 h 47"/>
                <a:gd name="T58" fmla="*/ 4 w 81"/>
                <a:gd name="T59" fmla="*/ 39 h 47"/>
                <a:gd name="T60" fmla="*/ 0 w 81"/>
                <a:gd name="T61" fmla="*/ 42 h 47"/>
                <a:gd name="T62" fmla="*/ 6 w 81"/>
                <a:gd name="T63" fmla="*/ 42 h 47"/>
                <a:gd name="T64" fmla="*/ 81 w 81"/>
                <a:gd name="T65" fmla="*/ 44 h 47"/>
                <a:gd name="T66" fmla="*/ 80 w 81"/>
                <a:gd name="T67" fmla="*/ 39 h 47"/>
                <a:gd name="T68" fmla="*/ 80 w 81"/>
                <a:gd name="T69" fmla="*/ 42 h 47"/>
                <a:gd name="T70" fmla="*/ 44 w 81"/>
                <a:gd name="T71" fmla="*/ 31 h 47"/>
                <a:gd name="T72" fmla="*/ 41 w 81"/>
                <a:gd name="T73" fmla="*/ 35 h 47"/>
                <a:gd name="T74" fmla="*/ 44 w 81"/>
                <a:gd name="T75" fmla="*/ 22 h 47"/>
                <a:gd name="T76" fmla="*/ 41 w 81"/>
                <a:gd name="T77" fmla="*/ 18 h 47"/>
                <a:gd name="T78" fmla="*/ 41 w 81"/>
                <a:gd name="T79" fmla="*/ 18 h 47"/>
                <a:gd name="T80" fmla="*/ 44 w 81"/>
                <a:gd name="T81" fmla="*/ 13 h 47"/>
                <a:gd name="T82" fmla="*/ 41 w 81"/>
                <a:gd name="T83" fmla="*/ 17 h 47"/>
                <a:gd name="T84" fmla="*/ 44 w 81"/>
                <a:gd name="T85" fmla="*/ 3 h 47"/>
                <a:gd name="T86" fmla="*/ 41 w 81"/>
                <a:gd name="T87" fmla="*/ 0 h 47"/>
                <a:gd name="T88" fmla="*/ 41 w 81"/>
                <a:gd name="T89" fmla="*/ 0 h 47"/>
                <a:gd name="T90" fmla="*/ 34 w 81"/>
                <a:gd name="T91" fmla="*/ 41 h 47"/>
                <a:gd name="T92" fmla="*/ 32 w 81"/>
                <a:gd name="T93" fmla="*/ 44 h 47"/>
                <a:gd name="T94" fmla="*/ 25 w 81"/>
                <a:gd name="T95" fmla="*/ 41 h 47"/>
                <a:gd name="T96" fmla="*/ 22 w 81"/>
                <a:gd name="T97" fmla="*/ 37 h 47"/>
                <a:gd name="T98" fmla="*/ 22 w 81"/>
                <a:gd name="T99" fmla="*/ 37 h 47"/>
                <a:gd name="T100" fmla="*/ 16 w 81"/>
                <a:gd name="T101" fmla="*/ 42 h 47"/>
                <a:gd name="T102" fmla="*/ 13 w 81"/>
                <a:gd name="T103" fmla="*/ 45 h 47"/>
                <a:gd name="T104" fmla="*/ 71 w 81"/>
                <a:gd name="T105" fmla="*/ 42 h 47"/>
                <a:gd name="T106" fmla="*/ 69 w 81"/>
                <a:gd name="T107" fmla="*/ 38 h 47"/>
                <a:gd name="T108" fmla="*/ 69 w 81"/>
                <a:gd name="T109" fmla="*/ 38 h 47"/>
                <a:gd name="T110" fmla="*/ 62 w 81"/>
                <a:gd name="T111" fmla="*/ 41 h 47"/>
                <a:gd name="T112" fmla="*/ 59 w 81"/>
                <a:gd name="T113" fmla="*/ 45 h 47"/>
                <a:gd name="T114" fmla="*/ 53 w 81"/>
                <a:gd name="T115" fmla="*/ 40 h 47"/>
                <a:gd name="T116" fmla="*/ 50 w 81"/>
                <a:gd name="T117" fmla="*/ 37 h 47"/>
                <a:gd name="T118" fmla="*/ 50 w 81"/>
                <a:gd name="T119" fmla="*/ 37 h 47"/>
                <a:gd name="T120" fmla="*/ 43 w 81"/>
                <a:gd name="T121" fmla="*/ 40 h 47"/>
                <a:gd name="T122" fmla="*/ 41 w 81"/>
                <a:gd name="T123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1" h="47">
                  <a:moveTo>
                    <a:pt x="46" y="36"/>
                  </a:moveTo>
                  <a:lnTo>
                    <a:pt x="46" y="36"/>
                  </a:lnTo>
                  <a:cubicBezTo>
                    <a:pt x="46" y="36"/>
                    <a:pt x="46" y="36"/>
                    <a:pt x="47" y="36"/>
                  </a:cubicBezTo>
                  <a:lnTo>
                    <a:pt x="47" y="36"/>
                  </a:lnTo>
                  <a:cubicBezTo>
                    <a:pt x="46" y="37"/>
                    <a:pt x="46" y="38"/>
                    <a:pt x="46" y="38"/>
                  </a:cubicBezTo>
                  <a:cubicBezTo>
                    <a:pt x="45" y="37"/>
                    <a:pt x="44" y="36"/>
                    <a:pt x="43" y="36"/>
                  </a:cubicBezTo>
                  <a:cubicBezTo>
                    <a:pt x="45" y="35"/>
                    <a:pt x="46" y="34"/>
                    <a:pt x="46" y="33"/>
                  </a:cubicBezTo>
                  <a:lnTo>
                    <a:pt x="46" y="36"/>
                  </a:lnTo>
                  <a:close/>
                  <a:moveTo>
                    <a:pt x="53" y="37"/>
                  </a:moveTo>
                  <a:lnTo>
                    <a:pt x="53" y="37"/>
                  </a:lnTo>
                  <a:lnTo>
                    <a:pt x="57" y="37"/>
                  </a:lnTo>
                  <a:cubicBezTo>
                    <a:pt x="56" y="37"/>
                    <a:pt x="55" y="38"/>
                    <a:pt x="55" y="39"/>
                  </a:cubicBezTo>
                  <a:cubicBezTo>
                    <a:pt x="55" y="38"/>
                    <a:pt x="54" y="37"/>
                    <a:pt x="53" y="37"/>
                  </a:cubicBezTo>
                  <a:close/>
                  <a:moveTo>
                    <a:pt x="62" y="37"/>
                  </a:moveTo>
                  <a:lnTo>
                    <a:pt x="62" y="37"/>
                  </a:lnTo>
                  <a:cubicBezTo>
                    <a:pt x="64" y="37"/>
                    <a:pt x="65" y="37"/>
                    <a:pt x="66" y="37"/>
                  </a:cubicBezTo>
                  <a:cubicBezTo>
                    <a:pt x="65" y="38"/>
                    <a:pt x="65" y="38"/>
                    <a:pt x="64" y="39"/>
                  </a:cubicBezTo>
                  <a:cubicBezTo>
                    <a:pt x="64" y="38"/>
                    <a:pt x="63" y="38"/>
                    <a:pt x="62" y="37"/>
                  </a:cubicBezTo>
                  <a:close/>
                  <a:moveTo>
                    <a:pt x="71" y="38"/>
                  </a:moveTo>
                  <a:lnTo>
                    <a:pt x="71" y="38"/>
                  </a:lnTo>
                  <a:cubicBezTo>
                    <a:pt x="73" y="38"/>
                    <a:pt x="74" y="38"/>
                    <a:pt x="76" y="38"/>
                  </a:cubicBezTo>
                  <a:cubicBezTo>
                    <a:pt x="75" y="38"/>
                    <a:pt x="74" y="39"/>
                    <a:pt x="73" y="40"/>
                  </a:cubicBezTo>
                  <a:cubicBezTo>
                    <a:pt x="73" y="39"/>
                    <a:pt x="72" y="38"/>
                    <a:pt x="71" y="38"/>
                  </a:cubicBezTo>
                  <a:close/>
                  <a:moveTo>
                    <a:pt x="75" y="47"/>
                  </a:moveTo>
                  <a:lnTo>
                    <a:pt x="75" y="47"/>
                  </a:lnTo>
                  <a:cubicBezTo>
                    <a:pt x="73" y="46"/>
                    <a:pt x="72" y="46"/>
                    <a:pt x="71" y="46"/>
                  </a:cubicBezTo>
                  <a:cubicBezTo>
                    <a:pt x="72" y="46"/>
                    <a:pt x="72" y="45"/>
                    <a:pt x="73" y="44"/>
                  </a:cubicBezTo>
                  <a:cubicBezTo>
                    <a:pt x="73" y="45"/>
                    <a:pt x="74" y="46"/>
                    <a:pt x="75" y="47"/>
                  </a:cubicBezTo>
                  <a:close/>
                  <a:moveTo>
                    <a:pt x="65" y="46"/>
                  </a:moveTo>
                  <a:lnTo>
                    <a:pt x="65" y="46"/>
                  </a:lnTo>
                  <a:cubicBezTo>
                    <a:pt x="64" y="46"/>
                    <a:pt x="63" y="46"/>
                    <a:pt x="62" y="46"/>
                  </a:cubicBezTo>
                  <a:cubicBezTo>
                    <a:pt x="63" y="45"/>
                    <a:pt x="63" y="44"/>
                    <a:pt x="64" y="43"/>
                  </a:cubicBezTo>
                  <a:cubicBezTo>
                    <a:pt x="64" y="44"/>
                    <a:pt x="65" y="45"/>
                    <a:pt x="65" y="46"/>
                  </a:cubicBezTo>
                  <a:close/>
                  <a:moveTo>
                    <a:pt x="56" y="45"/>
                  </a:moveTo>
                  <a:lnTo>
                    <a:pt x="56" y="45"/>
                  </a:lnTo>
                  <a:cubicBezTo>
                    <a:pt x="55" y="45"/>
                    <a:pt x="54" y="45"/>
                    <a:pt x="52" y="45"/>
                  </a:cubicBezTo>
                  <a:cubicBezTo>
                    <a:pt x="53" y="45"/>
                    <a:pt x="54" y="44"/>
                    <a:pt x="55" y="43"/>
                  </a:cubicBezTo>
                  <a:cubicBezTo>
                    <a:pt x="55" y="44"/>
                    <a:pt x="56" y="45"/>
                    <a:pt x="56" y="45"/>
                  </a:cubicBezTo>
                  <a:close/>
                  <a:moveTo>
                    <a:pt x="48" y="45"/>
                  </a:moveTo>
                  <a:lnTo>
                    <a:pt x="48" y="45"/>
                  </a:lnTo>
                  <a:cubicBezTo>
                    <a:pt x="46" y="45"/>
                    <a:pt x="44" y="45"/>
                    <a:pt x="42" y="45"/>
                  </a:cubicBezTo>
                  <a:cubicBezTo>
                    <a:pt x="43" y="45"/>
                    <a:pt x="45" y="44"/>
                    <a:pt x="45" y="42"/>
                  </a:cubicBezTo>
                  <a:cubicBezTo>
                    <a:pt x="46" y="43"/>
                    <a:pt x="47" y="44"/>
                    <a:pt x="48" y="45"/>
                  </a:cubicBezTo>
                  <a:close/>
                  <a:moveTo>
                    <a:pt x="40" y="45"/>
                  </a:moveTo>
                  <a:lnTo>
                    <a:pt x="40" y="45"/>
                  </a:lnTo>
                  <a:cubicBezTo>
                    <a:pt x="38" y="45"/>
                    <a:pt x="36" y="45"/>
                    <a:pt x="34" y="45"/>
                  </a:cubicBezTo>
                  <a:cubicBezTo>
                    <a:pt x="35" y="44"/>
                    <a:pt x="36" y="43"/>
                    <a:pt x="36" y="42"/>
                  </a:cubicBezTo>
                  <a:cubicBezTo>
                    <a:pt x="37" y="44"/>
                    <a:pt x="38" y="45"/>
                    <a:pt x="40" y="45"/>
                  </a:cubicBezTo>
                  <a:close/>
                  <a:moveTo>
                    <a:pt x="29" y="45"/>
                  </a:moveTo>
                  <a:lnTo>
                    <a:pt x="29" y="45"/>
                  </a:lnTo>
                  <a:cubicBezTo>
                    <a:pt x="28" y="45"/>
                    <a:pt x="27" y="45"/>
                    <a:pt x="25" y="45"/>
                  </a:cubicBezTo>
                  <a:cubicBezTo>
                    <a:pt x="26" y="45"/>
                    <a:pt x="27" y="44"/>
                    <a:pt x="27" y="43"/>
                  </a:cubicBezTo>
                  <a:cubicBezTo>
                    <a:pt x="28" y="44"/>
                    <a:pt x="28" y="45"/>
                    <a:pt x="29" y="45"/>
                  </a:cubicBezTo>
                  <a:close/>
                  <a:moveTo>
                    <a:pt x="20" y="46"/>
                  </a:moveTo>
                  <a:lnTo>
                    <a:pt x="20" y="46"/>
                  </a:lnTo>
                  <a:cubicBezTo>
                    <a:pt x="19" y="46"/>
                    <a:pt x="17" y="46"/>
                    <a:pt x="16" y="46"/>
                  </a:cubicBezTo>
                  <a:cubicBezTo>
                    <a:pt x="17" y="45"/>
                    <a:pt x="17" y="44"/>
                    <a:pt x="18" y="43"/>
                  </a:cubicBezTo>
                  <a:cubicBezTo>
                    <a:pt x="18" y="44"/>
                    <a:pt x="19" y="45"/>
                    <a:pt x="20" y="46"/>
                  </a:cubicBezTo>
                  <a:close/>
                  <a:moveTo>
                    <a:pt x="11" y="46"/>
                  </a:moveTo>
                  <a:lnTo>
                    <a:pt x="11" y="46"/>
                  </a:lnTo>
                  <a:cubicBezTo>
                    <a:pt x="10" y="46"/>
                    <a:pt x="8" y="46"/>
                    <a:pt x="7" y="47"/>
                  </a:cubicBezTo>
                  <a:cubicBezTo>
                    <a:pt x="8" y="46"/>
                    <a:pt x="8" y="45"/>
                    <a:pt x="9" y="44"/>
                  </a:cubicBezTo>
                  <a:cubicBezTo>
                    <a:pt x="9" y="45"/>
                    <a:pt x="10" y="46"/>
                    <a:pt x="11" y="46"/>
                  </a:cubicBezTo>
                  <a:close/>
                  <a:moveTo>
                    <a:pt x="6" y="38"/>
                  </a:moveTo>
                  <a:lnTo>
                    <a:pt x="6" y="38"/>
                  </a:lnTo>
                  <a:cubicBezTo>
                    <a:pt x="7" y="38"/>
                    <a:pt x="9" y="38"/>
                    <a:pt x="10" y="38"/>
                  </a:cubicBezTo>
                  <a:cubicBezTo>
                    <a:pt x="9" y="38"/>
                    <a:pt x="9" y="39"/>
                    <a:pt x="8" y="40"/>
                  </a:cubicBezTo>
                  <a:cubicBezTo>
                    <a:pt x="8" y="39"/>
                    <a:pt x="7" y="38"/>
                    <a:pt x="6" y="38"/>
                  </a:cubicBezTo>
                  <a:close/>
                  <a:moveTo>
                    <a:pt x="16" y="37"/>
                  </a:moveTo>
                  <a:lnTo>
                    <a:pt x="16" y="37"/>
                  </a:lnTo>
                  <a:cubicBezTo>
                    <a:pt x="17" y="37"/>
                    <a:pt x="18" y="37"/>
                    <a:pt x="20" y="37"/>
                  </a:cubicBezTo>
                  <a:cubicBezTo>
                    <a:pt x="19" y="38"/>
                    <a:pt x="18" y="38"/>
                    <a:pt x="18" y="39"/>
                  </a:cubicBezTo>
                  <a:cubicBezTo>
                    <a:pt x="17" y="38"/>
                    <a:pt x="16" y="38"/>
                    <a:pt x="16" y="37"/>
                  </a:cubicBezTo>
                  <a:close/>
                  <a:moveTo>
                    <a:pt x="25" y="37"/>
                  </a:moveTo>
                  <a:lnTo>
                    <a:pt x="25" y="37"/>
                  </a:lnTo>
                  <a:lnTo>
                    <a:pt x="29" y="37"/>
                  </a:lnTo>
                  <a:cubicBezTo>
                    <a:pt x="28" y="37"/>
                    <a:pt x="27" y="38"/>
                    <a:pt x="27" y="39"/>
                  </a:cubicBezTo>
                  <a:cubicBezTo>
                    <a:pt x="26" y="38"/>
                    <a:pt x="26" y="37"/>
                    <a:pt x="25" y="37"/>
                  </a:cubicBezTo>
                  <a:close/>
                  <a:moveTo>
                    <a:pt x="34" y="37"/>
                  </a:moveTo>
                  <a:lnTo>
                    <a:pt x="34" y="37"/>
                  </a:lnTo>
                  <a:lnTo>
                    <a:pt x="36" y="36"/>
                  </a:lnTo>
                  <a:cubicBezTo>
                    <a:pt x="37" y="36"/>
                    <a:pt x="37" y="36"/>
                    <a:pt x="37" y="36"/>
                  </a:cubicBezTo>
                  <a:lnTo>
                    <a:pt x="37" y="34"/>
                  </a:lnTo>
                  <a:cubicBezTo>
                    <a:pt x="38" y="34"/>
                    <a:pt x="38" y="35"/>
                    <a:pt x="39" y="35"/>
                  </a:cubicBezTo>
                  <a:cubicBezTo>
                    <a:pt x="38" y="36"/>
                    <a:pt x="37" y="37"/>
                    <a:pt x="36" y="38"/>
                  </a:cubicBezTo>
                  <a:cubicBezTo>
                    <a:pt x="36" y="38"/>
                    <a:pt x="35" y="37"/>
                    <a:pt x="34" y="37"/>
                  </a:cubicBez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37" y="24"/>
                  </a:lnTo>
                  <a:cubicBezTo>
                    <a:pt x="38" y="25"/>
                    <a:pt x="38" y="26"/>
                    <a:pt x="39" y="26"/>
                  </a:cubicBezTo>
                  <a:cubicBezTo>
                    <a:pt x="38" y="27"/>
                    <a:pt x="38" y="27"/>
                    <a:pt x="37" y="28"/>
                  </a:cubicBezTo>
                  <a:close/>
                  <a:moveTo>
                    <a:pt x="37" y="19"/>
                  </a:moveTo>
                  <a:lnTo>
                    <a:pt x="37" y="19"/>
                  </a:lnTo>
                  <a:lnTo>
                    <a:pt x="37" y="15"/>
                  </a:lnTo>
                  <a:cubicBezTo>
                    <a:pt x="38" y="16"/>
                    <a:pt x="38" y="17"/>
                    <a:pt x="39" y="17"/>
                  </a:cubicBezTo>
                  <a:cubicBezTo>
                    <a:pt x="38" y="18"/>
                    <a:pt x="38" y="18"/>
                    <a:pt x="37" y="19"/>
                  </a:cubicBezTo>
                  <a:close/>
                  <a:moveTo>
                    <a:pt x="37" y="10"/>
                  </a:moveTo>
                  <a:lnTo>
                    <a:pt x="37" y="10"/>
                  </a:lnTo>
                  <a:lnTo>
                    <a:pt x="37" y="6"/>
                  </a:lnTo>
                  <a:cubicBezTo>
                    <a:pt x="38" y="7"/>
                    <a:pt x="38" y="8"/>
                    <a:pt x="39" y="8"/>
                  </a:cubicBezTo>
                  <a:cubicBezTo>
                    <a:pt x="38" y="9"/>
                    <a:pt x="38" y="9"/>
                    <a:pt x="37" y="10"/>
                  </a:cubicBezTo>
                  <a:close/>
                  <a:moveTo>
                    <a:pt x="46" y="6"/>
                  </a:moveTo>
                  <a:lnTo>
                    <a:pt x="46" y="6"/>
                  </a:lnTo>
                  <a:lnTo>
                    <a:pt x="46" y="10"/>
                  </a:lnTo>
                  <a:cubicBezTo>
                    <a:pt x="45" y="9"/>
                    <a:pt x="45" y="9"/>
                    <a:pt x="44" y="8"/>
                  </a:cubicBezTo>
                  <a:cubicBezTo>
                    <a:pt x="45" y="8"/>
                    <a:pt x="45" y="7"/>
                    <a:pt x="46" y="6"/>
                  </a:cubicBezTo>
                  <a:close/>
                  <a:moveTo>
                    <a:pt x="46" y="15"/>
                  </a:moveTo>
                  <a:lnTo>
                    <a:pt x="46" y="15"/>
                  </a:lnTo>
                  <a:lnTo>
                    <a:pt x="46" y="20"/>
                  </a:lnTo>
                  <a:cubicBezTo>
                    <a:pt x="45" y="19"/>
                    <a:pt x="45" y="18"/>
                    <a:pt x="44" y="17"/>
                  </a:cubicBezTo>
                  <a:cubicBezTo>
                    <a:pt x="45" y="17"/>
                    <a:pt x="45" y="16"/>
                    <a:pt x="46" y="15"/>
                  </a:cubicBezTo>
                  <a:close/>
                  <a:moveTo>
                    <a:pt x="46" y="24"/>
                  </a:moveTo>
                  <a:lnTo>
                    <a:pt x="46" y="24"/>
                  </a:lnTo>
                  <a:lnTo>
                    <a:pt x="46" y="29"/>
                  </a:lnTo>
                  <a:cubicBezTo>
                    <a:pt x="46" y="28"/>
                    <a:pt x="45" y="27"/>
                    <a:pt x="44" y="26"/>
                  </a:cubicBezTo>
                  <a:cubicBezTo>
                    <a:pt x="45" y="26"/>
                    <a:pt x="46" y="25"/>
                    <a:pt x="46" y="24"/>
                  </a:cubicBezTo>
                  <a:close/>
                  <a:moveTo>
                    <a:pt x="0" y="42"/>
                  </a:moveTo>
                  <a:lnTo>
                    <a:pt x="0" y="42"/>
                  </a:lnTo>
                  <a:cubicBezTo>
                    <a:pt x="0" y="41"/>
                    <a:pt x="1" y="41"/>
                    <a:pt x="1" y="40"/>
                  </a:cubicBezTo>
                  <a:cubicBezTo>
                    <a:pt x="2" y="39"/>
                    <a:pt x="3" y="39"/>
                    <a:pt x="4" y="39"/>
                  </a:cubicBezTo>
                  <a:cubicBezTo>
                    <a:pt x="6" y="39"/>
                    <a:pt x="8" y="41"/>
                    <a:pt x="8" y="43"/>
                  </a:cubicBezTo>
                  <a:cubicBezTo>
                    <a:pt x="8" y="45"/>
                    <a:pt x="6" y="46"/>
                    <a:pt x="4" y="46"/>
                  </a:cubicBezTo>
                  <a:cubicBezTo>
                    <a:pt x="2" y="46"/>
                    <a:pt x="0" y="45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lose/>
                  <a:moveTo>
                    <a:pt x="6" y="42"/>
                  </a:moveTo>
                  <a:lnTo>
                    <a:pt x="6" y="42"/>
                  </a:lnTo>
                  <a:cubicBezTo>
                    <a:pt x="6" y="44"/>
                    <a:pt x="5" y="45"/>
                    <a:pt x="4" y="45"/>
                  </a:cubicBezTo>
                  <a:cubicBezTo>
                    <a:pt x="6" y="45"/>
                    <a:pt x="7" y="44"/>
                    <a:pt x="6" y="42"/>
                  </a:cubicBezTo>
                  <a:close/>
                  <a:moveTo>
                    <a:pt x="80" y="39"/>
                  </a:moveTo>
                  <a:lnTo>
                    <a:pt x="80" y="39"/>
                  </a:lnTo>
                  <a:cubicBezTo>
                    <a:pt x="81" y="40"/>
                    <a:pt x="81" y="42"/>
                    <a:pt x="81" y="43"/>
                  </a:cubicBezTo>
                  <a:cubicBezTo>
                    <a:pt x="81" y="43"/>
                    <a:pt x="81" y="44"/>
                    <a:pt x="81" y="44"/>
                  </a:cubicBezTo>
                  <a:cubicBezTo>
                    <a:pt x="81" y="45"/>
                    <a:pt x="79" y="46"/>
                    <a:pt x="78" y="46"/>
                  </a:cubicBezTo>
                  <a:cubicBezTo>
                    <a:pt x="76" y="46"/>
                    <a:pt x="74" y="45"/>
                    <a:pt x="74" y="43"/>
                  </a:cubicBezTo>
                  <a:cubicBezTo>
                    <a:pt x="74" y="41"/>
                    <a:pt x="76" y="39"/>
                    <a:pt x="78" y="39"/>
                  </a:cubicBezTo>
                  <a:cubicBezTo>
                    <a:pt x="79" y="39"/>
                    <a:pt x="79" y="39"/>
                    <a:pt x="80" y="39"/>
                  </a:cubicBezTo>
                  <a:close/>
                  <a:moveTo>
                    <a:pt x="80" y="42"/>
                  </a:moveTo>
                  <a:lnTo>
                    <a:pt x="80" y="42"/>
                  </a:lnTo>
                  <a:cubicBezTo>
                    <a:pt x="80" y="44"/>
                    <a:pt x="79" y="45"/>
                    <a:pt x="78" y="45"/>
                  </a:cubicBezTo>
                  <a:cubicBezTo>
                    <a:pt x="80" y="45"/>
                    <a:pt x="81" y="44"/>
                    <a:pt x="80" y="42"/>
                  </a:cubicBezTo>
                  <a:close/>
                  <a:moveTo>
                    <a:pt x="44" y="31"/>
                  </a:moveTo>
                  <a:lnTo>
                    <a:pt x="44" y="31"/>
                  </a:lnTo>
                  <a:cubicBezTo>
                    <a:pt x="43" y="32"/>
                    <a:pt x="43" y="33"/>
                    <a:pt x="42" y="34"/>
                  </a:cubicBezTo>
                  <a:cubicBezTo>
                    <a:pt x="44" y="34"/>
                    <a:pt x="44" y="32"/>
                    <a:pt x="44" y="31"/>
                  </a:cubicBezTo>
                  <a:close/>
                  <a:moveTo>
                    <a:pt x="41" y="27"/>
                  </a:moveTo>
                  <a:lnTo>
                    <a:pt x="41" y="27"/>
                  </a:lnTo>
                  <a:cubicBezTo>
                    <a:pt x="44" y="27"/>
                    <a:pt x="45" y="29"/>
                    <a:pt x="45" y="31"/>
                  </a:cubicBezTo>
                  <a:cubicBezTo>
                    <a:pt x="45" y="33"/>
                    <a:pt x="44" y="35"/>
                    <a:pt x="41" y="35"/>
                  </a:cubicBezTo>
                  <a:cubicBezTo>
                    <a:pt x="39" y="35"/>
                    <a:pt x="38" y="33"/>
                    <a:pt x="38" y="31"/>
                  </a:cubicBezTo>
                  <a:cubicBezTo>
                    <a:pt x="38" y="29"/>
                    <a:pt x="39" y="27"/>
                    <a:pt x="41" y="27"/>
                  </a:cubicBezTo>
                  <a:close/>
                  <a:moveTo>
                    <a:pt x="44" y="22"/>
                  </a:moveTo>
                  <a:lnTo>
                    <a:pt x="44" y="22"/>
                  </a:lnTo>
                  <a:cubicBezTo>
                    <a:pt x="43" y="23"/>
                    <a:pt x="43" y="24"/>
                    <a:pt x="42" y="24"/>
                  </a:cubicBezTo>
                  <a:cubicBezTo>
                    <a:pt x="44" y="25"/>
                    <a:pt x="44" y="23"/>
                    <a:pt x="44" y="22"/>
                  </a:cubicBezTo>
                  <a:close/>
                  <a:moveTo>
                    <a:pt x="41" y="18"/>
                  </a:moveTo>
                  <a:lnTo>
                    <a:pt x="41" y="18"/>
                  </a:lnTo>
                  <a:cubicBezTo>
                    <a:pt x="44" y="18"/>
                    <a:pt x="45" y="20"/>
                    <a:pt x="45" y="22"/>
                  </a:cubicBezTo>
                  <a:cubicBezTo>
                    <a:pt x="45" y="24"/>
                    <a:pt x="44" y="26"/>
                    <a:pt x="41" y="26"/>
                  </a:cubicBezTo>
                  <a:cubicBezTo>
                    <a:pt x="39" y="26"/>
                    <a:pt x="38" y="24"/>
                    <a:pt x="38" y="22"/>
                  </a:cubicBezTo>
                  <a:cubicBezTo>
                    <a:pt x="38" y="20"/>
                    <a:pt x="39" y="18"/>
                    <a:pt x="41" y="18"/>
                  </a:cubicBezTo>
                  <a:close/>
                  <a:moveTo>
                    <a:pt x="44" y="13"/>
                  </a:moveTo>
                  <a:lnTo>
                    <a:pt x="44" y="13"/>
                  </a:lnTo>
                  <a:cubicBezTo>
                    <a:pt x="43" y="14"/>
                    <a:pt x="43" y="15"/>
                    <a:pt x="42" y="15"/>
                  </a:cubicBezTo>
                  <a:cubicBezTo>
                    <a:pt x="44" y="15"/>
                    <a:pt x="44" y="14"/>
                    <a:pt x="44" y="13"/>
                  </a:cubicBezTo>
                  <a:close/>
                  <a:moveTo>
                    <a:pt x="41" y="9"/>
                  </a:moveTo>
                  <a:lnTo>
                    <a:pt x="41" y="9"/>
                  </a:lnTo>
                  <a:cubicBezTo>
                    <a:pt x="44" y="9"/>
                    <a:pt x="45" y="11"/>
                    <a:pt x="45" y="13"/>
                  </a:cubicBezTo>
                  <a:cubicBezTo>
                    <a:pt x="45" y="15"/>
                    <a:pt x="44" y="17"/>
                    <a:pt x="41" y="17"/>
                  </a:cubicBezTo>
                  <a:cubicBezTo>
                    <a:pt x="39" y="17"/>
                    <a:pt x="38" y="15"/>
                    <a:pt x="38" y="13"/>
                  </a:cubicBezTo>
                  <a:cubicBezTo>
                    <a:pt x="38" y="11"/>
                    <a:pt x="39" y="9"/>
                    <a:pt x="41" y="9"/>
                  </a:cubicBezTo>
                  <a:close/>
                  <a:moveTo>
                    <a:pt x="44" y="3"/>
                  </a:moveTo>
                  <a:lnTo>
                    <a:pt x="44" y="3"/>
                  </a:lnTo>
                  <a:cubicBezTo>
                    <a:pt x="43" y="5"/>
                    <a:pt x="43" y="6"/>
                    <a:pt x="42" y="6"/>
                  </a:cubicBezTo>
                  <a:cubicBezTo>
                    <a:pt x="44" y="6"/>
                    <a:pt x="44" y="5"/>
                    <a:pt x="44" y="3"/>
                  </a:cubicBezTo>
                  <a:close/>
                  <a:moveTo>
                    <a:pt x="41" y="0"/>
                  </a:moveTo>
                  <a:lnTo>
                    <a:pt x="41" y="0"/>
                  </a:lnTo>
                  <a:cubicBezTo>
                    <a:pt x="44" y="0"/>
                    <a:pt x="45" y="2"/>
                    <a:pt x="45" y="4"/>
                  </a:cubicBezTo>
                  <a:cubicBezTo>
                    <a:pt x="45" y="6"/>
                    <a:pt x="44" y="7"/>
                    <a:pt x="41" y="7"/>
                  </a:cubicBezTo>
                  <a:cubicBezTo>
                    <a:pt x="39" y="7"/>
                    <a:pt x="38" y="6"/>
                    <a:pt x="38" y="4"/>
                  </a:cubicBezTo>
                  <a:cubicBezTo>
                    <a:pt x="38" y="2"/>
                    <a:pt x="39" y="0"/>
                    <a:pt x="41" y="0"/>
                  </a:cubicBezTo>
                  <a:close/>
                  <a:moveTo>
                    <a:pt x="34" y="41"/>
                  </a:moveTo>
                  <a:lnTo>
                    <a:pt x="34" y="41"/>
                  </a:lnTo>
                  <a:cubicBezTo>
                    <a:pt x="34" y="42"/>
                    <a:pt x="33" y="43"/>
                    <a:pt x="32" y="43"/>
                  </a:cubicBezTo>
                  <a:cubicBezTo>
                    <a:pt x="34" y="43"/>
                    <a:pt x="34" y="42"/>
                    <a:pt x="34" y="41"/>
                  </a:cubicBezTo>
                  <a:close/>
                  <a:moveTo>
                    <a:pt x="32" y="37"/>
                  </a:moveTo>
                  <a:lnTo>
                    <a:pt x="32" y="37"/>
                  </a:lnTo>
                  <a:cubicBezTo>
                    <a:pt x="34" y="37"/>
                    <a:pt x="35" y="39"/>
                    <a:pt x="35" y="41"/>
                  </a:cubicBezTo>
                  <a:cubicBezTo>
                    <a:pt x="35" y="43"/>
                    <a:pt x="34" y="44"/>
                    <a:pt x="32" y="44"/>
                  </a:cubicBezTo>
                  <a:cubicBezTo>
                    <a:pt x="30" y="44"/>
                    <a:pt x="28" y="43"/>
                    <a:pt x="28" y="41"/>
                  </a:cubicBezTo>
                  <a:cubicBezTo>
                    <a:pt x="28" y="39"/>
                    <a:pt x="30" y="37"/>
                    <a:pt x="32" y="37"/>
                  </a:cubicBezTo>
                  <a:close/>
                  <a:moveTo>
                    <a:pt x="25" y="41"/>
                  </a:moveTo>
                  <a:lnTo>
                    <a:pt x="25" y="41"/>
                  </a:lnTo>
                  <a:cubicBezTo>
                    <a:pt x="24" y="42"/>
                    <a:pt x="24" y="43"/>
                    <a:pt x="23" y="44"/>
                  </a:cubicBezTo>
                  <a:cubicBezTo>
                    <a:pt x="24" y="44"/>
                    <a:pt x="25" y="42"/>
                    <a:pt x="25" y="41"/>
                  </a:cubicBezTo>
                  <a:close/>
                  <a:moveTo>
                    <a:pt x="22" y="37"/>
                  </a:moveTo>
                  <a:lnTo>
                    <a:pt x="22" y="37"/>
                  </a:lnTo>
                  <a:cubicBezTo>
                    <a:pt x="24" y="37"/>
                    <a:pt x="26" y="39"/>
                    <a:pt x="26" y="41"/>
                  </a:cubicBezTo>
                  <a:cubicBezTo>
                    <a:pt x="26" y="43"/>
                    <a:pt x="24" y="45"/>
                    <a:pt x="22" y="45"/>
                  </a:cubicBezTo>
                  <a:cubicBezTo>
                    <a:pt x="20" y="45"/>
                    <a:pt x="19" y="43"/>
                    <a:pt x="19" y="41"/>
                  </a:cubicBezTo>
                  <a:cubicBezTo>
                    <a:pt x="19" y="39"/>
                    <a:pt x="20" y="37"/>
                    <a:pt x="22" y="37"/>
                  </a:cubicBezTo>
                  <a:close/>
                  <a:moveTo>
                    <a:pt x="16" y="42"/>
                  </a:moveTo>
                  <a:lnTo>
                    <a:pt x="16" y="42"/>
                  </a:lnTo>
                  <a:cubicBezTo>
                    <a:pt x="15" y="43"/>
                    <a:pt x="14" y="44"/>
                    <a:pt x="13" y="44"/>
                  </a:cubicBezTo>
                  <a:cubicBezTo>
                    <a:pt x="15" y="44"/>
                    <a:pt x="16" y="43"/>
                    <a:pt x="16" y="42"/>
                  </a:cubicBezTo>
                  <a:close/>
                  <a:moveTo>
                    <a:pt x="13" y="38"/>
                  </a:moveTo>
                  <a:lnTo>
                    <a:pt x="13" y="38"/>
                  </a:lnTo>
                  <a:cubicBezTo>
                    <a:pt x="15" y="38"/>
                    <a:pt x="17" y="40"/>
                    <a:pt x="17" y="42"/>
                  </a:cubicBezTo>
                  <a:cubicBezTo>
                    <a:pt x="17" y="44"/>
                    <a:pt x="15" y="45"/>
                    <a:pt x="13" y="45"/>
                  </a:cubicBezTo>
                  <a:cubicBezTo>
                    <a:pt x="11" y="45"/>
                    <a:pt x="9" y="44"/>
                    <a:pt x="9" y="42"/>
                  </a:cubicBezTo>
                  <a:cubicBezTo>
                    <a:pt x="9" y="40"/>
                    <a:pt x="11" y="38"/>
                    <a:pt x="13" y="38"/>
                  </a:cubicBezTo>
                  <a:close/>
                  <a:moveTo>
                    <a:pt x="71" y="42"/>
                  </a:moveTo>
                  <a:lnTo>
                    <a:pt x="71" y="42"/>
                  </a:lnTo>
                  <a:cubicBezTo>
                    <a:pt x="70" y="43"/>
                    <a:pt x="70" y="44"/>
                    <a:pt x="69" y="44"/>
                  </a:cubicBezTo>
                  <a:cubicBezTo>
                    <a:pt x="71" y="45"/>
                    <a:pt x="71" y="43"/>
                    <a:pt x="71" y="42"/>
                  </a:cubicBezTo>
                  <a:close/>
                  <a:moveTo>
                    <a:pt x="69" y="38"/>
                  </a:moveTo>
                  <a:lnTo>
                    <a:pt x="69" y="38"/>
                  </a:lnTo>
                  <a:cubicBezTo>
                    <a:pt x="71" y="38"/>
                    <a:pt x="72" y="40"/>
                    <a:pt x="72" y="42"/>
                  </a:cubicBezTo>
                  <a:cubicBezTo>
                    <a:pt x="72" y="44"/>
                    <a:pt x="71" y="46"/>
                    <a:pt x="69" y="46"/>
                  </a:cubicBezTo>
                  <a:cubicBezTo>
                    <a:pt x="66" y="46"/>
                    <a:pt x="65" y="44"/>
                    <a:pt x="65" y="42"/>
                  </a:cubicBezTo>
                  <a:cubicBezTo>
                    <a:pt x="65" y="40"/>
                    <a:pt x="66" y="38"/>
                    <a:pt x="69" y="38"/>
                  </a:cubicBezTo>
                  <a:close/>
                  <a:moveTo>
                    <a:pt x="62" y="41"/>
                  </a:moveTo>
                  <a:lnTo>
                    <a:pt x="62" y="41"/>
                  </a:lnTo>
                  <a:cubicBezTo>
                    <a:pt x="61" y="42"/>
                    <a:pt x="61" y="43"/>
                    <a:pt x="59" y="44"/>
                  </a:cubicBezTo>
                  <a:cubicBezTo>
                    <a:pt x="61" y="44"/>
                    <a:pt x="62" y="42"/>
                    <a:pt x="62" y="41"/>
                  </a:cubicBezTo>
                  <a:close/>
                  <a:moveTo>
                    <a:pt x="59" y="37"/>
                  </a:moveTo>
                  <a:lnTo>
                    <a:pt x="59" y="37"/>
                  </a:lnTo>
                  <a:cubicBezTo>
                    <a:pt x="61" y="37"/>
                    <a:pt x="63" y="39"/>
                    <a:pt x="63" y="41"/>
                  </a:cubicBezTo>
                  <a:cubicBezTo>
                    <a:pt x="63" y="43"/>
                    <a:pt x="61" y="45"/>
                    <a:pt x="59" y="45"/>
                  </a:cubicBezTo>
                  <a:cubicBezTo>
                    <a:pt x="57" y="45"/>
                    <a:pt x="56" y="43"/>
                    <a:pt x="56" y="41"/>
                  </a:cubicBezTo>
                  <a:cubicBezTo>
                    <a:pt x="56" y="39"/>
                    <a:pt x="57" y="37"/>
                    <a:pt x="59" y="37"/>
                  </a:cubicBezTo>
                  <a:close/>
                  <a:moveTo>
                    <a:pt x="53" y="40"/>
                  </a:moveTo>
                  <a:lnTo>
                    <a:pt x="53" y="40"/>
                  </a:lnTo>
                  <a:cubicBezTo>
                    <a:pt x="52" y="42"/>
                    <a:pt x="51" y="42"/>
                    <a:pt x="50" y="43"/>
                  </a:cubicBezTo>
                  <a:cubicBezTo>
                    <a:pt x="52" y="43"/>
                    <a:pt x="53" y="42"/>
                    <a:pt x="53" y="40"/>
                  </a:cubicBezTo>
                  <a:close/>
                  <a:moveTo>
                    <a:pt x="50" y="37"/>
                  </a:moveTo>
                  <a:lnTo>
                    <a:pt x="50" y="37"/>
                  </a:lnTo>
                  <a:cubicBezTo>
                    <a:pt x="52" y="37"/>
                    <a:pt x="54" y="38"/>
                    <a:pt x="54" y="41"/>
                  </a:cubicBezTo>
                  <a:cubicBezTo>
                    <a:pt x="54" y="43"/>
                    <a:pt x="52" y="44"/>
                    <a:pt x="50" y="44"/>
                  </a:cubicBezTo>
                  <a:cubicBezTo>
                    <a:pt x="48" y="44"/>
                    <a:pt x="46" y="43"/>
                    <a:pt x="46" y="41"/>
                  </a:cubicBezTo>
                  <a:cubicBezTo>
                    <a:pt x="46" y="38"/>
                    <a:pt x="48" y="37"/>
                    <a:pt x="50" y="37"/>
                  </a:cubicBezTo>
                  <a:close/>
                  <a:moveTo>
                    <a:pt x="43" y="40"/>
                  </a:moveTo>
                  <a:lnTo>
                    <a:pt x="43" y="40"/>
                  </a:lnTo>
                  <a:cubicBezTo>
                    <a:pt x="43" y="41"/>
                    <a:pt x="42" y="42"/>
                    <a:pt x="41" y="43"/>
                  </a:cubicBezTo>
                  <a:cubicBezTo>
                    <a:pt x="43" y="43"/>
                    <a:pt x="44" y="41"/>
                    <a:pt x="43" y="40"/>
                  </a:cubicBezTo>
                  <a:close/>
                  <a:moveTo>
                    <a:pt x="41" y="36"/>
                  </a:moveTo>
                  <a:lnTo>
                    <a:pt x="41" y="36"/>
                  </a:lnTo>
                  <a:cubicBezTo>
                    <a:pt x="43" y="36"/>
                    <a:pt x="45" y="38"/>
                    <a:pt x="45" y="40"/>
                  </a:cubicBezTo>
                  <a:cubicBezTo>
                    <a:pt x="45" y="42"/>
                    <a:pt x="43" y="44"/>
                    <a:pt x="41" y="44"/>
                  </a:cubicBezTo>
                  <a:cubicBezTo>
                    <a:pt x="39" y="44"/>
                    <a:pt x="37" y="42"/>
                    <a:pt x="37" y="40"/>
                  </a:cubicBezTo>
                  <a:cubicBezTo>
                    <a:pt x="37" y="38"/>
                    <a:pt x="39" y="36"/>
                    <a:pt x="4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3" name="Freeform 1520"/>
            <p:cNvSpPr>
              <a:spLocks/>
            </p:cNvSpPr>
            <p:nvPr userDrawn="1"/>
          </p:nvSpPr>
          <p:spPr bwMode="auto">
            <a:xfrm>
              <a:off x="419" y="363"/>
              <a:ext cx="9" cy="9"/>
            </a:xfrm>
            <a:custGeom>
              <a:avLst/>
              <a:gdLst>
                <a:gd name="T0" fmla="*/ 13 w 20"/>
                <a:gd name="T1" fmla="*/ 4 h 21"/>
                <a:gd name="T2" fmla="*/ 13 w 20"/>
                <a:gd name="T3" fmla="*/ 4 h 21"/>
                <a:gd name="T4" fmla="*/ 12 w 20"/>
                <a:gd name="T5" fmla="*/ 7 h 21"/>
                <a:gd name="T6" fmla="*/ 20 w 20"/>
                <a:gd name="T7" fmla="*/ 5 h 21"/>
                <a:gd name="T8" fmla="*/ 20 w 20"/>
                <a:gd name="T9" fmla="*/ 15 h 21"/>
                <a:gd name="T10" fmla="*/ 14 w 20"/>
                <a:gd name="T11" fmla="*/ 12 h 21"/>
                <a:gd name="T12" fmla="*/ 15 w 20"/>
                <a:gd name="T13" fmla="*/ 21 h 21"/>
                <a:gd name="T14" fmla="*/ 5 w 20"/>
                <a:gd name="T15" fmla="*/ 21 h 21"/>
                <a:gd name="T16" fmla="*/ 9 w 20"/>
                <a:gd name="T17" fmla="*/ 14 h 21"/>
                <a:gd name="T18" fmla="*/ 0 w 20"/>
                <a:gd name="T19" fmla="*/ 15 h 21"/>
                <a:gd name="T20" fmla="*/ 0 w 20"/>
                <a:gd name="T21" fmla="*/ 5 h 21"/>
                <a:gd name="T22" fmla="*/ 7 w 20"/>
                <a:gd name="T23" fmla="*/ 9 h 21"/>
                <a:gd name="T24" fmla="*/ 5 w 20"/>
                <a:gd name="T25" fmla="*/ 0 h 21"/>
                <a:gd name="T26" fmla="*/ 15 w 20"/>
                <a:gd name="T27" fmla="*/ 0 h 21"/>
                <a:gd name="T28" fmla="*/ 13 w 20"/>
                <a:gd name="T2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13" y="4"/>
                  </a:moveTo>
                  <a:lnTo>
                    <a:pt x="13" y="4"/>
                  </a:lnTo>
                  <a:cubicBezTo>
                    <a:pt x="12" y="5"/>
                    <a:pt x="12" y="6"/>
                    <a:pt x="12" y="7"/>
                  </a:cubicBezTo>
                  <a:cubicBezTo>
                    <a:pt x="13" y="11"/>
                    <a:pt x="19" y="6"/>
                    <a:pt x="20" y="5"/>
                  </a:cubicBezTo>
                  <a:lnTo>
                    <a:pt x="20" y="15"/>
                  </a:lnTo>
                  <a:cubicBezTo>
                    <a:pt x="19" y="14"/>
                    <a:pt x="16" y="12"/>
                    <a:pt x="14" y="12"/>
                  </a:cubicBezTo>
                  <a:cubicBezTo>
                    <a:pt x="9" y="13"/>
                    <a:pt x="14" y="19"/>
                    <a:pt x="15" y="21"/>
                  </a:cubicBezTo>
                  <a:lnTo>
                    <a:pt x="5" y="21"/>
                  </a:lnTo>
                  <a:cubicBezTo>
                    <a:pt x="6" y="19"/>
                    <a:pt x="9" y="16"/>
                    <a:pt x="9" y="14"/>
                  </a:cubicBezTo>
                  <a:cubicBezTo>
                    <a:pt x="8" y="9"/>
                    <a:pt x="1" y="14"/>
                    <a:pt x="0" y="15"/>
                  </a:cubicBezTo>
                  <a:lnTo>
                    <a:pt x="0" y="5"/>
                  </a:lnTo>
                  <a:cubicBezTo>
                    <a:pt x="1" y="6"/>
                    <a:pt x="5" y="9"/>
                    <a:pt x="7" y="9"/>
                  </a:cubicBezTo>
                  <a:cubicBezTo>
                    <a:pt x="11" y="8"/>
                    <a:pt x="6" y="1"/>
                    <a:pt x="5" y="0"/>
                  </a:cubicBezTo>
                  <a:lnTo>
                    <a:pt x="15" y="0"/>
                  </a:lnTo>
                  <a:cubicBezTo>
                    <a:pt x="14" y="1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4" name="Freeform 1521"/>
            <p:cNvSpPr>
              <a:spLocks/>
            </p:cNvSpPr>
            <p:nvPr userDrawn="1"/>
          </p:nvSpPr>
          <p:spPr bwMode="auto">
            <a:xfrm>
              <a:off x="361" y="388"/>
              <a:ext cx="74" cy="28"/>
            </a:xfrm>
            <a:custGeom>
              <a:avLst/>
              <a:gdLst>
                <a:gd name="T0" fmla="*/ 109 w 164"/>
                <a:gd name="T1" fmla="*/ 25 h 62"/>
                <a:gd name="T2" fmla="*/ 109 w 164"/>
                <a:gd name="T3" fmla="*/ 25 h 62"/>
                <a:gd name="T4" fmla="*/ 127 w 164"/>
                <a:gd name="T5" fmla="*/ 40 h 62"/>
                <a:gd name="T6" fmla="*/ 133 w 164"/>
                <a:gd name="T7" fmla="*/ 29 h 62"/>
                <a:gd name="T8" fmla="*/ 131 w 164"/>
                <a:gd name="T9" fmla="*/ 24 h 62"/>
                <a:gd name="T10" fmla="*/ 139 w 164"/>
                <a:gd name="T11" fmla="*/ 30 h 62"/>
                <a:gd name="T12" fmla="*/ 144 w 164"/>
                <a:gd name="T13" fmla="*/ 41 h 62"/>
                <a:gd name="T14" fmla="*/ 149 w 164"/>
                <a:gd name="T15" fmla="*/ 41 h 62"/>
                <a:gd name="T16" fmla="*/ 152 w 164"/>
                <a:gd name="T17" fmla="*/ 33 h 62"/>
                <a:gd name="T18" fmla="*/ 151 w 164"/>
                <a:gd name="T19" fmla="*/ 26 h 62"/>
                <a:gd name="T20" fmla="*/ 157 w 164"/>
                <a:gd name="T21" fmla="*/ 32 h 62"/>
                <a:gd name="T22" fmla="*/ 163 w 164"/>
                <a:gd name="T23" fmla="*/ 36 h 62"/>
                <a:gd name="T24" fmla="*/ 161 w 164"/>
                <a:gd name="T25" fmla="*/ 45 h 62"/>
                <a:gd name="T26" fmla="*/ 149 w 164"/>
                <a:gd name="T27" fmla="*/ 50 h 62"/>
                <a:gd name="T28" fmla="*/ 142 w 164"/>
                <a:gd name="T29" fmla="*/ 56 h 62"/>
                <a:gd name="T30" fmla="*/ 128 w 164"/>
                <a:gd name="T31" fmla="*/ 56 h 62"/>
                <a:gd name="T32" fmla="*/ 115 w 164"/>
                <a:gd name="T33" fmla="*/ 62 h 62"/>
                <a:gd name="T34" fmla="*/ 103 w 164"/>
                <a:gd name="T35" fmla="*/ 57 h 62"/>
                <a:gd name="T36" fmla="*/ 85 w 164"/>
                <a:gd name="T37" fmla="*/ 47 h 62"/>
                <a:gd name="T38" fmla="*/ 56 w 164"/>
                <a:gd name="T39" fmla="*/ 41 h 62"/>
                <a:gd name="T40" fmla="*/ 30 w 164"/>
                <a:gd name="T41" fmla="*/ 35 h 62"/>
                <a:gd name="T42" fmla="*/ 2 w 164"/>
                <a:gd name="T43" fmla="*/ 31 h 62"/>
                <a:gd name="T44" fmla="*/ 7 w 164"/>
                <a:gd name="T45" fmla="*/ 14 h 62"/>
                <a:gd name="T46" fmla="*/ 8 w 164"/>
                <a:gd name="T47" fmla="*/ 3 h 62"/>
                <a:gd name="T48" fmla="*/ 36 w 164"/>
                <a:gd name="T49" fmla="*/ 0 h 62"/>
                <a:gd name="T50" fmla="*/ 39 w 164"/>
                <a:gd name="T51" fmla="*/ 15 h 62"/>
                <a:gd name="T52" fmla="*/ 56 w 164"/>
                <a:gd name="T53" fmla="*/ 26 h 62"/>
                <a:gd name="T54" fmla="*/ 95 w 164"/>
                <a:gd name="T55" fmla="*/ 34 h 62"/>
                <a:gd name="T56" fmla="*/ 104 w 164"/>
                <a:gd name="T57" fmla="*/ 25 h 62"/>
                <a:gd name="T58" fmla="*/ 109 w 164"/>
                <a:gd name="T59" fmla="*/ 2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62">
                  <a:moveTo>
                    <a:pt x="109" y="25"/>
                  </a:moveTo>
                  <a:lnTo>
                    <a:pt x="109" y="25"/>
                  </a:lnTo>
                  <a:cubicBezTo>
                    <a:pt x="112" y="31"/>
                    <a:pt x="118" y="40"/>
                    <a:pt x="127" y="40"/>
                  </a:cubicBezTo>
                  <a:cubicBezTo>
                    <a:pt x="126" y="35"/>
                    <a:pt x="128" y="31"/>
                    <a:pt x="133" y="29"/>
                  </a:cubicBezTo>
                  <a:cubicBezTo>
                    <a:pt x="133" y="28"/>
                    <a:pt x="133" y="25"/>
                    <a:pt x="131" y="24"/>
                  </a:cubicBezTo>
                  <a:cubicBezTo>
                    <a:pt x="136" y="23"/>
                    <a:pt x="138" y="26"/>
                    <a:pt x="139" y="30"/>
                  </a:cubicBezTo>
                  <a:cubicBezTo>
                    <a:pt x="145" y="31"/>
                    <a:pt x="146" y="37"/>
                    <a:pt x="144" y="41"/>
                  </a:cubicBezTo>
                  <a:cubicBezTo>
                    <a:pt x="146" y="42"/>
                    <a:pt x="149" y="41"/>
                    <a:pt x="149" y="41"/>
                  </a:cubicBezTo>
                  <a:cubicBezTo>
                    <a:pt x="147" y="36"/>
                    <a:pt x="150" y="34"/>
                    <a:pt x="152" y="33"/>
                  </a:cubicBezTo>
                  <a:cubicBezTo>
                    <a:pt x="153" y="30"/>
                    <a:pt x="152" y="28"/>
                    <a:pt x="151" y="26"/>
                  </a:cubicBezTo>
                  <a:cubicBezTo>
                    <a:pt x="156" y="26"/>
                    <a:pt x="157" y="31"/>
                    <a:pt x="157" y="32"/>
                  </a:cubicBezTo>
                  <a:cubicBezTo>
                    <a:pt x="160" y="33"/>
                    <a:pt x="161" y="33"/>
                    <a:pt x="163" y="36"/>
                  </a:cubicBezTo>
                  <a:cubicBezTo>
                    <a:pt x="164" y="37"/>
                    <a:pt x="164" y="43"/>
                    <a:pt x="161" y="45"/>
                  </a:cubicBezTo>
                  <a:cubicBezTo>
                    <a:pt x="158" y="47"/>
                    <a:pt x="153" y="47"/>
                    <a:pt x="149" y="50"/>
                  </a:cubicBezTo>
                  <a:cubicBezTo>
                    <a:pt x="147" y="51"/>
                    <a:pt x="146" y="55"/>
                    <a:pt x="142" y="56"/>
                  </a:cubicBezTo>
                  <a:cubicBezTo>
                    <a:pt x="138" y="57"/>
                    <a:pt x="133" y="55"/>
                    <a:pt x="128" y="56"/>
                  </a:cubicBezTo>
                  <a:cubicBezTo>
                    <a:pt x="122" y="58"/>
                    <a:pt x="120" y="62"/>
                    <a:pt x="115" y="62"/>
                  </a:cubicBezTo>
                  <a:cubicBezTo>
                    <a:pt x="110" y="62"/>
                    <a:pt x="111" y="58"/>
                    <a:pt x="103" y="57"/>
                  </a:cubicBezTo>
                  <a:cubicBezTo>
                    <a:pt x="97" y="54"/>
                    <a:pt x="91" y="49"/>
                    <a:pt x="85" y="47"/>
                  </a:cubicBezTo>
                  <a:cubicBezTo>
                    <a:pt x="76" y="44"/>
                    <a:pt x="66" y="43"/>
                    <a:pt x="56" y="41"/>
                  </a:cubicBezTo>
                  <a:cubicBezTo>
                    <a:pt x="47" y="40"/>
                    <a:pt x="39" y="36"/>
                    <a:pt x="30" y="35"/>
                  </a:cubicBezTo>
                  <a:cubicBezTo>
                    <a:pt x="24" y="34"/>
                    <a:pt x="5" y="35"/>
                    <a:pt x="2" y="31"/>
                  </a:cubicBezTo>
                  <a:cubicBezTo>
                    <a:pt x="0" y="27"/>
                    <a:pt x="6" y="25"/>
                    <a:pt x="7" y="14"/>
                  </a:cubicBezTo>
                  <a:cubicBezTo>
                    <a:pt x="7" y="12"/>
                    <a:pt x="8" y="4"/>
                    <a:pt x="8" y="3"/>
                  </a:cubicBezTo>
                  <a:cubicBezTo>
                    <a:pt x="8" y="3"/>
                    <a:pt x="34" y="0"/>
                    <a:pt x="36" y="0"/>
                  </a:cubicBezTo>
                  <a:cubicBezTo>
                    <a:pt x="36" y="7"/>
                    <a:pt x="38" y="13"/>
                    <a:pt x="39" y="15"/>
                  </a:cubicBezTo>
                  <a:cubicBezTo>
                    <a:pt x="43" y="21"/>
                    <a:pt x="50" y="23"/>
                    <a:pt x="56" y="26"/>
                  </a:cubicBezTo>
                  <a:cubicBezTo>
                    <a:pt x="69" y="30"/>
                    <a:pt x="82" y="35"/>
                    <a:pt x="95" y="34"/>
                  </a:cubicBezTo>
                  <a:cubicBezTo>
                    <a:pt x="96" y="34"/>
                    <a:pt x="103" y="30"/>
                    <a:pt x="104" y="25"/>
                  </a:cubicBezTo>
                  <a:cubicBezTo>
                    <a:pt x="105" y="23"/>
                    <a:pt x="108" y="23"/>
                    <a:pt x="109" y="2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5" name="Freeform 1522"/>
            <p:cNvSpPr>
              <a:spLocks/>
            </p:cNvSpPr>
            <p:nvPr userDrawn="1"/>
          </p:nvSpPr>
          <p:spPr bwMode="auto">
            <a:xfrm>
              <a:off x="363" y="388"/>
              <a:ext cx="62" cy="27"/>
            </a:xfrm>
            <a:custGeom>
              <a:avLst/>
              <a:gdLst>
                <a:gd name="T0" fmla="*/ 29 w 138"/>
                <a:gd name="T1" fmla="*/ 0 h 59"/>
                <a:gd name="T2" fmla="*/ 29 w 138"/>
                <a:gd name="T3" fmla="*/ 0 h 59"/>
                <a:gd name="T4" fmla="*/ 32 w 138"/>
                <a:gd name="T5" fmla="*/ 16 h 59"/>
                <a:gd name="T6" fmla="*/ 35 w 138"/>
                <a:gd name="T7" fmla="*/ 20 h 59"/>
                <a:gd name="T8" fmla="*/ 35 w 138"/>
                <a:gd name="T9" fmla="*/ 24 h 59"/>
                <a:gd name="T10" fmla="*/ 40 w 138"/>
                <a:gd name="T11" fmla="*/ 22 h 59"/>
                <a:gd name="T12" fmla="*/ 39 w 138"/>
                <a:gd name="T13" fmla="*/ 26 h 59"/>
                <a:gd name="T14" fmla="*/ 46 w 138"/>
                <a:gd name="T15" fmla="*/ 25 h 59"/>
                <a:gd name="T16" fmla="*/ 45 w 138"/>
                <a:gd name="T17" fmla="*/ 28 h 59"/>
                <a:gd name="T18" fmla="*/ 50 w 138"/>
                <a:gd name="T19" fmla="*/ 28 h 59"/>
                <a:gd name="T20" fmla="*/ 53 w 138"/>
                <a:gd name="T21" fmla="*/ 28 h 59"/>
                <a:gd name="T22" fmla="*/ 73 w 138"/>
                <a:gd name="T23" fmla="*/ 34 h 59"/>
                <a:gd name="T24" fmla="*/ 102 w 138"/>
                <a:gd name="T25" fmla="*/ 27 h 59"/>
                <a:gd name="T26" fmla="*/ 106 w 138"/>
                <a:gd name="T27" fmla="*/ 31 h 59"/>
                <a:gd name="T28" fmla="*/ 102 w 138"/>
                <a:gd name="T29" fmla="*/ 32 h 59"/>
                <a:gd name="T30" fmla="*/ 108 w 138"/>
                <a:gd name="T31" fmla="*/ 38 h 59"/>
                <a:gd name="T32" fmla="*/ 103 w 138"/>
                <a:gd name="T33" fmla="*/ 37 h 59"/>
                <a:gd name="T34" fmla="*/ 107 w 138"/>
                <a:gd name="T35" fmla="*/ 39 h 59"/>
                <a:gd name="T36" fmla="*/ 103 w 138"/>
                <a:gd name="T37" fmla="*/ 39 h 59"/>
                <a:gd name="T38" fmla="*/ 104 w 138"/>
                <a:gd name="T39" fmla="*/ 42 h 59"/>
                <a:gd name="T40" fmla="*/ 120 w 138"/>
                <a:gd name="T41" fmla="*/ 43 h 59"/>
                <a:gd name="T42" fmla="*/ 108 w 138"/>
                <a:gd name="T43" fmla="*/ 47 h 59"/>
                <a:gd name="T44" fmla="*/ 110 w 138"/>
                <a:gd name="T45" fmla="*/ 50 h 59"/>
                <a:gd name="T46" fmla="*/ 112 w 138"/>
                <a:gd name="T47" fmla="*/ 50 h 59"/>
                <a:gd name="T48" fmla="*/ 115 w 138"/>
                <a:gd name="T49" fmla="*/ 53 h 59"/>
                <a:gd name="T50" fmla="*/ 116 w 138"/>
                <a:gd name="T51" fmla="*/ 49 h 59"/>
                <a:gd name="T52" fmla="*/ 119 w 138"/>
                <a:gd name="T53" fmla="*/ 52 h 59"/>
                <a:gd name="T54" fmla="*/ 120 w 138"/>
                <a:gd name="T55" fmla="*/ 47 h 59"/>
                <a:gd name="T56" fmla="*/ 122 w 138"/>
                <a:gd name="T57" fmla="*/ 50 h 59"/>
                <a:gd name="T58" fmla="*/ 123 w 138"/>
                <a:gd name="T59" fmla="*/ 44 h 59"/>
                <a:gd name="T60" fmla="*/ 125 w 138"/>
                <a:gd name="T61" fmla="*/ 46 h 59"/>
                <a:gd name="T62" fmla="*/ 124 w 138"/>
                <a:gd name="T63" fmla="*/ 42 h 59"/>
                <a:gd name="T64" fmla="*/ 127 w 138"/>
                <a:gd name="T65" fmla="*/ 43 h 59"/>
                <a:gd name="T66" fmla="*/ 128 w 138"/>
                <a:gd name="T67" fmla="*/ 32 h 59"/>
                <a:gd name="T68" fmla="*/ 138 w 138"/>
                <a:gd name="T69" fmla="*/ 35 h 59"/>
                <a:gd name="T70" fmla="*/ 136 w 138"/>
                <a:gd name="T71" fmla="*/ 41 h 59"/>
                <a:gd name="T72" fmla="*/ 131 w 138"/>
                <a:gd name="T73" fmla="*/ 45 h 59"/>
                <a:gd name="T74" fmla="*/ 114 w 138"/>
                <a:gd name="T75" fmla="*/ 58 h 59"/>
                <a:gd name="T76" fmla="*/ 102 w 138"/>
                <a:gd name="T77" fmla="*/ 54 h 59"/>
                <a:gd name="T78" fmla="*/ 84 w 138"/>
                <a:gd name="T79" fmla="*/ 44 h 59"/>
                <a:gd name="T80" fmla="*/ 67 w 138"/>
                <a:gd name="T81" fmla="*/ 39 h 59"/>
                <a:gd name="T82" fmla="*/ 64 w 138"/>
                <a:gd name="T83" fmla="*/ 37 h 59"/>
                <a:gd name="T84" fmla="*/ 63 w 138"/>
                <a:gd name="T85" fmla="*/ 39 h 59"/>
                <a:gd name="T86" fmla="*/ 59 w 138"/>
                <a:gd name="T87" fmla="*/ 36 h 59"/>
                <a:gd name="T88" fmla="*/ 58 w 138"/>
                <a:gd name="T89" fmla="*/ 38 h 59"/>
                <a:gd name="T90" fmla="*/ 54 w 138"/>
                <a:gd name="T91" fmla="*/ 34 h 59"/>
                <a:gd name="T92" fmla="*/ 53 w 138"/>
                <a:gd name="T93" fmla="*/ 37 h 59"/>
                <a:gd name="T94" fmla="*/ 49 w 138"/>
                <a:gd name="T95" fmla="*/ 33 h 59"/>
                <a:gd name="T96" fmla="*/ 48 w 138"/>
                <a:gd name="T97" fmla="*/ 36 h 59"/>
                <a:gd name="T98" fmla="*/ 44 w 138"/>
                <a:gd name="T99" fmla="*/ 31 h 59"/>
                <a:gd name="T100" fmla="*/ 43 w 138"/>
                <a:gd name="T101" fmla="*/ 35 h 59"/>
                <a:gd name="T102" fmla="*/ 38 w 138"/>
                <a:gd name="T103" fmla="*/ 29 h 59"/>
                <a:gd name="T104" fmla="*/ 37 w 138"/>
                <a:gd name="T105" fmla="*/ 33 h 59"/>
                <a:gd name="T106" fmla="*/ 33 w 138"/>
                <a:gd name="T107" fmla="*/ 27 h 59"/>
                <a:gd name="T108" fmla="*/ 32 w 138"/>
                <a:gd name="T109" fmla="*/ 32 h 59"/>
                <a:gd name="T110" fmla="*/ 29 w 138"/>
                <a:gd name="T111" fmla="*/ 25 h 59"/>
                <a:gd name="T112" fmla="*/ 27 w 138"/>
                <a:gd name="T113" fmla="*/ 31 h 59"/>
                <a:gd name="T114" fmla="*/ 2 w 138"/>
                <a:gd name="T115" fmla="*/ 28 h 59"/>
                <a:gd name="T116" fmla="*/ 7 w 138"/>
                <a:gd name="T117" fmla="*/ 3 h 59"/>
                <a:gd name="T118" fmla="*/ 29 w 138"/>
                <a:gd name="T1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" h="59">
                  <a:moveTo>
                    <a:pt x="29" y="0"/>
                  </a:moveTo>
                  <a:lnTo>
                    <a:pt x="29" y="0"/>
                  </a:lnTo>
                  <a:cubicBezTo>
                    <a:pt x="30" y="5"/>
                    <a:pt x="28" y="6"/>
                    <a:pt x="32" y="16"/>
                  </a:cubicBezTo>
                  <a:cubicBezTo>
                    <a:pt x="33" y="17"/>
                    <a:pt x="34" y="19"/>
                    <a:pt x="35" y="20"/>
                  </a:cubicBezTo>
                  <a:cubicBezTo>
                    <a:pt x="35" y="20"/>
                    <a:pt x="34" y="23"/>
                    <a:pt x="35" y="24"/>
                  </a:cubicBezTo>
                  <a:cubicBezTo>
                    <a:pt x="35" y="22"/>
                    <a:pt x="37" y="20"/>
                    <a:pt x="40" y="22"/>
                  </a:cubicBezTo>
                  <a:cubicBezTo>
                    <a:pt x="40" y="23"/>
                    <a:pt x="38" y="24"/>
                    <a:pt x="39" y="26"/>
                  </a:cubicBezTo>
                  <a:cubicBezTo>
                    <a:pt x="40" y="25"/>
                    <a:pt x="43" y="22"/>
                    <a:pt x="46" y="25"/>
                  </a:cubicBezTo>
                  <a:cubicBezTo>
                    <a:pt x="45" y="26"/>
                    <a:pt x="45" y="27"/>
                    <a:pt x="45" y="28"/>
                  </a:cubicBezTo>
                  <a:cubicBezTo>
                    <a:pt x="45" y="27"/>
                    <a:pt x="48" y="25"/>
                    <a:pt x="50" y="28"/>
                  </a:cubicBezTo>
                  <a:cubicBezTo>
                    <a:pt x="51" y="28"/>
                    <a:pt x="50" y="27"/>
                    <a:pt x="53" y="28"/>
                  </a:cubicBezTo>
                  <a:cubicBezTo>
                    <a:pt x="55" y="29"/>
                    <a:pt x="70" y="34"/>
                    <a:pt x="73" y="34"/>
                  </a:cubicBezTo>
                  <a:cubicBezTo>
                    <a:pt x="84" y="37"/>
                    <a:pt x="96" y="38"/>
                    <a:pt x="102" y="27"/>
                  </a:cubicBezTo>
                  <a:cubicBezTo>
                    <a:pt x="104" y="28"/>
                    <a:pt x="104" y="29"/>
                    <a:pt x="106" y="31"/>
                  </a:cubicBezTo>
                  <a:cubicBezTo>
                    <a:pt x="107" y="33"/>
                    <a:pt x="103" y="31"/>
                    <a:pt x="102" y="32"/>
                  </a:cubicBezTo>
                  <a:cubicBezTo>
                    <a:pt x="104" y="33"/>
                    <a:pt x="111" y="34"/>
                    <a:pt x="108" y="38"/>
                  </a:cubicBezTo>
                  <a:cubicBezTo>
                    <a:pt x="107" y="37"/>
                    <a:pt x="106" y="35"/>
                    <a:pt x="103" y="37"/>
                  </a:cubicBezTo>
                  <a:cubicBezTo>
                    <a:pt x="105" y="37"/>
                    <a:pt x="107" y="39"/>
                    <a:pt x="107" y="39"/>
                  </a:cubicBezTo>
                  <a:cubicBezTo>
                    <a:pt x="106" y="39"/>
                    <a:pt x="104" y="39"/>
                    <a:pt x="103" y="39"/>
                  </a:cubicBezTo>
                  <a:cubicBezTo>
                    <a:pt x="102" y="39"/>
                    <a:pt x="102" y="42"/>
                    <a:pt x="104" y="42"/>
                  </a:cubicBezTo>
                  <a:cubicBezTo>
                    <a:pt x="108" y="42"/>
                    <a:pt x="116" y="41"/>
                    <a:pt x="120" y="43"/>
                  </a:cubicBezTo>
                  <a:cubicBezTo>
                    <a:pt x="118" y="46"/>
                    <a:pt x="116" y="47"/>
                    <a:pt x="108" y="47"/>
                  </a:cubicBezTo>
                  <a:cubicBezTo>
                    <a:pt x="106" y="47"/>
                    <a:pt x="109" y="49"/>
                    <a:pt x="110" y="50"/>
                  </a:cubicBezTo>
                  <a:cubicBezTo>
                    <a:pt x="111" y="50"/>
                    <a:pt x="111" y="50"/>
                    <a:pt x="112" y="50"/>
                  </a:cubicBezTo>
                  <a:cubicBezTo>
                    <a:pt x="113" y="50"/>
                    <a:pt x="113" y="52"/>
                    <a:pt x="115" y="53"/>
                  </a:cubicBezTo>
                  <a:cubicBezTo>
                    <a:pt x="114" y="51"/>
                    <a:pt x="114" y="50"/>
                    <a:pt x="116" y="49"/>
                  </a:cubicBezTo>
                  <a:cubicBezTo>
                    <a:pt x="117" y="50"/>
                    <a:pt x="117" y="52"/>
                    <a:pt x="119" y="52"/>
                  </a:cubicBezTo>
                  <a:cubicBezTo>
                    <a:pt x="118" y="50"/>
                    <a:pt x="117" y="48"/>
                    <a:pt x="120" y="47"/>
                  </a:cubicBezTo>
                  <a:cubicBezTo>
                    <a:pt x="121" y="47"/>
                    <a:pt x="121" y="49"/>
                    <a:pt x="122" y="50"/>
                  </a:cubicBezTo>
                  <a:cubicBezTo>
                    <a:pt x="122" y="48"/>
                    <a:pt x="121" y="46"/>
                    <a:pt x="123" y="44"/>
                  </a:cubicBezTo>
                  <a:cubicBezTo>
                    <a:pt x="123" y="46"/>
                    <a:pt x="124" y="46"/>
                    <a:pt x="125" y="46"/>
                  </a:cubicBezTo>
                  <a:cubicBezTo>
                    <a:pt x="124" y="44"/>
                    <a:pt x="124" y="43"/>
                    <a:pt x="124" y="42"/>
                  </a:cubicBezTo>
                  <a:cubicBezTo>
                    <a:pt x="125" y="42"/>
                    <a:pt x="127" y="43"/>
                    <a:pt x="127" y="43"/>
                  </a:cubicBezTo>
                  <a:cubicBezTo>
                    <a:pt x="125" y="38"/>
                    <a:pt x="126" y="35"/>
                    <a:pt x="128" y="32"/>
                  </a:cubicBezTo>
                  <a:cubicBezTo>
                    <a:pt x="131" y="30"/>
                    <a:pt x="137" y="31"/>
                    <a:pt x="138" y="35"/>
                  </a:cubicBezTo>
                  <a:cubicBezTo>
                    <a:pt x="138" y="37"/>
                    <a:pt x="138" y="39"/>
                    <a:pt x="136" y="41"/>
                  </a:cubicBezTo>
                  <a:cubicBezTo>
                    <a:pt x="135" y="43"/>
                    <a:pt x="133" y="43"/>
                    <a:pt x="131" y="45"/>
                  </a:cubicBezTo>
                  <a:cubicBezTo>
                    <a:pt x="125" y="49"/>
                    <a:pt x="121" y="54"/>
                    <a:pt x="114" y="58"/>
                  </a:cubicBezTo>
                  <a:cubicBezTo>
                    <a:pt x="109" y="59"/>
                    <a:pt x="108" y="55"/>
                    <a:pt x="102" y="54"/>
                  </a:cubicBezTo>
                  <a:cubicBezTo>
                    <a:pt x="96" y="51"/>
                    <a:pt x="90" y="47"/>
                    <a:pt x="84" y="44"/>
                  </a:cubicBezTo>
                  <a:cubicBezTo>
                    <a:pt x="75" y="40"/>
                    <a:pt x="69" y="41"/>
                    <a:pt x="67" y="39"/>
                  </a:cubicBezTo>
                  <a:cubicBezTo>
                    <a:pt x="65" y="41"/>
                    <a:pt x="64" y="38"/>
                    <a:pt x="64" y="37"/>
                  </a:cubicBezTo>
                  <a:cubicBezTo>
                    <a:pt x="63" y="38"/>
                    <a:pt x="63" y="39"/>
                    <a:pt x="63" y="39"/>
                  </a:cubicBezTo>
                  <a:cubicBezTo>
                    <a:pt x="59" y="40"/>
                    <a:pt x="58" y="37"/>
                    <a:pt x="59" y="36"/>
                  </a:cubicBezTo>
                  <a:cubicBezTo>
                    <a:pt x="58" y="36"/>
                    <a:pt x="58" y="38"/>
                    <a:pt x="58" y="38"/>
                  </a:cubicBezTo>
                  <a:cubicBezTo>
                    <a:pt x="54" y="39"/>
                    <a:pt x="53" y="35"/>
                    <a:pt x="54" y="34"/>
                  </a:cubicBezTo>
                  <a:cubicBezTo>
                    <a:pt x="52" y="35"/>
                    <a:pt x="52" y="37"/>
                    <a:pt x="53" y="37"/>
                  </a:cubicBezTo>
                  <a:cubicBezTo>
                    <a:pt x="49" y="38"/>
                    <a:pt x="48" y="34"/>
                    <a:pt x="49" y="33"/>
                  </a:cubicBezTo>
                  <a:cubicBezTo>
                    <a:pt x="48" y="34"/>
                    <a:pt x="48" y="36"/>
                    <a:pt x="48" y="36"/>
                  </a:cubicBezTo>
                  <a:cubicBezTo>
                    <a:pt x="44" y="36"/>
                    <a:pt x="44" y="32"/>
                    <a:pt x="44" y="31"/>
                  </a:cubicBezTo>
                  <a:cubicBezTo>
                    <a:pt x="43" y="32"/>
                    <a:pt x="43" y="34"/>
                    <a:pt x="43" y="35"/>
                  </a:cubicBezTo>
                  <a:cubicBezTo>
                    <a:pt x="39" y="35"/>
                    <a:pt x="38" y="31"/>
                    <a:pt x="38" y="29"/>
                  </a:cubicBezTo>
                  <a:cubicBezTo>
                    <a:pt x="37" y="30"/>
                    <a:pt x="37" y="33"/>
                    <a:pt x="37" y="33"/>
                  </a:cubicBezTo>
                  <a:cubicBezTo>
                    <a:pt x="32" y="33"/>
                    <a:pt x="33" y="29"/>
                    <a:pt x="33" y="27"/>
                  </a:cubicBezTo>
                  <a:cubicBezTo>
                    <a:pt x="31" y="29"/>
                    <a:pt x="32" y="32"/>
                    <a:pt x="32" y="32"/>
                  </a:cubicBezTo>
                  <a:cubicBezTo>
                    <a:pt x="28" y="32"/>
                    <a:pt x="27" y="28"/>
                    <a:pt x="29" y="25"/>
                  </a:cubicBezTo>
                  <a:cubicBezTo>
                    <a:pt x="27" y="27"/>
                    <a:pt x="27" y="31"/>
                    <a:pt x="27" y="31"/>
                  </a:cubicBezTo>
                  <a:cubicBezTo>
                    <a:pt x="18" y="31"/>
                    <a:pt x="3" y="30"/>
                    <a:pt x="2" y="28"/>
                  </a:cubicBezTo>
                  <a:cubicBezTo>
                    <a:pt x="0" y="27"/>
                    <a:pt x="7" y="21"/>
                    <a:pt x="7" y="3"/>
                  </a:cubicBezTo>
                  <a:cubicBezTo>
                    <a:pt x="8" y="2"/>
                    <a:pt x="28" y="2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6" name="Freeform 1523"/>
            <p:cNvSpPr>
              <a:spLocks/>
            </p:cNvSpPr>
            <p:nvPr userDrawn="1"/>
          </p:nvSpPr>
          <p:spPr bwMode="auto">
            <a:xfrm>
              <a:off x="365" y="396"/>
              <a:ext cx="6" cy="6"/>
            </a:xfrm>
            <a:custGeom>
              <a:avLst/>
              <a:gdLst>
                <a:gd name="T0" fmla="*/ 5 w 15"/>
                <a:gd name="T1" fmla="*/ 0 h 13"/>
                <a:gd name="T2" fmla="*/ 5 w 15"/>
                <a:gd name="T3" fmla="*/ 0 h 13"/>
                <a:gd name="T4" fmla="*/ 3 w 15"/>
                <a:gd name="T5" fmla="*/ 8 h 13"/>
                <a:gd name="T6" fmla="*/ 15 w 15"/>
                <a:gd name="T7" fmla="*/ 12 h 13"/>
                <a:gd name="T8" fmla="*/ 0 w 15"/>
                <a:gd name="T9" fmla="*/ 10 h 13"/>
                <a:gd name="T10" fmla="*/ 5 w 15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5" y="0"/>
                  </a:moveTo>
                  <a:lnTo>
                    <a:pt x="5" y="0"/>
                  </a:lnTo>
                  <a:cubicBezTo>
                    <a:pt x="5" y="2"/>
                    <a:pt x="3" y="7"/>
                    <a:pt x="3" y="8"/>
                  </a:cubicBezTo>
                  <a:cubicBezTo>
                    <a:pt x="4" y="11"/>
                    <a:pt x="12" y="11"/>
                    <a:pt x="15" y="12"/>
                  </a:cubicBezTo>
                  <a:cubicBezTo>
                    <a:pt x="11" y="13"/>
                    <a:pt x="1" y="11"/>
                    <a:pt x="0" y="10"/>
                  </a:cubicBezTo>
                  <a:cubicBezTo>
                    <a:pt x="0" y="9"/>
                    <a:pt x="3" y="5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7" name="Freeform 1524"/>
            <p:cNvSpPr>
              <a:spLocks/>
            </p:cNvSpPr>
            <p:nvPr userDrawn="1"/>
          </p:nvSpPr>
          <p:spPr bwMode="auto">
            <a:xfrm>
              <a:off x="367" y="397"/>
              <a:ext cx="3" cy="2"/>
            </a:xfrm>
            <a:custGeom>
              <a:avLst/>
              <a:gdLst>
                <a:gd name="T0" fmla="*/ 4 w 6"/>
                <a:gd name="T1" fmla="*/ 0 h 6"/>
                <a:gd name="T2" fmla="*/ 4 w 6"/>
                <a:gd name="T3" fmla="*/ 0 h 6"/>
                <a:gd name="T4" fmla="*/ 3 w 6"/>
                <a:gd name="T5" fmla="*/ 4 h 6"/>
                <a:gd name="T6" fmla="*/ 6 w 6"/>
                <a:gd name="T7" fmla="*/ 6 h 6"/>
                <a:gd name="T8" fmla="*/ 1 w 6"/>
                <a:gd name="T9" fmla="*/ 5 h 6"/>
                <a:gd name="T10" fmla="*/ 4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2" y="3"/>
                    <a:pt x="3" y="4"/>
                  </a:cubicBezTo>
                  <a:cubicBezTo>
                    <a:pt x="3" y="5"/>
                    <a:pt x="6" y="6"/>
                    <a:pt x="6" y="6"/>
                  </a:cubicBezTo>
                  <a:cubicBezTo>
                    <a:pt x="5" y="6"/>
                    <a:pt x="2" y="5"/>
                    <a:pt x="1" y="5"/>
                  </a:cubicBezTo>
                  <a:cubicBezTo>
                    <a:pt x="0" y="2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8" name="Freeform 1525"/>
            <p:cNvSpPr>
              <a:spLocks/>
            </p:cNvSpPr>
            <p:nvPr userDrawn="1"/>
          </p:nvSpPr>
          <p:spPr bwMode="auto">
            <a:xfrm>
              <a:off x="430" y="4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9" name="Freeform 1526"/>
            <p:cNvSpPr>
              <a:spLocks/>
            </p:cNvSpPr>
            <p:nvPr userDrawn="1"/>
          </p:nvSpPr>
          <p:spPr bwMode="auto">
            <a:xfrm>
              <a:off x="428" y="404"/>
              <a:ext cx="6" cy="5"/>
            </a:xfrm>
            <a:custGeom>
              <a:avLst/>
              <a:gdLst>
                <a:gd name="T0" fmla="*/ 7 w 13"/>
                <a:gd name="T1" fmla="*/ 0 h 12"/>
                <a:gd name="T2" fmla="*/ 7 w 13"/>
                <a:gd name="T3" fmla="*/ 0 h 12"/>
                <a:gd name="T4" fmla="*/ 9 w 13"/>
                <a:gd name="T5" fmla="*/ 9 h 12"/>
                <a:gd name="T6" fmla="*/ 0 w 13"/>
                <a:gd name="T7" fmla="*/ 12 h 12"/>
                <a:gd name="T8" fmla="*/ 0 w 13"/>
                <a:gd name="T9" fmla="*/ 9 h 12"/>
                <a:gd name="T10" fmla="*/ 5 w 13"/>
                <a:gd name="T11" fmla="*/ 9 h 12"/>
                <a:gd name="T12" fmla="*/ 7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7" y="0"/>
                  </a:moveTo>
                  <a:lnTo>
                    <a:pt x="7" y="0"/>
                  </a:lnTo>
                  <a:cubicBezTo>
                    <a:pt x="11" y="0"/>
                    <a:pt x="13" y="7"/>
                    <a:pt x="9" y="9"/>
                  </a:cubicBezTo>
                  <a:cubicBezTo>
                    <a:pt x="7" y="10"/>
                    <a:pt x="2" y="11"/>
                    <a:pt x="0" y="12"/>
                  </a:cubicBezTo>
                  <a:cubicBezTo>
                    <a:pt x="0" y="11"/>
                    <a:pt x="0" y="9"/>
                    <a:pt x="0" y="9"/>
                  </a:cubicBezTo>
                  <a:cubicBezTo>
                    <a:pt x="1" y="9"/>
                    <a:pt x="4" y="9"/>
                    <a:pt x="5" y="9"/>
                  </a:cubicBezTo>
                  <a:cubicBezTo>
                    <a:pt x="2" y="7"/>
                    <a:pt x="1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0" name="Freeform 1527"/>
            <p:cNvSpPr>
              <a:spLocks/>
            </p:cNvSpPr>
            <p:nvPr userDrawn="1"/>
          </p:nvSpPr>
          <p:spPr bwMode="auto">
            <a:xfrm>
              <a:off x="419" y="408"/>
              <a:ext cx="9" cy="5"/>
            </a:xfrm>
            <a:custGeom>
              <a:avLst/>
              <a:gdLst>
                <a:gd name="T0" fmla="*/ 15 w 19"/>
                <a:gd name="T1" fmla="*/ 1 h 11"/>
                <a:gd name="T2" fmla="*/ 15 w 19"/>
                <a:gd name="T3" fmla="*/ 1 h 11"/>
                <a:gd name="T4" fmla="*/ 18 w 19"/>
                <a:gd name="T5" fmla="*/ 3 h 11"/>
                <a:gd name="T6" fmla="*/ 14 w 19"/>
                <a:gd name="T7" fmla="*/ 8 h 11"/>
                <a:gd name="T8" fmla="*/ 0 w 19"/>
                <a:gd name="T9" fmla="*/ 9 h 11"/>
                <a:gd name="T10" fmla="*/ 11 w 19"/>
                <a:gd name="T11" fmla="*/ 5 h 11"/>
                <a:gd name="T12" fmla="*/ 13 w 19"/>
                <a:gd name="T13" fmla="*/ 2 h 11"/>
                <a:gd name="T14" fmla="*/ 15 w 19"/>
                <a:gd name="T15" fmla="*/ 4 h 11"/>
                <a:gd name="T16" fmla="*/ 15 w 19"/>
                <a:gd name="T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1">
                  <a:moveTo>
                    <a:pt x="15" y="1"/>
                  </a:moveTo>
                  <a:lnTo>
                    <a:pt x="15" y="1"/>
                  </a:lnTo>
                  <a:cubicBezTo>
                    <a:pt x="17" y="0"/>
                    <a:pt x="19" y="2"/>
                    <a:pt x="18" y="3"/>
                  </a:cubicBezTo>
                  <a:cubicBezTo>
                    <a:pt x="17" y="4"/>
                    <a:pt x="15" y="6"/>
                    <a:pt x="14" y="8"/>
                  </a:cubicBezTo>
                  <a:cubicBezTo>
                    <a:pt x="11" y="11"/>
                    <a:pt x="6" y="9"/>
                    <a:pt x="0" y="9"/>
                  </a:cubicBezTo>
                  <a:cubicBezTo>
                    <a:pt x="5" y="5"/>
                    <a:pt x="6" y="4"/>
                    <a:pt x="11" y="5"/>
                  </a:cubicBezTo>
                  <a:cubicBezTo>
                    <a:pt x="12" y="4"/>
                    <a:pt x="12" y="3"/>
                    <a:pt x="13" y="2"/>
                  </a:cubicBezTo>
                  <a:cubicBezTo>
                    <a:pt x="14" y="1"/>
                    <a:pt x="15" y="4"/>
                    <a:pt x="15" y="4"/>
                  </a:cubicBezTo>
                  <a:cubicBezTo>
                    <a:pt x="16" y="3"/>
                    <a:pt x="16" y="2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1" name="Freeform 1528"/>
            <p:cNvSpPr>
              <a:spLocks/>
            </p:cNvSpPr>
            <p:nvPr userDrawn="1"/>
          </p:nvSpPr>
          <p:spPr bwMode="auto">
            <a:xfrm>
              <a:off x="422" y="40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2" name="Freeform 1529"/>
            <p:cNvSpPr>
              <a:spLocks/>
            </p:cNvSpPr>
            <p:nvPr userDrawn="1"/>
          </p:nvSpPr>
          <p:spPr bwMode="auto">
            <a:xfrm>
              <a:off x="434" y="398"/>
              <a:ext cx="3" cy="4"/>
            </a:xfrm>
            <a:custGeom>
              <a:avLst/>
              <a:gdLst>
                <a:gd name="T0" fmla="*/ 7 w 7"/>
                <a:gd name="T1" fmla="*/ 0 h 9"/>
                <a:gd name="T2" fmla="*/ 7 w 7"/>
                <a:gd name="T3" fmla="*/ 0 h 9"/>
                <a:gd name="T4" fmla="*/ 0 w 7"/>
                <a:gd name="T5" fmla="*/ 9 h 9"/>
                <a:gd name="T6" fmla="*/ 7 w 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7" y="0"/>
                  </a:lnTo>
                  <a:cubicBezTo>
                    <a:pt x="7" y="4"/>
                    <a:pt x="4" y="9"/>
                    <a:pt x="0" y="9"/>
                  </a:cubicBezTo>
                  <a:cubicBezTo>
                    <a:pt x="3" y="7"/>
                    <a:pt x="6" y="4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3" name="Freeform 1530"/>
            <p:cNvSpPr>
              <a:spLocks/>
            </p:cNvSpPr>
            <p:nvPr userDrawn="1"/>
          </p:nvSpPr>
          <p:spPr bwMode="auto">
            <a:xfrm>
              <a:off x="433" y="398"/>
              <a:ext cx="3" cy="3"/>
            </a:xfrm>
            <a:custGeom>
              <a:avLst/>
              <a:gdLst>
                <a:gd name="T0" fmla="*/ 6 w 6"/>
                <a:gd name="T1" fmla="*/ 0 h 7"/>
                <a:gd name="T2" fmla="*/ 6 w 6"/>
                <a:gd name="T3" fmla="*/ 0 h 7"/>
                <a:gd name="T4" fmla="*/ 0 w 6"/>
                <a:gd name="T5" fmla="*/ 7 h 7"/>
                <a:gd name="T6" fmla="*/ 6 w 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lnTo>
                    <a:pt x="6" y="0"/>
                  </a:lnTo>
                  <a:cubicBezTo>
                    <a:pt x="6" y="3"/>
                    <a:pt x="3" y="6"/>
                    <a:pt x="0" y="7"/>
                  </a:cubicBezTo>
                  <a:cubicBezTo>
                    <a:pt x="2" y="6"/>
                    <a:pt x="5" y="3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4" name="Freeform 1531"/>
            <p:cNvSpPr>
              <a:spLocks/>
            </p:cNvSpPr>
            <p:nvPr userDrawn="1"/>
          </p:nvSpPr>
          <p:spPr bwMode="auto">
            <a:xfrm>
              <a:off x="432" y="398"/>
              <a:ext cx="2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2" y="3"/>
                    <a:pt x="0" y="3"/>
                  </a:cubicBezTo>
                  <a:cubicBezTo>
                    <a:pt x="1" y="3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5" name="Freeform 1532"/>
            <p:cNvSpPr>
              <a:spLocks noEditPoints="1"/>
            </p:cNvSpPr>
            <p:nvPr userDrawn="1"/>
          </p:nvSpPr>
          <p:spPr bwMode="auto">
            <a:xfrm>
              <a:off x="331" y="196"/>
              <a:ext cx="136" cy="261"/>
            </a:xfrm>
            <a:custGeom>
              <a:avLst/>
              <a:gdLst>
                <a:gd name="T0" fmla="*/ 14 w 304"/>
                <a:gd name="T1" fmla="*/ 489 h 573"/>
                <a:gd name="T2" fmla="*/ 5 w 304"/>
                <a:gd name="T3" fmla="*/ 439 h 573"/>
                <a:gd name="T4" fmla="*/ 36 w 304"/>
                <a:gd name="T5" fmla="*/ 473 h 573"/>
                <a:gd name="T6" fmla="*/ 19 w 304"/>
                <a:gd name="T7" fmla="*/ 451 h 573"/>
                <a:gd name="T8" fmla="*/ 59 w 304"/>
                <a:gd name="T9" fmla="*/ 514 h 573"/>
                <a:gd name="T10" fmla="*/ 0 w 304"/>
                <a:gd name="T11" fmla="*/ 153 h 573"/>
                <a:gd name="T12" fmla="*/ 9 w 304"/>
                <a:gd name="T13" fmla="*/ 82 h 573"/>
                <a:gd name="T14" fmla="*/ 52 w 304"/>
                <a:gd name="T15" fmla="*/ 61 h 573"/>
                <a:gd name="T16" fmla="*/ 118 w 304"/>
                <a:gd name="T17" fmla="*/ 47 h 573"/>
                <a:gd name="T18" fmla="*/ 152 w 304"/>
                <a:gd name="T19" fmla="*/ 83 h 573"/>
                <a:gd name="T20" fmla="*/ 130 w 304"/>
                <a:gd name="T21" fmla="*/ 95 h 573"/>
                <a:gd name="T22" fmla="*/ 155 w 304"/>
                <a:gd name="T23" fmla="*/ 111 h 573"/>
                <a:gd name="T24" fmla="*/ 119 w 304"/>
                <a:gd name="T25" fmla="*/ 122 h 573"/>
                <a:gd name="T26" fmla="*/ 83 w 304"/>
                <a:gd name="T27" fmla="*/ 108 h 573"/>
                <a:gd name="T28" fmla="*/ 61 w 304"/>
                <a:gd name="T29" fmla="*/ 167 h 573"/>
                <a:gd name="T30" fmla="*/ 74 w 304"/>
                <a:gd name="T31" fmla="*/ 193 h 573"/>
                <a:gd name="T32" fmla="*/ 127 w 304"/>
                <a:gd name="T33" fmla="*/ 216 h 573"/>
                <a:gd name="T34" fmla="*/ 168 w 304"/>
                <a:gd name="T35" fmla="*/ 113 h 573"/>
                <a:gd name="T36" fmla="*/ 202 w 304"/>
                <a:gd name="T37" fmla="*/ 87 h 573"/>
                <a:gd name="T38" fmla="*/ 238 w 304"/>
                <a:gd name="T39" fmla="*/ 93 h 573"/>
                <a:gd name="T40" fmla="*/ 297 w 304"/>
                <a:gd name="T41" fmla="*/ 105 h 573"/>
                <a:gd name="T42" fmla="*/ 270 w 304"/>
                <a:gd name="T43" fmla="*/ 178 h 573"/>
                <a:gd name="T44" fmla="*/ 296 w 304"/>
                <a:gd name="T45" fmla="*/ 225 h 573"/>
                <a:gd name="T46" fmla="*/ 239 w 304"/>
                <a:gd name="T47" fmla="*/ 262 h 573"/>
                <a:gd name="T48" fmla="*/ 211 w 304"/>
                <a:gd name="T49" fmla="*/ 275 h 573"/>
                <a:gd name="T50" fmla="*/ 218 w 304"/>
                <a:gd name="T51" fmla="*/ 318 h 573"/>
                <a:gd name="T52" fmla="*/ 207 w 304"/>
                <a:gd name="T53" fmla="*/ 339 h 573"/>
                <a:gd name="T54" fmla="*/ 179 w 304"/>
                <a:gd name="T55" fmla="*/ 330 h 573"/>
                <a:gd name="T56" fmla="*/ 139 w 304"/>
                <a:gd name="T57" fmla="*/ 301 h 573"/>
                <a:gd name="T58" fmla="*/ 113 w 304"/>
                <a:gd name="T59" fmla="*/ 332 h 573"/>
                <a:gd name="T60" fmla="*/ 95 w 304"/>
                <a:gd name="T61" fmla="*/ 297 h 573"/>
                <a:gd name="T62" fmla="*/ 85 w 304"/>
                <a:gd name="T63" fmla="*/ 344 h 573"/>
                <a:gd name="T64" fmla="*/ 136 w 304"/>
                <a:gd name="T65" fmla="*/ 375 h 573"/>
                <a:gd name="T66" fmla="*/ 123 w 304"/>
                <a:gd name="T67" fmla="*/ 416 h 573"/>
                <a:gd name="T68" fmla="*/ 111 w 304"/>
                <a:gd name="T69" fmla="*/ 433 h 573"/>
                <a:gd name="T70" fmla="*/ 90 w 304"/>
                <a:gd name="T71" fmla="*/ 427 h 573"/>
                <a:gd name="T72" fmla="*/ 60 w 304"/>
                <a:gd name="T73" fmla="*/ 433 h 573"/>
                <a:gd name="T74" fmla="*/ 46 w 304"/>
                <a:gd name="T75" fmla="*/ 395 h 573"/>
                <a:gd name="T76" fmla="*/ 30 w 304"/>
                <a:gd name="T77" fmla="*/ 446 h 573"/>
                <a:gd name="T78" fmla="*/ 96 w 304"/>
                <a:gd name="T79" fmla="*/ 466 h 573"/>
                <a:gd name="T80" fmla="*/ 119 w 304"/>
                <a:gd name="T81" fmla="*/ 521 h 573"/>
                <a:gd name="T82" fmla="*/ 97 w 304"/>
                <a:gd name="T83" fmla="*/ 522 h 573"/>
                <a:gd name="T84" fmla="*/ 32 w 304"/>
                <a:gd name="T85" fmla="*/ 559 h 573"/>
                <a:gd name="T86" fmla="*/ 0 w 304"/>
                <a:gd name="T87" fmla="*/ 15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5" y="439"/>
                  </a:moveTo>
                  <a:lnTo>
                    <a:pt x="5" y="439"/>
                  </a:lnTo>
                  <a:cubicBezTo>
                    <a:pt x="3" y="445"/>
                    <a:pt x="11" y="480"/>
                    <a:pt x="14" y="489"/>
                  </a:cubicBezTo>
                  <a:cubicBezTo>
                    <a:pt x="18" y="505"/>
                    <a:pt x="21" y="530"/>
                    <a:pt x="19" y="540"/>
                  </a:cubicBezTo>
                  <a:cubicBezTo>
                    <a:pt x="34" y="533"/>
                    <a:pt x="26" y="504"/>
                    <a:pt x="20" y="491"/>
                  </a:cubicBezTo>
                  <a:cubicBezTo>
                    <a:pt x="13" y="474"/>
                    <a:pt x="7" y="452"/>
                    <a:pt x="5" y="439"/>
                  </a:cubicBezTo>
                  <a:close/>
                  <a:moveTo>
                    <a:pt x="19" y="451"/>
                  </a:moveTo>
                  <a:lnTo>
                    <a:pt x="19" y="451"/>
                  </a:lnTo>
                  <a:cubicBezTo>
                    <a:pt x="23" y="457"/>
                    <a:pt x="32" y="467"/>
                    <a:pt x="36" y="473"/>
                  </a:cubicBezTo>
                  <a:cubicBezTo>
                    <a:pt x="43" y="481"/>
                    <a:pt x="48" y="488"/>
                    <a:pt x="52" y="499"/>
                  </a:cubicBezTo>
                  <a:cubicBezTo>
                    <a:pt x="59" y="498"/>
                    <a:pt x="58" y="489"/>
                    <a:pt x="55" y="484"/>
                  </a:cubicBezTo>
                  <a:cubicBezTo>
                    <a:pt x="50" y="475"/>
                    <a:pt x="30" y="463"/>
                    <a:pt x="19" y="451"/>
                  </a:cubicBezTo>
                  <a:close/>
                  <a:moveTo>
                    <a:pt x="70" y="509"/>
                  </a:moveTo>
                  <a:lnTo>
                    <a:pt x="70" y="509"/>
                  </a:lnTo>
                  <a:cubicBezTo>
                    <a:pt x="67" y="513"/>
                    <a:pt x="63" y="514"/>
                    <a:pt x="59" y="514"/>
                  </a:cubicBezTo>
                  <a:cubicBezTo>
                    <a:pt x="60" y="518"/>
                    <a:pt x="60" y="519"/>
                    <a:pt x="60" y="522"/>
                  </a:cubicBezTo>
                  <a:cubicBezTo>
                    <a:pt x="68" y="522"/>
                    <a:pt x="74" y="517"/>
                    <a:pt x="70" y="509"/>
                  </a:cubicBezTo>
                  <a:close/>
                  <a:moveTo>
                    <a:pt x="0" y="153"/>
                  </a:moveTo>
                  <a:lnTo>
                    <a:pt x="0" y="153"/>
                  </a:lnTo>
                  <a:cubicBezTo>
                    <a:pt x="2" y="126"/>
                    <a:pt x="13" y="106"/>
                    <a:pt x="24" y="88"/>
                  </a:cubicBezTo>
                  <a:cubicBezTo>
                    <a:pt x="18" y="89"/>
                    <a:pt x="12" y="86"/>
                    <a:pt x="9" y="82"/>
                  </a:cubicBezTo>
                  <a:cubicBezTo>
                    <a:pt x="23" y="83"/>
                    <a:pt x="37" y="78"/>
                    <a:pt x="44" y="69"/>
                  </a:cubicBezTo>
                  <a:cubicBezTo>
                    <a:pt x="37" y="67"/>
                    <a:pt x="33" y="63"/>
                    <a:pt x="30" y="58"/>
                  </a:cubicBezTo>
                  <a:cubicBezTo>
                    <a:pt x="36" y="61"/>
                    <a:pt x="44" y="62"/>
                    <a:pt x="52" y="61"/>
                  </a:cubicBezTo>
                  <a:cubicBezTo>
                    <a:pt x="42" y="59"/>
                    <a:pt x="27" y="50"/>
                    <a:pt x="26" y="43"/>
                  </a:cubicBezTo>
                  <a:cubicBezTo>
                    <a:pt x="29" y="46"/>
                    <a:pt x="49" y="47"/>
                    <a:pt x="60" y="47"/>
                  </a:cubicBezTo>
                  <a:lnTo>
                    <a:pt x="118" y="47"/>
                  </a:lnTo>
                  <a:cubicBezTo>
                    <a:pt x="120" y="47"/>
                    <a:pt x="121" y="49"/>
                    <a:pt x="121" y="51"/>
                  </a:cubicBezTo>
                  <a:cubicBezTo>
                    <a:pt x="125" y="50"/>
                    <a:pt x="128" y="52"/>
                    <a:pt x="127" y="56"/>
                  </a:cubicBezTo>
                  <a:cubicBezTo>
                    <a:pt x="142" y="56"/>
                    <a:pt x="155" y="65"/>
                    <a:pt x="152" y="83"/>
                  </a:cubicBezTo>
                  <a:cubicBezTo>
                    <a:pt x="151" y="89"/>
                    <a:pt x="149" y="92"/>
                    <a:pt x="145" y="95"/>
                  </a:cubicBezTo>
                  <a:cubicBezTo>
                    <a:pt x="138" y="85"/>
                    <a:pt x="120" y="84"/>
                    <a:pt x="108" y="91"/>
                  </a:cubicBezTo>
                  <a:cubicBezTo>
                    <a:pt x="115" y="91"/>
                    <a:pt x="124" y="92"/>
                    <a:pt x="130" y="95"/>
                  </a:cubicBezTo>
                  <a:cubicBezTo>
                    <a:pt x="137" y="98"/>
                    <a:pt x="145" y="101"/>
                    <a:pt x="154" y="100"/>
                  </a:cubicBezTo>
                  <a:cubicBezTo>
                    <a:pt x="160" y="100"/>
                    <a:pt x="163" y="96"/>
                    <a:pt x="164" y="91"/>
                  </a:cubicBezTo>
                  <a:cubicBezTo>
                    <a:pt x="167" y="94"/>
                    <a:pt x="165" y="106"/>
                    <a:pt x="155" y="111"/>
                  </a:cubicBezTo>
                  <a:cubicBezTo>
                    <a:pt x="149" y="114"/>
                    <a:pt x="140" y="115"/>
                    <a:pt x="134" y="110"/>
                  </a:cubicBezTo>
                  <a:cubicBezTo>
                    <a:pt x="131" y="109"/>
                    <a:pt x="122" y="98"/>
                    <a:pt x="110" y="98"/>
                  </a:cubicBezTo>
                  <a:cubicBezTo>
                    <a:pt x="127" y="103"/>
                    <a:pt x="132" y="115"/>
                    <a:pt x="119" y="122"/>
                  </a:cubicBezTo>
                  <a:cubicBezTo>
                    <a:pt x="119" y="118"/>
                    <a:pt x="119" y="112"/>
                    <a:pt x="111" y="107"/>
                  </a:cubicBezTo>
                  <a:cubicBezTo>
                    <a:pt x="106" y="104"/>
                    <a:pt x="99" y="102"/>
                    <a:pt x="91" y="105"/>
                  </a:cubicBezTo>
                  <a:cubicBezTo>
                    <a:pt x="89" y="105"/>
                    <a:pt x="85" y="107"/>
                    <a:pt x="83" y="108"/>
                  </a:cubicBezTo>
                  <a:cubicBezTo>
                    <a:pt x="79" y="108"/>
                    <a:pt x="78" y="106"/>
                    <a:pt x="77" y="105"/>
                  </a:cubicBezTo>
                  <a:cubicBezTo>
                    <a:pt x="69" y="111"/>
                    <a:pt x="58" y="128"/>
                    <a:pt x="56" y="139"/>
                  </a:cubicBezTo>
                  <a:cubicBezTo>
                    <a:pt x="53" y="152"/>
                    <a:pt x="55" y="160"/>
                    <a:pt x="61" y="167"/>
                  </a:cubicBezTo>
                  <a:cubicBezTo>
                    <a:pt x="63" y="169"/>
                    <a:pt x="74" y="178"/>
                    <a:pt x="83" y="169"/>
                  </a:cubicBezTo>
                  <a:cubicBezTo>
                    <a:pt x="85" y="182"/>
                    <a:pt x="74" y="189"/>
                    <a:pt x="62" y="185"/>
                  </a:cubicBezTo>
                  <a:cubicBezTo>
                    <a:pt x="64" y="188"/>
                    <a:pt x="69" y="191"/>
                    <a:pt x="74" y="193"/>
                  </a:cubicBezTo>
                  <a:cubicBezTo>
                    <a:pt x="83" y="197"/>
                    <a:pt x="92" y="193"/>
                    <a:pt x="96" y="186"/>
                  </a:cubicBezTo>
                  <a:cubicBezTo>
                    <a:pt x="105" y="197"/>
                    <a:pt x="101" y="216"/>
                    <a:pt x="85" y="217"/>
                  </a:cubicBezTo>
                  <a:cubicBezTo>
                    <a:pt x="92" y="231"/>
                    <a:pt x="116" y="231"/>
                    <a:pt x="127" y="216"/>
                  </a:cubicBezTo>
                  <a:cubicBezTo>
                    <a:pt x="134" y="206"/>
                    <a:pt x="126" y="199"/>
                    <a:pt x="122" y="195"/>
                  </a:cubicBezTo>
                  <a:cubicBezTo>
                    <a:pt x="112" y="185"/>
                    <a:pt x="112" y="176"/>
                    <a:pt x="119" y="165"/>
                  </a:cubicBezTo>
                  <a:cubicBezTo>
                    <a:pt x="128" y="152"/>
                    <a:pt x="157" y="129"/>
                    <a:pt x="168" y="113"/>
                  </a:cubicBezTo>
                  <a:cubicBezTo>
                    <a:pt x="170" y="116"/>
                    <a:pt x="171" y="119"/>
                    <a:pt x="171" y="120"/>
                  </a:cubicBezTo>
                  <a:cubicBezTo>
                    <a:pt x="181" y="112"/>
                    <a:pt x="193" y="96"/>
                    <a:pt x="197" y="83"/>
                  </a:cubicBezTo>
                  <a:cubicBezTo>
                    <a:pt x="199" y="84"/>
                    <a:pt x="200" y="86"/>
                    <a:pt x="202" y="87"/>
                  </a:cubicBezTo>
                  <a:cubicBezTo>
                    <a:pt x="218" y="67"/>
                    <a:pt x="247" y="19"/>
                    <a:pt x="255" y="0"/>
                  </a:cubicBezTo>
                  <a:cubicBezTo>
                    <a:pt x="273" y="8"/>
                    <a:pt x="272" y="33"/>
                    <a:pt x="267" y="47"/>
                  </a:cubicBezTo>
                  <a:cubicBezTo>
                    <a:pt x="262" y="60"/>
                    <a:pt x="254" y="74"/>
                    <a:pt x="238" y="93"/>
                  </a:cubicBezTo>
                  <a:cubicBezTo>
                    <a:pt x="243" y="89"/>
                    <a:pt x="275" y="56"/>
                    <a:pt x="283" y="52"/>
                  </a:cubicBezTo>
                  <a:cubicBezTo>
                    <a:pt x="295" y="69"/>
                    <a:pt x="286" y="99"/>
                    <a:pt x="263" y="112"/>
                  </a:cubicBezTo>
                  <a:cubicBezTo>
                    <a:pt x="271" y="109"/>
                    <a:pt x="288" y="102"/>
                    <a:pt x="297" y="105"/>
                  </a:cubicBezTo>
                  <a:cubicBezTo>
                    <a:pt x="299" y="124"/>
                    <a:pt x="283" y="137"/>
                    <a:pt x="273" y="144"/>
                  </a:cubicBezTo>
                  <a:cubicBezTo>
                    <a:pt x="283" y="142"/>
                    <a:pt x="293" y="140"/>
                    <a:pt x="304" y="143"/>
                  </a:cubicBezTo>
                  <a:cubicBezTo>
                    <a:pt x="303" y="156"/>
                    <a:pt x="290" y="171"/>
                    <a:pt x="270" y="178"/>
                  </a:cubicBezTo>
                  <a:cubicBezTo>
                    <a:pt x="282" y="177"/>
                    <a:pt x="295" y="178"/>
                    <a:pt x="303" y="183"/>
                  </a:cubicBezTo>
                  <a:cubicBezTo>
                    <a:pt x="301" y="196"/>
                    <a:pt x="286" y="208"/>
                    <a:pt x="267" y="211"/>
                  </a:cubicBezTo>
                  <a:cubicBezTo>
                    <a:pt x="279" y="212"/>
                    <a:pt x="291" y="218"/>
                    <a:pt x="296" y="225"/>
                  </a:cubicBezTo>
                  <a:cubicBezTo>
                    <a:pt x="290" y="234"/>
                    <a:pt x="280" y="241"/>
                    <a:pt x="264" y="240"/>
                  </a:cubicBezTo>
                  <a:cubicBezTo>
                    <a:pt x="272" y="243"/>
                    <a:pt x="280" y="250"/>
                    <a:pt x="284" y="259"/>
                  </a:cubicBezTo>
                  <a:cubicBezTo>
                    <a:pt x="275" y="266"/>
                    <a:pt x="264" y="271"/>
                    <a:pt x="239" y="262"/>
                  </a:cubicBezTo>
                  <a:cubicBezTo>
                    <a:pt x="268" y="274"/>
                    <a:pt x="262" y="280"/>
                    <a:pt x="267" y="292"/>
                  </a:cubicBezTo>
                  <a:cubicBezTo>
                    <a:pt x="261" y="294"/>
                    <a:pt x="257" y="299"/>
                    <a:pt x="243" y="296"/>
                  </a:cubicBezTo>
                  <a:cubicBezTo>
                    <a:pt x="235" y="294"/>
                    <a:pt x="222" y="282"/>
                    <a:pt x="211" y="275"/>
                  </a:cubicBezTo>
                  <a:cubicBezTo>
                    <a:pt x="215" y="278"/>
                    <a:pt x="231" y="290"/>
                    <a:pt x="238" y="297"/>
                  </a:cubicBezTo>
                  <a:cubicBezTo>
                    <a:pt x="246" y="305"/>
                    <a:pt x="241" y="312"/>
                    <a:pt x="241" y="319"/>
                  </a:cubicBezTo>
                  <a:cubicBezTo>
                    <a:pt x="235" y="319"/>
                    <a:pt x="225" y="324"/>
                    <a:pt x="218" y="318"/>
                  </a:cubicBezTo>
                  <a:cubicBezTo>
                    <a:pt x="215" y="316"/>
                    <a:pt x="186" y="279"/>
                    <a:pt x="182" y="275"/>
                  </a:cubicBezTo>
                  <a:cubicBezTo>
                    <a:pt x="183" y="278"/>
                    <a:pt x="202" y="302"/>
                    <a:pt x="210" y="316"/>
                  </a:cubicBezTo>
                  <a:cubicBezTo>
                    <a:pt x="217" y="326"/>
                    <a:pt x="208" y="333"/>
                    <a:pt x="207" y="339"/>
                  </a:cubicBezTo>
                  <a:cubicBezTo>
                    <a:pt x="200" y="337"/>
                    <a:pt x="191" y="341"/>
                    <a:pt x="186" y="332"/>
                  </a:cubicBezTo>
                  <a:cubicBezTo>
                    <a:pt x="181" y="325"/>
                    <a:pt x="167" y="297"/>
                    <a:pt x="161" y="289"/>
                  </a:cubicBezTo>
                  <a:cubicBezTo>
                    <a:pt x="163" y="295"/>
                    <a:pt x="178" y="327"/>
                    <a:pt x="179" y="330"/>
                  </a:cubicBezTo>
                  <a:cubicBezTo>
                    <a:pt x="183" y="340"/>
                    <a:pt x="174" y="342"/>
                    <a:pt x="170" y="349"/>
                  </a:cubicBezTo>
                  <a:cubicBezTo>
                    <a:pt x="165" y="346"/>
                    <a:pt x="155" y="349"/>
                    <a:pt x="151" y="339"/>
                  </a:cubicBezTo>
                  <a:cubicBezTo>
                    <a:pt x="148" y="331"/>
                    <a:pt x="142" y="307"/>
                    <a:pt x="139" y="301"/>
                  </a:cubicBezTo>
                  <a:cubicBezTo>
                    <a:pt x="139" y="308"/>
                    <a:pt x="142" y="317"/>
                    <a:pt x="143" y="328"/>
                  </a:cubicBezTo>
                  <a:cubicBezTo>
                    <a:pt x="145" y="339"/>
                    <a:pt x="135" y="339"/>
                    <a:pt x="129" y="345"/>
                  </a:cubicBezTo>
                  <a:cubicBezTo>
                    <a:pt x="124" y="340"/>
                    <a:pt x="115" y="341"/>
                    <a:pt x="113" y="332"/>
                  </a:cubicBezTo>
                  <a:cubicBezTo>
                    <a:pt x="112" y="323"/>
                    <a:pt x="112" y="303"/>
                    <a:pt x="112" y="303"/>
                  </a:cubicBezTo>
                  <a:cubicBezTo>
                    <a:pt x="110" y="304"/>
                    <a:pt x="109" y="304"/>
                    <a:pt x="108" y="306"/>
                  </a:cubicBezTo>
                  <a:cubicBezTo>
                    <a:pt x="104" y="302"/>
                    <a:pt x="97" y="302"/>
                    <a:pt x="95" y="297"/>
                  </a:cubicBezTo>
                  <a:cubicBezTo>
                    <a:pt x="94" y="297"/>
                    <a:pt x="93" y="298"/>
                    <a:pt x="92" y="298"/>
                  </a:cubicBezTo>
                  <a:cubicBezTo>
                    <a:pt x="84" y="312"/>
                    <a:pt x="84" y="337"/>
                    <a:pt x="95" y="346"/>
                  </a:cubicBezTo>
                  <a:cubicBezTo>
                    <a:pt x="92" y="346"/>
                    <a:pt x="88" y="345"/>
                    <a:pt x="85" y="344"/>
                  </a:cubicBezTo>
                  <a:cubicBezTo>
                    <a:pt x="90" y="354"/>
                    <a:pt x="101" y="358"/>
                    <a:pt x="113" y="353"/>
                  </a:cubicBezTo>
                  <a:cubicBezTo>
                    <a:pt x="113" y="356"/>
                    <a:pt x="113" y="357"/>
                    <a:pt x="112" y="359"/>
                  </a:cubicBezTo>
                  <a:cubicBezTo>
                    <a:pt x="125" y="361"/>
                    <a:pt x="131" y="366"/>
                    <a:pt x="136" y="375"/>
                  </a:cubicBezTo>
                  <a:cubicBezTo>
                    <a:pt x="142" y="386"/>
                    <a:pt x="135" y="401"/>
                    <a:pt x="137" y="407"/>
                  </a:cubicBezTo>
                  <a:cubicBezTo>
                    <a:pt x="139" y="411"/>
                    <a:pt x="143" y="414"/>
                    <a:pt x="151" y="411"/>
                  </a:cubicBezTo>
                  <a:cubicBezTo>
                    <a:pt x="147" y="427"/>
                    <a:pt x="128" y="425"/>
                    <a:pt x="123" y="416"/>
                  </a:cubicBezTo>
                  <a:cubicBezTo>
                    <a:pt x="121" y="423"/>
                    <a:pt x="123" y="431"/>
                    <a:pt x="126" y="435"/>
                  </a:cubicBezTo>
                  <a:cubicBezTo>
                    <a:pt x="120" y="435"/>
                    <a:pt x="115" y="432"/>
                    <a:pt x="112" y="428"/>
                  </a:cubicBezTo>
                  <a:cubicBezTo>
                    <a:pt x="111" y="429"/>
                    <a:pt x="111" y="431"/>
                    <a:pt x="111" y="433"/>
                  </a:cubicBezTo>
                  <a:cubicBezTo>
                    <a:pt x="108" y="431"/>
                    <a:pt x="106" y="429"/>
                    <a:pt x="104" y="427"/>
                  </a:cubicBezTo>
                  <a:cubicBezTo>
                    <a:pt x="104" y="430"/>
                    <a:pt x="103" y="435"/>
                    <a:pt x="104" y="439"/>
                  </a:cubicBezTo>
                  <a:cubicBezTo>
                    <a:pt x="98" y="440"/>
                    <a:pt x="92" y="436"/>
                    <a:pt x="90" y="427"/>
                  </a:cubicBezTo>
                  <a:cubicBezTo>
                    <a:pt x="87" y="431"/>
                    <a:pt x="86" y="432"/>
                    <a:pt x="84" y="438"/>
                  </a:cubicBezTo>
                  <a:cubicBezTo>
                    <a:pt x="81" y="436"/>
                    <a:pt x="80" y="434"/>
                    <a:pt x="80" y="430"/>
                  </a:cubicBezTo>
                  <a:cubicBezTo>
                    <a:pt x="73" y="436"/>
                    <a:pt x="64" y="435"/>
                    <a:pt x="60" y="433"/>
                  </a:cubicBezTo>
                  <a:cubicBezTo>
                    <a:pt x="57" y="432"/>
                    <a:pt x="50" y="427"/>
                    <a:pt x="50" y="419"/>
                  </a:cubicBezTo>
                  <a:cubicBezTo>
                    <a:pt x="56" y="422"/>
                    <a:pt x="69" y="426"/>
                    <a:pt x="70" y="412"/>
                  </a:cubicBezTo>
                  <a:cubicBezTo>
                    <a:pt x="72" y="400"/>
                    <a:pt x="61" y="391"/>
                    <a:pt x="46" y="395"/>
                  </a:cubicBezTo>
                  <a:cubicBezTo>
                    <a:pt x="34" y="398"/>
                    <a:pt x="18" y="421"/>
                    <a:pt x="33" y="431"/>
                  </a:cubicBezTo>
                  <a:cubicBezTo>
                    <a:pt x="40" y="436"/>
                    <a:pt x="51" y="441"/>
                    <a:pt x="50" y="454"/>
                  </a:cubicBezTo>
                  <a:cubicBezTo>
                    <a:pt x="45" y="448"/>
                    <a:pt x="39" y="445"/>
                    <a:pt x="30" y="446"/>
                  </a:cubicBezTo>
                  <a:cubicBezTo>
                    <a:pt x="42" y="455"/>
                    <a:pt x="52" y="456"/>
                    <a:pt x="64" y="463"/>
                  </a:cubicBezTo>
                  <a:cubicBezTo>
                    <a:pt x="75" y="469"/>
                    <a:pt x="84" y="480"/>
                    <a:pt x="92" y="480"/>
                  </a:cubicBezTo>
                  <a:cubicBezTo>
                    <a:pt x="99" y="480"/>
                    <a:pt x="102" y="472"/>
                    <a:pt x="96" y="466"/>
                  </a:cubicBezTo>
                  <a:cubicBezTo>
                    <a:pt x="103" y="465"/>
                    <a:pt x="111" y="470"/>
                    <a:pt x="113" y="477"/>
                  </a:cubicBezTo>
                  <a:cubicBezTo>
                    <a:pt x="117" y="486"/>
                    <a:pt x="114" y="493"/>
                    <a:pt x="108" y="496"/>
                  </a:cubicBezTo>
                  <a:cubicBezTo>
                    <a:pt x="116" y="500"/>
                    <a:pt x="122" y="509"/>
                    <a:pt x="119" y="521"/>
                  </a:cubicBezTo>
                  <a:cubicBezTo>
                    <a:pt x="117" y="530"/>
                    <a:pt x="107" y="530"/>
                    <a:pt x="111" y="542"/>
                  </a:cubicBezTo>
                  <a:cubicBezTo>
                    <a:pt x="105" y="541"/>
                    <a:pt x="102" y="537"/>
                    <a:pt x="100" y="532"/>
                  </a:cubicBezTo>
                  <a:cubicBezTo>
                    <a:pt x="99" y="528"/>
                    <a:pt x="99" y="524"/>
                    <a:pt x="97" y="522"/>
                  </a:cubicBezTo>
                  <a:cubicBezTo>
                    <a:pt x="98" y="530"/>
                    <a:pt x="94" y="541"/>
                    <a:pt x="83" y="546"/>
                  </a:cubicBezTo>
                  <a:cubicBezTo>
                    <a:pt x="77" y="549"/>
                    <a:pt x="66" y="550"/>
                    <a:pt x="58" y="542"/>
                  </a:cubicBezTo>
                  <a:cubicBezTo>
                    <a:pt x="55" y="551"/>
                    <a:pt x="43" y="560"/>
                    <a:pt x="32" y="559"/>
                  </a:cubicBezTo>
                  <a:cubicBezTo>
                    <a:pt x="26" y="559"/>
                    <a:pt x="21" y="557"/>
                    <a:pt x="17" y="555"/>
                  </a:cubicBezTo>
                  <a:cubicBezTo>
                    <a:pt x="14" y="562"/>
                    <a:pt x="7" y="569"/>
                    <a:pt x="0" y="573"/>
                  </a:cubicBez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6" name="Freeform 1533"/>
            <p:cNvSpPr>
              <a:spLocks/>
            </p:cNvSpPr>
            <p:nvPr userDrawn="1"/>
          </p:nvSpPr>
          <p:spPr bwMode="auto">
            <a:xfrm>
              <a:off x="331" y="447"/>
              <a:ext cx="7" cy="7"/>
            </a:xfrm>
            <a:custGeom>
              <a:avLst/>
              <a:gdLst>
                <a:gd name="T0" fmla="*/ 0 w 15"/>
                <a:gd name="T1" fmla="*/ 13 h 17"/>
                <a:gd name="T2" fmla="*/ 0 w 15"/>
                <a:gd name="T3" fmla="*/ 13 h 17"/>
                <a:gd name="T4" fmla="*/ 0 w 15"/>
                <a:gd name="T5" fmla="*/ 17 h 17"/>
                <a:gd name="T6" fmla="*/ 15 w 15"/>
                <a:gd name="T7" fmla="*/ 2 h 17"/>
                <a:gd name="T8" fmla="*/ 13 w 15"/>
                <a:gd name="T9" fmla="*/ 0 h 17"/>
                <a:gd name="T10" fmla="*/ 0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0" y="13"/>
                  </a:moveTo>
                  <a:lnTo>
                    <a:pt x="0" y="13"/>
                  </a:lnTo>
                  <a:lnTo>
                    <a:pt x="0" y="17"/>
                  </a:lnTo>
                  <a:cubicBezTo>
                    <a:pt x="4" y="16"/>
                    <a:pt x="13" y="8"/>
                    <a:pt x="15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1" y="5"/>
                    <a:pt x="5" y="13"/>
                    <a:pt x="0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7" name="Freeform 1534"/>
            <p:cNvSpPr>
              <a:spLocks/>
            </p:cNvSpPr>
            <p:nvPr userDrawn="1"/>
          </p:nvSpPr>
          <p:spPr bwMode="auto">
            <a:xfrm>
              <a:off x="331" y="398"/>
              <a:ext cx="8" cy="53"/>
            </a:xfrm>
            <a:custGeom>
              <a:avLst/>
              <a:gdLst>
                <a:gd name="T0" fmla="*/ 0 w 18"/>
                <a:gd name="T1" fmla="*/ 108 h 116"/>
                <a:gd name="T2" fmla="*/ 0 w 18"/>
                <a:gd name="T3" fmla="*/ 108 h 116"/>
                <a:gd name="T4" fmla="*/ 0 w 18"/>
                <a:gd name="T5" fmla="*/ 116 h 116"/>
                <a:gd name="T6" fmla="*/ 11 w 18"/>
                <a:gd name="T7" fmla="*/ 104 h 116"/>
                <a:gd name="T8" fmla="*/ 6 w 18"/>
                <a:gd name="T9" fmla="*/ 94 h 116"/>
                <a:gd name="T10" fmla="*/ 12 w 18"/>
                <a:gd name="T11" fmla="*/ 96 h 116"/>
                <a:gd name="T12" fmla="*/ 12 w 18"/>
                <a:gd name="T13" fmla="*/ 71 h 116"/>
                <a:gd name="T14" fmla="*/ 15 w 18"/>
                <a:gd name="T15" fmla="*/ 96 h 116"/>
                <a:gd name="T16" fmla="*/ 16 w 18"/>
                <a:gd name="T17" fmla="*/ 96 h 116"/>
                <a:gd name="T18" fmla="*/ 12 w 18"/>
                <a:gd name="T19" fmla="*/ 45 h 116"/>
                <a:gd name="T20" fmla="*/ 3 w 18"/>
                <a:gd name="T21" fmla="*/ 0 h 116"/>
                <a:gd name="T22" fmla="*/ 1 w 18"/>
                <a:gd name="T23" fmla="*/ 54 h 116"/>
                <a:gd name="T24" fmla="*/ 0 w 18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16">
                  <a:moveTo>
                    <a:pt x="0" y="108"/>
                  </a:moveTo>
                  <a:lnTo>
                    <a:pt x="0" y="108"/>
                  </a:lnTo>
                  <a:lnTo>
                    <a:pt x="0" y="116"/>
                  </a:lnTo>
                  <a:cubicBezTo>
                    <a:pt x="5" y="114"/>
                    <a:pt x="10" y="107"/>
                    <a:pt x="11" y="104"/>
                  </a:cubicBezTo>
                  <a:cubicBezTo>
                    <a:pt x="9" y="101"/>
                    <a:pt x="7" y="97"/>
                    <a:pt x="6" y="94"/>
                  </a:cubicBezTo>
                  <a:cubicBezTo>
                    <a:pt x="9" y="96"/>
                    <a:pt x="10" y="96"/>
                    <a:pt x="12" y="96"/>
                  </a:cubicBezTo>
                  <a:cubicBezTo>
                    <a:pt x="13" y="90"/>
                    <a:pt x="13" y="79"/>
                    <a:pt x="12" y="71"/>
                  </a:cubicBezTo>
                  <a:cubicBezTo>
                    <a:pt x="14" y="76"/>
                    <a:pt x="16" y="89"/>
                    <a:pt x="15" y="96"/>
                  </a:cubicBezTo>
                  <a:cubicBezTo>
                    <a:pt x="15" y="96"/>
                    <a:pt x="16" y="96"/>
                    <a:pt x="16" y="96"/>
                  </a:cubicBezTo>
                  <a:cubicBezTo>
                    <a:pt x="18" y="82"/>
                    <a:pt x="15" y="61"/>
                    <a:pt x="12" y="45"/>
                  </a:cubicBezTo>
                  <a:cubicBezTo>
                    <a:pt x="8" y="28"/>
                    <a:pt x="4" y="17"/>
                    <a:pt x="3" y="0"/>
                  </a:cubicBezTo>
                  <a:cubicBezTo>
                    <a:pt x="0" y="14"/>
                    <a:pt x="0" y="36"/>
                    <a:pt x="1" y="54"/>
                  </a:cubicBezTo>
                  <a:cubicBezTo>
                    <a:pt x="1" y="60"/>
                    <a:pt x="1" y="99"/>
                    <a:pt x="0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8" name="Freeform 1535"/>
            <p:cNvSpPr>
              <a:spLocks/>
            </p:cNvSpPr>
            <p:nvPr userDrawn="1"/>
          </p:nvSpPr>
          <p:spPr bwMode="auto">
            <a:xfrm>
              <a:off x="334" y="393"/>
              <a:ext cx="22" cy="57"/>
            </a:xfrm>
            <a:custGeom>
              <a:avLst/>
              <a:gdLst>
                <a:gd name="T0" fmla="*/ 2 w 50"/>
                <a:gd name="T1" fmla="*/ 0 h 125"/>
                <a:gd name="T2" fmla="*/ 2 w 50"/>
                <a:gd name="T3" fmla="*/ 0 h 125"/>
                <a:gd name="T4" fmla="*/ 13 w 50"/>
                <a:gd name="T5" fmla="*/ 47 h 125"/>
                <a:gd name="T6" fmla="*/ 25 w 50"/>
                <a:gd name="T7" fmla="*/ 84 h 125"/>
                <a:gd name="T8" fmla="*/ 5 w 50"/>
                <a:gd name="T9" fmla="*/ 111 h 125"/>
                <a:gd name="T10" fmla="*/ 19 w 50"/>
                <a:gd name="T11" fmla="*/ 122 h 125"/>
                <a:gd name="T12" fmla="*/ 46 w 50"/>
                <a:gd name="T13" fmla="*/ 112 h 125"/>
                <a:gd name="T14" fmla="*/ 48 w 50"/>
                <a:gd name="T15" fmla="*/ 107 h 125"/>
                <a:gd name="T16" fmla="*/ 39 w 50"/>
                <a:gd name="T17" fmla="*/ 108 h 125"/>
                <a:gd name="T18" fmla="*/ 50 w 50"/>
                <a:gd name="T19" fmla="*/ 89 h 125"/>
                <a:gd name="T20" fmla="*/ 49 w 50"/>
                <a:gd name="T21" fmla="*/ 81 h 125"/>
                <a:gd name="T22" fmla="*/ 38 w 50"/>
                <a:gd name="T23" fmla="*/ 65 h 125"/>
                <a:gd name="T24" fmla="*/ 42 w 50"/>
                <a:gd name="T25" fmla="*/ 66 h 125"/>
                <a:gd name="T26" fmla="*/ 21 w 50"/>
                <a:gd name="T27" fmla="*/ 33 h 125"/>
                <a:gd name="T28" fmla="*/ 2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2" y="0"/>
                  </a:moveTo>
                  <a:lnTo>
                    <a:pt x="2" y="0"/>
                  </a:lnTo>
                  <a:cubicBezTo>
                    <a:pt x="0" y="12"/>
                    <a:pt x="8" y="34"/>
                    <a:pt x="13" y="47"/>
                  </a:cubicBezTo>
                  <a:cubicBezTo>
                    <a:pt x="17" y="59"/>
                    <a:pt x="24" y="69"/>
                    <a:pt x="25" y="84"/>
                  </a:cubicBezTo>
                  <a:cubicBezTo>
                    <a:pt x="26" y="101"/>
                    <a:pt x="20" y="113"/>
                    <a:pt x="5" y="111"/>
                  </a:cubicBezTo>
                  <a:cubicBezTo>
                    <a:pt x="8" y="117"/>
                    <a:pt x="13" y="120"/>
                    <a:pt x="19" y="122"/>
                  </a:cubicBezTo>
                  <a:cubicBezTo>
                    <a:pt x="31" y="125"/>
                    <a:pt x="41" y="119"/>
                    <a:pt x="46" y="112"/>
                  </a:cubicBezTo>
                  <a:cubicBezTo>
                    <a:pt x="47" y="110"/>
                    <a:pt x="48" y="109"/>
                    <a:pt x="48" y="107"/>
                  </a:cubicBezTo>
                  <a:cubicBezTo>
                    <a:pt x="45" y="104"/>
                    <a:pt x="41" y="106"/>
                    <a:pt x="39" y="108"/>
                  </a:cubicBezTo>
                  <a:cubicBezTo>
                    <a:pt x="34" y="97"/>
                    <a:pt x="40" y="91"/>
                    <a:pt x="50" y="89"/>
                  </a:cubicBezTo>
                  <a:cubicBezTo>
                    <a:pt x="50" y="86"/>
                    <a:pt x="50" y="83"/>
                    <a:pt x="49" y="81"/>
                  </a:cubicBezTo>
                  <a:cubicBezTo>
                    <a:pt x="40" y="80"/>
                    <a:pt x="37" y="70"/>
                    <a:pt x="38" y="65"/>
                  </a:cubicBezTo>
                  <a:cubicBezTo>
                    <a:pt x="39" y="66"/>
                    <a:pt x="41" y="66"/>
                    <a:pt x="42" y="66"/>
                  </a:cubicBezTo>
                  <a:cubicBezTo>
                    <a:pt x="39" y="56"/>
                    <a:pt x="29" y="43"/>
                    <a:pt x="21" y="33"/>
                  </a:cubicBezTo>
                  <a:cubicBezTo>
                    <a:pt x="15" y="25"/>
                    <a:pt x="5" y="13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9" name="Freeform 1536"/>
            <p:cNvSpPr>
              <a:spLocks/>
            </p:cNvSpPr>
            <p:nvPr userDrawn="1"/>
          </p:nvSpPr>
          <p:spPr bwMode="auto">
            <a:xfrm>
              <a:off x="335" y="388"/>
              <a:ext cx="49" cy="58"/>
            </a:xfrm>
            <a:custGeom>
              <a:avLst/>
              <a:gdLst>
                <a:gd name="T0" fmla="*/ 4 w 109"/>
                <a:gd name="T1" fmla="*/ 0 h 127"/>
                <a:gd name="T2" fmla="*/ 4 w 109"/>
                <a:gd name="T3" fmla="*/ 0 h 127"/>
                <a:gd name="T4" fmla="*/ 8 w 109"/>
                <a:gd name="T5" fmla="*/ 20 h 127"/>
                <a:gd name="T6" fmla="*/ 36 w 109"/>
                <a:gd name="T7" fmla="*/ 48 h 127"/>
                <a:gd name="T8" fmla="*/ 50 w 109"/>
                <a:gd name="T9" fmla="*/ 61 h 127"/>
                <a:gd name="T10" fmla="*/ 44 w 109"/>
                <a:gd name="T11" fmla="*/ 81 h 127"/>
                <a:gd name="T12" fmla="*/ 38 w 109"/>
                <a:gd name="T13" fmla="*/ 80 h 127"/>
                <a:gd name="T14" fmla="*/ 43 w 109"/>
                <a:gd name="T15" fmla="*/ 87 h 127"/>
                <a:gd name="T16" fmla="*/ 62 w 109"/>
                <a:gd name="T17" fmla="*/ 82 h 127"/>
                <a:gd name="T18" fmla="*/ 57 w 109"/>
                <a:gd name="T19" fmla="*/ 103 h 127"/>
                <a:gd name="T20" fmla="*/ 38 w 109"/>
                <a:gd name="T21" fmla="*/ 114 h 127"/>
                <a:gd name="T22" fmla="*/ 52 w 109"/>
                <a:gd name="T23" fmla="*/ 118 h 127"/>
                <a:gd name="T24" fmla="*/ 82 w 109"/>
                <a:gd name="T25" fmla="*/ 110 h 127"/>
                <a:gd name="T26" fmla="*/ 84 w 109"/>
                <a:gd name="T27" fmla="*/ 93 h 127"/>
                <a:gd name="T28" fmla="*/ 97 w 109"/>
                <a:gd name="T29" fmla="*/ 114 h 127"/>
                <a:gd name="T30" fmla="*/ 107 w 109"/>
                <a:gd name="T31" fmla="*/ 97 h 127"/>
                <a:gd name="T32" fmla="*/ 87 w 109"/>
                <a:gd name="T33" fmla="*/ 74 h 127"/>
                <a:gd name="T34" fmla="*/ 102 w 109"/>
                <a:gd name="T35" fmla="*/ 65 h 127"/>
                <a:gd name="T36" fmla="*/ 94 w 109"/>
                <a:gd name="T37" fmla="*/ 48 h 127"/>
                <a:gd name="T38" fmla="*/ 75 w 109"/>
                <a:gd name="T39" fmla="*/ 60 h 127"/>
                <a:gd name="T40" fmla="*/ 54 w 109"/>
                <a:gd name="T41" fmla="*/ 43 h 127"/>
                <a:gd name="T42" fmla="*/ 20 w 109"/>
                <a:gd name="T43" fmla="*/ 26 h 127"/>
                <a:gd name="T44" fmla="*/ 4 w 109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127">
                  <a:moveTo>
                    <a:pt x="4" y="0"/>
                  </a:moveTo>
                  <a:lnTo>
                    <a:pt x="4" y="0"/>
                  </a:lnTo>
                  <a:cubicBezTo>
                    <a:pt x="0" y="8"/>
                    <a:pt x="4" y="15"/>
                    <a:pt x="8" y="20"/>
                  </a:cubicBezTo>
                  <a:cubicBezTo>
                    <a:pt x="15" y="31"/>
                    <a:pt x="26" y="40"/>
                    <a:pt x="36" y="48"/>
                  </a:cubicBezTo>
                  <a:cubicBezTo>
                    <a:pt x="41" y="52"/>
                    <a:pt x="47" y="55"/>
                    <a:pt x="50" y="61"/>
                  </a:cubicBezTo>
                  <a:cubicBezTo>
                    <a:pt x="54" y="68"/>
                    <a:pt x="52" y="80"/>
                    <a:pt x="44" y="81"/>
                  </a:cubicBezTo>
                  <a:cubicBezTo>
                    <a:pt x="41" y="81"/>
                    <a:pt x="40" y="80"/>
                    <a:pt x="38" y="80"/>
                  </a:cubicBezTo>
                  <a:cubicBezTo>
                    <a:pt x="38" y="82"/>
                    <a:pt x="41" y="86"/>
                    <a:pt x="43" y="87"/>
                  </a:cubicBezTo>
                  <a:cubicBezTo>
                    <a:pt x="50" y="92"/>
                    <a:pt x="59" y="86"/>
                    <a:pt x="62" y="82"/>
                  </a:cubicBezTo>
                  <a:cubicBezTo>
                    <a:pt x="70" y="90"/>
                    <a:pt x="66" y="101"/>
                    <a:pt x="57" y="103"/>
                  </a:cubicBezTo>
                  <a:cubicBezTo>
                    <a:pt x="48" y="104"/>
                    <a:pt x="37" y="104"/>
                    <a:pt x="38" y="114"/>
                  </a:cubicBezTo>
                  <a:cubicBezTo>
                    <a:pt x="44" y="111"/>
                    <a:pt x="48" y="115"/>
                    <a:pt x="52" y="118"/>
                  </a:cubicBezTo>
                  <a:cubicBezTo>
                    <a:pt x="64" y="127"/>
                    <a:pt x="77" y="121"/>
                    <a:pt x="82" y="110"/>
                  </a:cubicBezTo>
                  <a:cubicBezTo>
                    <a:pt x="84" y="107"/>
                    <a:pt x="85" y="97"/>
                    <a:pt x="84" y="93"/>
                  </a:cubicBezTo>
                  <a:cubicBezTo>
                    <a:pt x="96" y="98"/>
                    <a:pt x="92" y="109"/>
                    <a:pt x="97" y="114"/>
                  </a:cubicBezTo>
                  <a:cubicBezTo>
                    <a:pt x="98" y="106"/>
                    <a:pt x="106" y="103"/>
                    <a:pt x="107" y="97"/>
                  </a:cubicBezTo>
                  <a:cubicBezTo>
                    <a:pt x="109" y="87"/>
                    <a:pt x="101" y="74"/>
                    <a:pt x="87" y="74"/>
                  </a:cubicBezTo>
                  <a:cubicBezTo>
                    <a:pt x="95" y="74"/>
                    <a:pt x="101" y="71"/>
                    <a:pt x="102" y="65"/>
                  </a:cubicBezTo>
                  <a:cubicBezTo>
                    <a:pt x="103" y="55"/>
                    <a:pt x="98" y="50"/>
                    <a:pt x="94" y="48"/>
                  </a:cubicBezTo>
                  <a:cubicBezTo>
                    <a:pt x="97" y="56"/>
                    <a:pt x="88" y="67"/>
                    <a:pt x="75" y="60"/>
                  </a:cubicBezTo>
                  <a:cubicBezTo>
                    <a:pt x="70" y="57"/>
                    <a:pt x="61" y="47"/>
                    <a:pt x="54" y="43"/>
                  </a:cubicBezTo>
                  <a:cubicBezTo>
                    <a:pt x="41" y="37"/>
                    <a:pt x="33" y="35"/>
                    <a:pt x="20" y="26"/>
                  </a:cubicBezTo>
                  <a:cubicBezTo>
                    <a:pt x="12" y="21"/>
                    <a:pt x="4" y="1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0" name="Freeform 1537"/>
            <p:cNvSpPr>
              <a:spLocks/>
            </p:cNvSpPr>
            <p:nvPr userDrawn="1"/>
          </p:nvSpPr>
          <p:spPr bwMode="auto">
            <a:xfrm>
              <a:off x="338" y="383"/>
              <a:ext cx="14" cy="16"/>
            </a:xfrm>
            <a:custGeom>
              <a:avLst/>
              <a:gdLst>
                <a:gd name="T0" fmla="*/ 9 w 30"/>
                <a:gd name="T1" fmla="*/ 0 h 34"/>
                <a:gd name="T2" fmla="*/ 9 w 30"/>
                <a:gd name="T3" fmla="*/ 0 h 34"/>
                <a:gd name="T4" fmla="*/ 14 w 30"/>
                <a:gd name="T5" fmla="*/ 30 h 34"/>
                <a:gd name="T6" fmla="*/ 30 w 30"/>
                <a:gd name="T7" fmla="*/ 34 h 34"/>
                <a:gd name="T8" fmla="*/ 16 w 30"/>
                <a:gd name="T9" fmla="*/ 22 h 34"/>
                <a:gd name="T10" fmla="*/ 9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9" y="0"/>
                  </a:moveTo>
                  <a:lnTo>
                    <a:pt x="9" y="0"/>
                  </a:lnTo>
                  <a:cubicBezTo>
                    <a:pt x="0" y="15"/>
                    <a:pt x="5" y="31"/>
                    <a:pt x="14" y="30"/>
                  </a:cubicBezTo>
                  <a:cubicBezTo>
                    <a:pt x="22" y="30"/>
                    <a:pt x="24" y="30"/>
                    <a:pt x="30" y="34"/>
                  </a:cubicBezTo>
                  <a:cubicBezTo>
                    <a:pt x="27" y="27"/>
                    <a:pt x="18" y="24"/>
                    <a:pt x="16" y="22"/>
                  </a:cubicBezTo>
                  <a:cubicBezTo>
                    <a:pt x="10" y="18"/>
                    <a:pt x="7" y="14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1" name="Freeform 1538"/>
            <p:cNvSpPr>
              <a:spLocks/>
            </p:cNvSpPr>
            <p:nvPr userDrawn="1"/>
          </p:nvSpPr>
          <p:spPr bwMode="auto">
            <a:xfrm>
              <a:off x="377" y="377"/>
              <a:ext cx="4" cy="14"/>
            </a:xfrm>
            <a:custGeom>
              <a:avLst/>
              <a:gdLst>
                <a:gd name="T0" fmla="*/ 5 w 10"/>
                <a:gd name="T1" fmla="*/ 0 h 31"/>
                <a:gd name="T2" fmla="*/ 5 w 10"/>
                <a:gd name="T3" fmla="*/ 0 h 31"/>
                <a:gd name="T4" fmla="*/ 5 w 10"/>
                <a:gd name="T5" fmla="*/ 12 h 31"/>
                <a:gd name="T6" fmla="*/ 0 w 10"/>
                <a:gd name="T7" fmla="*/ 8 h 31"/>
                <a:gd name="T8" fmla="*/ 1 w 10"/>
                <a:gd name="T9" fmla="*/ 25 h 31"/>
                <a:gd name="T10" fmla="*/ 7 w 10"/>
                <a:gd name="T11" fmla="*/ 31 h 31"/>
                <a:gd name="T12" fmla="*/ 8 w 10"/>
                <a:gd name="T13" fmla="*/ 26 h 31"/>
                <a:gd name="T14" fmla="*/ 10 w 10"/>
                <a:gd name="T15" fmla="*/ 9 h 31"/>
                <a:gd name="T16" fmla="*/ 5 w 1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1">
                  <a:moveTo>
                    <a:pt x="5" y="0"/>
                  </a:moveTo>
                  <a:lnTo>
                    <a:pt x="5" y="0"/>
                  </a:lnTo>
                  <a:cubicBezTo>
                    <a:pt x="6" y="5"/>
                    <a:pt x="6" y="8"/>
                    <a:pt x="5" y="12"/>
                  </a:cubicBezTo>
                  <a:cubicBezTo>
                    <a:pt x="4" y="11"/>
                    <a:pt x="2" y="9"/>
                    <a:pt x="0" y="8"/>
                  </a:cubicBezTo>
                  <a:cubicBezTo>
                    <a:pt x="1" y="12"/>
                    <a:pt x="1" y="20"/>
                    <a:pt x="1" y="25"/>
                  </a:cubicBezTo>
                  <a:cubicBezTo>
                    <a:pt x="2" y="26"/>
                    <a:pt x="4" y="29"/>
                    <a:pt x="7" y="31"/>
                  </a:cubicBezTo>
                  <a:cubicBezTo>
                    <a:pt x="7" y="31"/>
                    <a:pt x="7" y="28"/>
                    <a:pt x="8" y="26"/>
                  </a:cubicBezTo>
                  <a:cubicBezTo>
                    <a:pt x="5" y="20"/>
                    <a:pt x="6" y="14"/>
                    <a:pt x="10" y="9"/>
                  </a:cubicBezTo>
                  <a:cubicBezTo>
                    <a:pt x="9" y="8"/>
                    <a:pt x="6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2" name="Freeform 1539"/>
            <p:cNvSpPr>
              <a:spLocks/>
            </p:cNvSpPr>
            <p:nvPr userDrawn="1"/>
          </p:nvSpPr>
          <p:spPr bwMode="auto">
            <a:xfrm>
              <a:off x="371" y="377"/>
              <a:ext cx="6" cy="17"/>
            </a:xfrm>
            <a:custGeom>
              <a:avLst/>
              <a:gdLst>
                <a:gd name="T0" fmla="*/ 5 w 15"/>
                <a:gd name="T1" fmla="*/ 1 h 37"/>
                <a:gd name="T2" fmla="*/ 5 w 15"/>
                <a:gd name="T3" fmla="*/ 1 h 37"/>
                <a:gd name="T4" fmla="*/ 0 w 15"/>
                <a:gd name="T5" fmla="*/ 0 h 37"/>
                <a:gd name="T6" fmla="*/ 4 w 15"/>
                <a:gd name="T7" fmla="*/ 12 h 37"/>
                <a:gd name="T8" fmla="*/ 13 w 15"/>
                <a:gd name="T9" fmla="*/ 37 h 37"/>
                <a:gd name="T10" fmla="*/ 13 w 15"/>
                <a:gd name="T11" fmla="*/ 31 h 37"/>
                <a:gd name="T12" fmla="*/ 13 w 15"/>
                <a:gd name="T13" fmla="*/ 6 h 37"/>
                <a:gd name="T14" fmla="*/ 8 w 15"/>
                <a:gd name="T15" fmla="*/ 2 h 37"/>
                <a:gd name="T16" fmla="*/ 9 w 15"/>
                <a:gd name="T17" fmla="*/ 19 h 37"/>
                <a:gd name="T18" fmla="*/ 5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5" y="1"/>
                  </a:moveTo>
                  <a:lnTo>
                    <a:pt x="5" y="1"/>
                  </a:lnTo>
                  <a:cubicBezTo>
                    <a:pt x="3" y="0"/>
                    <a:pt x="1" y="0"/>
                    <a:pt x="0" y="0"/>
                  </a:cubicBezTo>
                  <a:cubicBezTo>
                    <a:pt x="2" y="4"/>
                    <a:pt x="4" y="8"/>
                    <a:pt x="4" y="12"/>
                  </a:cubicBezTo>
                  <a:cubicBezTo>
                    <a:pt x="6" y="23"/>
                    <a:pt x="2" y="33"/>
                    <a:pt x="13" y="37"/>
                  </a:cubicBezTo>
                  <a:cubicBezTo>
                    <a:pt x="13" y="37"/>
                    <a:pt x="13" y="32"/>
                    <a:pt x="13" y="31"/>
                  </a:cubicBezTo>
                  <a:cubicBezTo>
                    <a:pt x="15" y="21"/>
                    <a:pt x="14" y="12"/>
                    <a:pt x="13" y="6"/>
                  </a:cubicBezTo>
                  <a:cubicBezTo>
                    <a:pt x="11" y="5"/>
                    <a:pt x="9" y="3"/>
                    <a:pt x="8" y="2"/>
                  </a:cubicBezTo>
                  <a:cubicBezTo>
                    <a:pt x="10" y="7"/>
                    <a:pt x="11" y="14"/>
                    <a:pt x="9" y="19"/>
                  </a:cubicBezTo>
                  <a:cubicBezTo>
                    <a:pt x="8" y="12"/>
                    <a:pt x="8" y="7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3" name="Freeform 1540"/>
            <p:cNvSpPr>
              <a:spLocks/>
            </p:cNvSpPr>
            <p:nvPr userDrawn="1"/>
          </p:nvSpPr>
          <p:spPr bwMode="auto">
            <a:xfrm>
              <a:off x="365" y="374"/>
              <a:ext cx="7" cy="19"/>
            </a:xfrm>
            <a:custGeom>
              <a:avLst/>
              <a:gdLst>
                <a:gd name="T0" fmla="*/ 0 w 16"/>
                <a:gd name="T1" fmla="*/ 0 h 42"/>
                <a:gd name="T2" fmla="*/ 0 w 16"/>
                <a:gd name="T3" fmla="*/ 0 h 42"/>
                <a:gd name="T4" fmla="*/ 9 w 16"/>
                <a:gd name="T5" fmla="*/ 24 h 42"/>
                <a:gd name="T6" fmla="*/ 7 w 16"/>
                <a:gd name="T7" fmla="*/ 42 h 42"/>
                <a:gd name="T8" fmla="*/ 15 w 16"/>
                <a:gd name="T9" fmla="*/ 27 h 42"/>
                <a:gd name="T10" fmla="*/ 0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0" y="0"/>
                  </a:moveTo>
                  <a:lnTo>
                    <a:pt x="0" y="0"/>
                  </a:lnTo>
                  <a:cubicBezTo>
                    <a:pt x="7" y="7"/>
                    <a:pt x="10" y="15"/>
                    <a:pt x="9" y="24"/>
                  </a:cubicBezTo>
                  <a:cubicBezTo>
                    <a:pt x="8" y="31"/>
                    <a:pt x="4" y="33"/>
                    <a:pt x="7" y="42"/>
                  </a:cubicBezTo>
                  <a:cubicBezTo>
                    <a:pt x="8" y="37"/>
                    <a:pt x="14" y="34"/>
                    <a:pt x="15" y="27"/>
                  </a:cubicBezTo>
                  <a:cubicBezTo>
                    <a:pt x="16" y="14"/>
                    <a:pt x="9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4" name="Freeform 1541"/>
            <p:cNvSpPr>
              <a:spLocks/>
            </p:cNvSpPr>
            <p:nvPr userDrawn="1"/>
          </p:nvSpPr>
          <p:spPr bwMode="auto">
            <a:xfrm>
              <a:off x="337" y="372"/>
              <a:ext cx="9" cy="21"/>
            </a:xfrm>
            <a:custGeom>
              <a:avLst/>
              <a:gdLst>
                <a:gd name="T0" fmla="*/ 21 w 21"/>
                <a:gd name="T1" fmla="*/ 0 h 46"/>
                <a:gd name="T2" fmla="*/ 21 w 21"/>
                <a:gd name="T3" fmla="*/ 0 h 46"/>
                <a:gd name="T4" fmla="*/ 7 w 21"/>
                <a:gd name="T5" fmla="*/ 16 h 46"/>
                <a:gd name="T6" fmla="*/ 5 w 21"/>
                <a:gd name="T7" fmla="*/ 46 h 46"/>
                <a:gd name="T8" fmla="*/ 15 w 21"/>
                <a:gd name="T9" fmla="*/ 21 h 46"/>
                <a:gd name="T10" fmla="*/ 21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21" y="0"/>
                  </a:moveTo>
                  <a:lnTo>
                    <a:pt x="21" y="0"/>
                  </a:lnTo>
                  <a:cubicBezTo>
                    <a:pt x="16" y="9"/>
                    <a:pt x="9" y="15"/>
                    <a:pt x="7" y="16"/>
                  </a:cubicBezTo>
                  <a:cubicBezTo>
                    <a:pt x="2" y="30"/>
                    <a:pt x="0" y="37"/>
                    <a:pt x="5" y="46"/>
                  </a:cubicBezTo>
                  <a:cubicBezTo>
                    <a:pt x="5" y="33"/>
                    <a:pt x="9" y="27"/>
                    <a:pt x="15" y="21"/>
                  </a:cubicBezTo>
                  <a:cubicBezTo>
                    <a:pt x="16" y="18"/>
                    <a:pt x="20" y="5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5" name="Freeform 1542"/>
            <p:cNvSpPr>
              <a:spLocks/>
            </p:cNvSpPr>
            <p:nvPr userDrawn="1"/>
          </p:nvSpPr>
          <p:spPr bwMode="auto">
            <a:xfrm>
              <a:off x="352" y="372"/>
              <a:ext cx="19" cy="21"/>
            </a:xfrm>
            <a:custGeom>
              <a:avLst/>
              <a:gdLst>
                <a:gd name="T0" fmla="*/ 18 w 44"/>
                <a:gd name="T1" fmla="*/ 0 h 47"/>
                <a:gd name="T2" fmla="*/ 18 w 44"/>
                <a:gd name="T3" fmla="*/ 0 h 47"/>
                <a:gd name="T4" fmla="*/ 0 w 44"/>
                <a:gd name="T5" fmla="*/ 4 h 47"/>
                <a:gd name="T6" fmla="*/ 28 w 44"/>
                <a:gd name="T7" fmla="*/ 21 h 47"/>
                <a:gd name="T8" fmla="*/ 12 w 44"/>
                <a:gd name="T9" fmla="*/ 38 h 47"/>
                <a:gd name="T10" fmla="*/ 23 w 44"/>
                <a:gd name="T11" fmla="*/ 40 h 47"/>
                <a:gd name="T12" fmla="*/ 9 w 44"/>
                <a:gd name="T13" fmla="*/ 37 h 47"/>
                <a:gd name="T14" fmla="*/ 33 w 44"/>
                <a:gd name="T15" fmla="*/ 38 h 47"/>
                <a:gd name="T16" fmla="*/ 18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8" y="0"/>
                  </a:moveTo>
                  <a:lnTo>
                    <a:pt x="18" y="0"/>
                  </a:lnTo>
                  <a:cubicBezTo>
                    <a:pt x="13" y="0"/>
                    <a:pt x="5" y="1"/>
                    <a:pt x="0" y="4"/>
                  </a:cubicBezTo>
                  <a:cubicBezTo>
                    <a:pt x="17" y="2"/>
                    <a:pt x="26" y="9"/>
                    <a:pt x="28" y="21"/>
                  </a:cubicBezTo>
                  <a:cubicBezTo>
                    <a:pt x="29" y="29"/>
                    <a:pt x="24" y="39"/>
                    <a:pt x="12" y="38"/>
                  </a:cubicBezTo>
                  <a:cubicBezTo>
                    <a:pt x="13" y="39"/>
                    <a:pt x="17" y="41"/>
                    <a:pt x="23" y="40"/>
                  </a:cubicBezTo>
                  <a:cubicBezTo>
                    <a:pt x="17" y="43"/>
                    <a:pt x="12" y="40"/>
                    <a:pt x="9" y="37"/>
                  </a:cubicBezTo>
                  <a:cubicBezTo>
                    <a:pt x="12" y="45"/>
                    <a:pt x="26" y="47"/>
                    <a:pt x="33" y="38"/>
                  </a:cubicBezTo>
                  <a:cubicBezTo>
                    <a:pt x="44" y="24"/>
                    <a:pt x="33" y="2"/>
                    <a:pt x="1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6" name="Freeform 1543"/>
            <p:cNvSpPr>
              <a:spLocks/>
            </p:cNvSpPr>
            <p:nvPr userDrawn="1"/>
          </p:nvSpPr>
          <p:spPr bwMode="auto">
            <a:xfrm>
              <a:off x="331" y="370"/>
              <a:ext cx="10" cy="27"/>
            </a:xfrm>
            <a:custGeom>
              <a:avLst/>
              <a:gdLst>
                <a:gd name="T0" fmla="*/ 0 w 21"/>
                <a:gd name="T1" fmla="*/ 50 h 60"/>
                <a:gd name="T2" fmla="*/ 0 w 21"/>
                <a:gd name="T3" fmla="*/ 50 h 60"/>
                <a:gd name="T4" fmla="*/ 0 w 21"/>
                <a:gd name="T5" fmla="*/ 60 h 60"/>
                <a:gd name="T6" fmla="*/ 21 w 21"/>
                <a:gd name="T7" fmla="*/ 0 h 60"/>
                <a:gd name="T8" fmla="*/ 10 w 21"/>
                <a:gd name="T9" fmla="*/ 26 h 60"/>
                <a:gd name="T10" fmla="*/ 1 w 21"/>
                <a:gd name="T11" fmla="*/ 41 h 60"/>
                <a:gd name="T12" fmla="*/ 0 w 21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60">
                  <a:moveTo>
                    <a:pt x="0" y="50"/>
                  </a:moveTo>
                  <a:lnTo>
                    <a:pt x="0" y="50"/>
                  </a:lnTo>
                  <a:lnTo>
                    <a:pt x="0" y="60"/>
                  </a:lnTo>
                  <a:cubicBezTo>
                    <a:pt x="8" y="44"/>
                    <a:pt x="21" y="27"/>
                    <a:pt x="21" y="0"/>
                  </a:cubicBezTo>
                  <a:cubicBezTo>
                    <a:pt x="19" y="10"/>
                    <a:pt x="15" y="18"/>
                    <a:pt x="10" y="26"/>
                  </a:cubicBezTo>
                  <a:cubicBezTo>
                    <a:pt x="8" y="30"/>
                    <a:pt x="2" y="35"/>
                    <a:pt x="1" y="41"/>
                  </a:cubicBezTo>
                  <a:cubicBezTo>
                    <a:pt x="0" y="44"/>
                    <a:pt x="1" y="47"/>
                    <a:pt x="0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7" name="Freeform 1544"/>
            <p:cNvSpPr>
              <a:spLocks/>
            </p:cNvSpPr>
            <p:nvPr userDrawn="1"/>
          </p:nvSpPr>
          <p:spPr bwMode="auto">
            <a:xfrm>
              <a:off x="367" y="369"/>
              <a:ext cx="12" cy="11"/>
            </a:xfrm>
            <a:custGeom>
              <a:avLst/>
              <a:gdLst>
                <a:gd name="T0" fmla="*/ 5 w 25"/>
                <a:gd name="T1" fmla="*/ 0 h 24"/>
                <a:gd name="T2" fmla="*/ 5 w 25"/>
                <a:gd name="T3" fmla="*/ 0 h 24"/>
                <a:gd name="T4" fmla="*/ 17 w 25"/>
                <a:gd name="T5" fmla="*/ 12 h 24"/>
                <a:gd name="T6" fmla="*/ 0 w 25"/>
                <a:gd name="T7" fmla="*/ 3 h 24"/>
                <a:gd name="T8" fmla="*/ 9 w 25"/>
                <a:gd name="T9" fmla="*/ 15 h 24"/>
                <a:gd name="T10" fmla="*/ 25 w 25"/>
                <a:gd name="T11" fmla="*/ 24 h 24"/>
                <a:gd name="T12" fmla="*/ 5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5" y="0"/>
                  </a:moveTo>
                  <a:lnTo>
                    <a:pt x="5" y="0"/>
                  </a:lnTo>
                  <a:cubicBezTo>
                    <a:pt x="7" y="2"/>
                    <a:pt x="14" y="8"/>
                    <a:pt x="17" y="12"/>
                  </a:cubicBezTo>
                  <a:cubicBezTo>
                    <a:pt x="12" y="10"/>
                    <a:pt x="6" y="5"/>
                    <a:pt x="0" y="3"/>
                  </a:cubicBezTo>
                  <a:cubicBezTo>
                    <a:pt x="1" y="4"/>
                    <a:pt x="8" y="14"/>
                    <a:pt x="9" y="15"/>
                  </a:cubicBezTo>
                  <a:cubicBezTo>
                    <a:pt x="15" y="17"/>
                    <a:pt x="21" y="20"/>
                    <a:pt x="25" y="24"/>
                  </a:cubicBezTo>
                  <a:cubicBezTo>
                    <a:pt x="25" y="7"/>
                    <a:pt x="18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8" name="Freeform 1545"/>
            <p:cNvSpPr>
              <a:spLocks/>
            </p:cNvSpPr>
            <p:nvPr userDrawn="1"/>
          </p:nvSpPr>
          <p:spPr bwMode="auto">
            <a:xfrm>
              <a:off x="376" y="369"/>
              <a:ext cx="4" cy="3"/>
            </a:xfrm>
            <a:custGeom>
              <a:avLst/>
              <a:gdLst>
                <a:gd name="T0" fmla="*/ 5 w 8"/>
                <a:gd name="T1" fmla="*/ 1 h 6"/>
                <a:gd name="T2" fmla="*/ 5 w 8"/>
                <a:gd name="T3" fmla="*/ 1 h 6"/>
                <a:gd name="T4" fmla="*/ 0 w 8"/>
                <a:gd name="T5" fmla="*/ 0 h 6"/>
                <a:gd name="T6" fmla="*/ 8 w 8"/>
                <a:gd name="T7" fmla="*/ 6 h 6"/>
                <a:gd name="T8" fmla="*/ 5 w 8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5" y="1"/>
                  </a:moveTo>
                  <a:lnTo>
                    <a:pt x="5" y="1"/>
                  </a:lnTo>
                  <a:lnTo>
                    <a:pt x="0" y="0"/>
                  </a:lnTo>
                  <a:lnTo>
                    <a:pt x="8" y="6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9" name="Freeform 1546"/>
            <p:cNvSpPr>
              <a:spLocks/>
            </p:cNvSpPr>
            <p:nvPr userDrawn="1"/>
          </p:nvSpPr>
          <p:spPr bwMode="auto">
            <a:xfrm>
              <a:off x="375" y="370"/>
              <a:ext cx="11" cy="12"/>
            </a:xfrm>
            <a:custGeom>
              <a:avLst/>
              <a:gdLst>
                <a:gd name="T0" fmla="*/ 20 w 24"/>
                <a:gd name="T1" fmla="*/ 3 h 27"/>
                <a:gd name="T2" fmla="*/ 20 w 24"/>
                <a:gd name="T3" fmla="*/ 3 h 27"/>
                <a:gd name="T4" fmla="*/ 10 w 24"/>
                <a:gd name="T5" fmla="*/ 0 h 27"/>
                <a:gd name="T6" fmla="*/ 16 w 24"/>
                <a:gd name="T7" fmla="*/ 10 h 27"/>
                <a:gd name="T8" fmla="*/ 5 w 24"/>
                <a:gd name="T9" fmla="*/ 0 h 27"/>
                <a:gd name="T10" fmla="*/ 0 w 24"/>
                <a:gd name="T11" fmla="*/ 1 h 27"/>
                <a:gd name="T12" fmla="*/ 16 w 24"/>
                <a:gd name="T13" fmla="*/ 27 h 27"/>
                <a:gd name="T14" fmla="*/ 20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20" y="3"/>
                  </a:moveTo>
                  <a:lnTo>
                    <a:pt x="20" y="3"/>
                  </a:lnTo>
                  <a:cubicBezTo>
                    <a:pt x="17" y="2"/>
                    <a:pt x="10" y="0"/>
                    <a:pt x="10" y="0"/>
                  </a:cubicBezTo>
                  <a:cubicBezTo>
                    <a:pt x="12" y="1"/>
                    <a:pt x="14" y="5"/>
                    <a:pt x="16" y="10"/>
                  </a:cubicBezTo>
                  <a:cubicBezTo>
                    <a:pt x="13" y="6"/>
                    <a:pt x="7" y="2"/>
                    <a:pt x="5" y="0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10" y="9"/>
                    <a:pt x="14" y="18"/>
                    <a:pt x="16" y="27"/>
                  </a:cubicBezTo>
                  <a:cubicBezTo>
                    <a:pt x="24" y="19"/>
                    <a:pt x="23" y="11"/>
                    <a:pt x="2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0" name="Freeform 1547"/>
            <p:cNvSpPr>
              <a:spLocks/>
            </p:cNvSpPr>
            <p:nvPr userDrawn="1"/>
          </p:nvSpPr>
          <p:spPr bwMode="auto">
            <a:xfrm>
              <a:off x="380" y="368"/>
              <a:ext cx="10" cy="24"/>
            </a:xfrm>
            <a:custGeom>
              <a:avLst/>
              <a:gdLst>
                <a:gd name="T0" fmla="*/ 11 w 22"/>
                <a:gd name="T1" fmla="*/ 0 h 53"/>
                <a:gd name="T2" fmla="*/ 11 w 22"/>
                <a:gd name="T3" fmla="*/ 0 h 53"/>
                <a:gd name="T4" fmla="*/ 11 w 22"/>
                <a:gd name="T5" fmla="*/ 7 h 53"/>
                <a:gd name="T6" fmla="*/ 5 w 22"/>
                <a:gd name="T7" fmla="*/ 34 h 53"/>
                <a:gd name="T8" fmla="*/ 3 w 22"/>
                <a:gd name="T9" fmla="*/ 30 h 53"/>
                <a:gd name="T10" fmla="*/ 1 w 22"/>
                <a:gd name="T11" fmla="*/ 41 h 53"/>
                <a:gd name="T12" fmla="*/ 11 w 22"/>
                <a:gd name="T13" fmla="*/ 53 h 53"/>
                <a:gd name="T14" fmla="*/ 13 w 22"/>
                <a:gd name="T15" fmla="*/ 32 h 53"/>
                <a:gd name="T16" fmla="*/ 11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1" y="0"/>
                  </a:moveTo>
                  <a:lnTo>
                    <a:pt x="11" y="0"/>
                  </a:lnTo>
                  <a:cubicBezTo>
                    <a:pt x="11" y="0"/>
                    <a:pt x="11" y="4"/>
                    <a:pt x="11" y="7"/>
                  </a:cubicBezTo>
                  <a:cubicBezTo>
                    <a:pt x="13" y="15"/>
                    <a:pt x="15" y="26"/>
                    <a:pt x="5" y="34"/>
                  </a:cubicBezTo>
                  <a:cubicBezTo>
                    <a:pt x="4" y="32"/>
                    <a:pt x="4" y="31"/>
                    <a:pt x="3" y="30"/>
                  </a:cubicBezTo>
                  <a:cubicBezTo>
                    <a:pt x="1" y="32"/>
                    <a:pt x="0" y="38"/>
                    <a:pt x="1" y="41"/>
                  </a:cubicBezTo>
                  <a:cubicBezTo>
                    <a:pt x="3" y="47"/>
                    <a:pt x="6" y="51"/>
                    <a:pt x="11" y="53"/>
                  </a:cubicBezTo>
                  <a:cubicBezTo>
                    <a:pt x="7" y="45"/>
                    <a:pt x="12" y="33"/>
                    <a:pt x="13" y="32"/>
                  </a:cubicBezTo>
                  <a:cubicBezTo>
                    <a:pt x="17" y="21"/>
                    <a:pt x="22" y="9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1" name="Freeform 1548"/>
            <p:cNvSpPr>
              <a:spLocks/>
            </p:cNvSpPr>
            <p:nvPr userDrawn="1"/>
          </p:nvSpPr>
          <p:spPr bwMode="auto">
            <a:xfrm>
              <a:off x="331" y="368"/>
              <a:ext cx="9" cy="19"/>
            </a:xfrm>
            <a:custGeom>
              <a:avLst/>
              <a:gdLst>
                <a:gd name="T0" fmla="*/ 0 w 20"/>
                <a:gd name="T1" fmla="*/ 32 h 42"/>
                <a:gd name="T2" fmla="*/ 0 w 20"/>
                <a:gd name="T3" fmla="*/ 32 h 42"/>
                <a:gd name="T4" fmla="*/ 0 w 20"/>
                <a:gd name="T5" fmla="*/ 42 h 42"/>
                <a:gd name="T6" fmla="*/ 20 w 20"/>
                <a:gd name="T7" fmla="*/ 0 h 42"/>
                <a:gd name="T8" fmla="*/ 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0" y="32"/>
                  </a:moveTo>
                  <a:lnTo>
                    <a:pt x="0" y="32"/>
                  </a:lnTo>
                  <a:lnTo>
                    <a:pt x="0" y="42"/>
                  </a:lnTo>
                  <a:cubicBezTo>
                    <a:pt x="8" y="31"/>
                    <a:pt x="18" y="17"/>
                    <a:pt x="20" y="0"/>
                  </a:cubicBezTo>
                  <a:cubicBezTo>
                    <a:pt x="6" y="3"/>
                    <a:pt x="1" y="14"/>
                    <a:pt x="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2" name="Freeform 1549"/>
            <p:cNvSpPr>
              <a:spLocks/>
            </p:cNvSpPr>
            <p:nvPr userDrawn="1"/>
          </p:nvSpPr>
          <p:spPr bwMode="auto">
            <a:xfrm>
              <a:off x="365" y="368"/>
              <a:ext cx="7" cy="5"/>
            </a:xfrm>
            <a:custGeom>
              <a:avLst/>
              <a:gdLst>
                <a:gd name="T0" fmla="*/ 9 w 16"/>
                <a:gd name="T1" fmla="*/ 4 h 11"/>
                <a:gd name="T2" fmla="*/ 9 w 16"/>
                <a:gd name="T3" fmla="*/ 4 h 11"/>
                <a:gd name="T4" fmla="*/ 0 w 16"/>
                <a:gd name="T5" fmla="*/ 0 h 11"/>
                <a:gd name="T6" fmla="*/ 5 w 16"/>
                <a:gd name="T7" fmla="*/ 5 h 11"/>
                <a:gd name="T8" fmla="*/ 16 w 16"/>
                <a:gd name="T9" fmla="*/ 11 h 11"/>
                <a:gd name="T10" fmla="*/ 9 w 16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9" y="4"/>
                  </a:moveTo>
                  <a:lnTo>
                    <a:pt x="9" y="4"/>
                  </a:lnTo>
                  <a:cubicBezTo>
                    <a:pt x="6" y="3"/>
                    <a:pt x="3" y="2"/>
                    <a:pt x="0" y="0"/>
                  </a:cubicBezTo>
                  <a:cubicBezTo>
                    <a:pt x="2" y="2"/>
                    <a:pt x="4" y="4"/>
                    <a:pt x="5" y="5"/>
                  </a:cubicBezTo>
                  <a:cubicBezTo>
                    <a:pt x="8" y="6"/>
                    <a:pt x="14" y="9"/>
                    <a:pt x="16" y="11"/>
                  </a:cubicBezTo>
                  <a:cubicBezTo>
                    <a:pt x="16" y="10"/>
                    <a:pt x="10" y="5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3" name="Freeform 1550"/>
            <p:cNvSpPr>
              <a:spLocks/>
            </p:cNvSpPr>
            <p:nvPr userDrawn="1"/>
          </p:nvSpPr>
          <p:spPr bwMode="auto">
            <a:xfrm>
              <a:off x="344" y="368"/>
              <a:ext cx="1" cy="2"/>
            </a:xfrm>
            <a:custGeom>
              <a:avLst/>
              <a:gdLst>
                <a:gd name="T0" fmla="*/ 3 w 3"/>
                <a:gd name="T1" fmla="*/ 0 h 5"/>
                <a:gd name="T2" fmla="*/ 3 w 3"/>
                <a:gd name="T3" fmla="*/ 0 h 5"/>
                <a:gd name="T4" fmla="*/ 1 w 3"/>
                <a:gd name="T5" fmla="*/ 0 h 5"/>
                <a:gd name="T6" fmla="*/ 0 w 3"/>
                <a:gd name="T7" fmla="*/ 5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4" name="Freeform 1551"/>
            <p:cNvSpPr>
              <a:spLocks/>
            </p:cNvSpPr>
            <p:nvPr userDrawn="1"/>
          </p:nvSpPr>
          <p:spPr bwMode="auto">
            <a:xfrm>
              <a:off x="341" y="367"/>
              <a:ext cx="6" cy="11"/>
            </a:xfrm>
            <a:custGeom>
              <a:avLst/>
              <a:gdLst>
                <a:gd name="T0" fmla="*/ 15 w 15"/>
                <a:gd name="T1" fmla="*/ 1 h 23"/>
                <a:gd name="T2" fmla="*/ 15 w 15"/>
                <a:gd name="T3" fmla="*/ 1 h 23"/>
                <a:gd name="T4" fmla="*/ 11 w 15"/>
                <a:gd name="T5" fmla="*/ 1 h 23"/>
                <a:gd name="T6" fmla="*/ 5 w 15"/>
                <a:gd name="T7" fmla="*/ 12 h 23"/>
                <a:gd name="T8" fmla="*/ 7 w 15"/>
                <a:gd name="T9" fmla="*/ 1 h 23"/>
                <a:gd name="T10" fmla="*/ 1 w 15"/>
                <a:gd name="T11" fmla="*/ 1 h 23"/>
                <a:gd name="T12" fmla="*/ 0 w 15"/>
                <a:gd name="T13" fmla="*/ 23 h 23"/>
                <a:gd name="T14" fmla="*/ 8 w 15"/>
                <a:gd name="T15" fmla="*/ 15 h 23"/>
                <a:gd name="T16" fmla="*/ 15 w 15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5" y="1"/>
                  </a:moveTo>
                  <a:lnTo>
                    <a:pt x="15" y="1"/>
                  </a:lnTo>
                  <a:lnTo>
                    <a:pt x="11" y="1"/>
                  </a:lnTo>
                  <a:cubicBezTo>
                    <a:pt x="10" y="3"/>
                    <a:pt x="9" y="6"/>
                    <a:pt x="5" y="12"/>
                  </a:cubicBezTo>
                  <a:cubicBezTo>
                    <a:pt x="6" y="6"/>
                    <a:pt x="7" y="1"/>
                    <a:pt x="7" y="1"/>
                  </a:cubicBezTo>
                  <a:cubicBezTo>
                    <a:pt x="7" y="1"/>
                    <a:pt x="3" y="0"/>
                    <a:pt x="1" y="1"/>
                  </a:cubicBezTo>
                  <a:cubicBezTo>
                    <a:pt x="2" y="10"/>
                    <a:pt x="1" y="16"/>
                    <a:pt x="0" y="23"/>
                  </a:cubicBezTo>
                  <a:cubicBezTo>
                    <a:pt x="3" y="22"/>
                    <a:pt x="7" y="16"/>
                    <a:pt x="8" y="15"/>
                  </a:cubicBezTo>
                  <a:cubicBezTo>
                    <a:pt x="11" y="11"/>
                    <a:pt x="14" y="5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5" name="Freeform 1552"/>
            <p:cNvSpPr>
              <a:spLocks/>
            </p:cNvSpPr>
            <p:nvPr userDrawn="1"/>
          </p:nvSpPr>
          <p:spPr bwMode="auto">
            <a:xfrm>
              <a:off x="345" y="367"/>
              <a:ext cx="9" cy="12"/>
            </a:xfrm>
            <a:custGeom>
              <a:avLst/>
              <a:gdLst>
                <a:gd name="T0" fmla="*/ 22 w 22"/>
                <a:gd name="T1" fmla="*/ 0 h 27"/>
                <a:gd name="T2" fmla="*/ 22 w 22"/>
                <a:gd name="T3" fmla="*/ 0 h 27"/>
                <a:gd name="T4" fmla="*/ 17 w 22"/>
                <a:gd name="T5" fmla="*/ 1 h 27"/>
                <a:gd name="T6" fmla="*/ 9 w 22"/>
                <a:gd name="T7" fmla="*/ 12 h 27"/>
                <a:gd name="T8" fmla="*/ 13 w 22"/>
                <a:gd name="T9" fmla="*/ 1 h 27"/>
                <a:gd name="T10" fmla="*/ 9 w 22"/>
                <a:gd name="T11" fmla="*/ 1 h 27"/>
                <a:gd name="T12" fmla="*/ 0 w 22"/>
                <a:gd name="T13" fmla="*/ 27 h 27"/>
                <a:gd name="T14" fmla="*/ 22 w 22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7">
                  <a:moveTo>
                    <a:pt x="22" y="0"/>
                  </a:moveTo>
                  <a:lnTo>
                    <a:pt x="22" y="0"/>
                  </a:lnTo>
                  <a:cubicBezTo>
                    <a:pt x="20" y="1"/>
                    <a:pt x="17" y="1"/>
                    <a:pt x="17" y="1"/>
                  </a:cubicBezTo>
                  <a:cubicBezTo>
                    <a:pt x="17" y="2"/>
                    <a:pt x="11" y="11"/>
                    <a:pt x="9" y="12"/>
                  </a:cubicBezTo>
                  <a:cubicBezTo>
                    <a:pt x="11" y="7"/>
                    <a:pt x="12" y="3"/>
                    <a:pt x="13" y="1"/>
                  </a:cubicBezTo>
                  <a:lnTo>
                    <a:pt x="9" y="1"/>
                  </a:lnTo>
                  <a:cubicBezTo>
                    <a:pt x="8" y="2"/>
                    <a:pt x="1" y="27"/>
                    <a:pt x="0" y="27"/>
                  </a:cubicBezTo>
                  <a:cubicBezTo>
                    <a:pt x="4" y="24"/>
                    <a:pt x="19" y="7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6" name="Freeform 1553"/>
            <p:cNvSpPr>
              <a:spLocks/>
            </p:cNvSpPr>
            <p:nvPr userDrawn="1"/>
          </p:nvSpPr>
          <p:spPr bwMode="auto">
            <a:xfrm>
              <a:off x="355" y="367"/>
              <a:ext cx="4" cy="1"/>
            </a:xfrm>
            <a:custGeom>
              <a:avLst/>
              <a:gdLst>
                <a:gd name="T0" fmla="*/ 2 w 10"/>
                <a:gd name="T1" fmla="*/ 0 h 3"/>
                <a:gd name="T2" fmla="*/ 2 w 10"/>
                <a:gd name="T3" fmla="*/ 0 h 3"/>
                <a:gd name="T4" fmla="*/ 0 w 10"/>
                <a:gd name="T5" fmla="*/ 0 h 3"/>
                <a:gd name="T6" fmla="*/ 0 w 10"/>
                <a:gd name="T7" fmla="*/ 1 h 3"/>
                <a:gd name="T8" fmla="*/ 10 w 10"/>
                <a:gd name="T9" fmla="*/ 3 h 3"/>
                <a:gd name="T10" fmla="*/ 2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7" name="Freeform 1554"/>
            <p:cNvSpPr>
              <a:spLocks/>
            </p:cNvSpPr>
            <p:nvPr userDrawn="1"/>
          </p:nvSpPr>
          <p:spPr bwMode="auto">
            <a:xfrm>
              <a:off x="352" y="365"/>
              <a:ext cx="18" cy="11"/>
            </a:xfrm>
            <a:custGeom>
              <a:avLst/>
              <a:gdLst>
                <a:gd name="T0" fmla="*/ 19 w 41"/>
                <a:gd name="T1" fmla="*/ 0 h 24"/>
                <a:gd name="T2" fmla="*/ 19 w 41"/>
                <a:gd name="T3" fmla="*/ 0 h 24"/>
                <a:gd name="T4" fmla="*/ 11 w 41"/>
                <a:gd name="T5" fmla="*/ 4 h 24"/>
                <a:gd name="T6" fmla="*/ 25 w 41"/>
                <a:gd name="T7" fmla="*/ 10 h 24"/>
                <a:gd name="T8" fmla="*/ 6 w 41"/>
                <a:gd name="T9" fmla="*/ 7 h 24"/>
                <a:gd name="T10" fmla="*/ 0 w 41"/>
                <a:gd name="T11" fmla="*/ 17 h 24"/>
                <a:gd name="T12" fmla="*/ 41 w 41"/>
                <a:gd name="T13" fmla="*/ 24 h 24"/>
                <a:gd name="T14" fmla="*/ 19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19" y="0"/>
                  </a:moveTo>
                  <a:lnTo>
                    <a:pt x="19" y="0"/>
                  </a:lnTo>
                  <a:cubicBezTo>
                    <a:pt x="18" y="1"/>
                    <a:pt x="14" y="3"/>
                    <a:pt x="11" y="4"/>
                  </a:cubicBezTo>
                  <a:cubicBezTo>
                    <a:pt x="15" y="5"/>
                    <a:pt x="21" y="7"/>
                    <a:pt x="25" y="10"/>
                  </a:cubicBezTo>
                  <a:cubicBezTo>
                    <a:pt x="22" y="10"/>
                    <a:pt x="11" y="7"/>
                    <a:pt x="6" y="7"/>
                  </a:cubicBezTo>
                  <a:cubicBezTo>
                    <a:pt x="5" y="10"/>
                    <a:pt x="1" y="16"/>
                    <a:pt x="0" y="17"/>
                  </a:cubicBezTo>
                  <a:cubicBezTo>
                    <a:pt x="12" y="10"/>
                    <a:pt x="28" y="12"/>
                    <a:pt x="41" y="24"/>
                  </a:cubicBezTo>
                  <a:cubicBezTo>
                    <a:pt x="37" y="15"/>
                    <a:pt x="22" y="1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8" name="Freeform 1555"/>
            <p:cNvSpPr>
              <a:spLocks/>
            </p:cNvSpPr>
            <p:nvPr userDrawn="1"/>
          </p:nvSpPr>
          <p:spPr bwMode="auto">
            <a:xfrm>
              <a:off x="369" y="362"/>
              <a:ext cx="6" cy="2"/>
            </a:xfrm>
            <a:custGeom>
              <a:avLst/>
              <a:gdLst>
                <a:gd name="T0" fmla="*/ 0 w 14"/>
                <a:gd name="T1" fmla="*/ 0 h 5"/>
                <a:gd name="T2" fmla="*/ 0 w 14"/>
                <a:gd name="T3" fmla="*/ 0 h 5"/>
                <a:gd name="T4" fmla="*/ 5 w 14"/>
                <a:gd name="T5" fmla="*/ 4 h 5"/>
                <a:gd name="T6" fmla="*/ 14 w 14"/>
                <a:gd name="T7" fmla="*/ 5 h 5"/>
                <a:gd name="T8" fmla="*/ 8 w 14"/>
                <a:gd name="T9" fmla="*/ 2 h 5"/>
                <a:gd name="T10" fmla="*/ 0 w 1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3" y="3"/>
                    <a:pt x="5" y="4"/>
                  </a:cubicBezTo>
                  <a:cubicBezTo>
                    <a:pt x="7" y="4"/>
                    <a:pt x="10" y="5"/>
                    <a:pt x="14" y="5"/>
                  </a:cubicBezTo>
                  <a:cubicBezTo>
                    <a:pt x="13" y="5"/>
                    <a:pt x="8" y="2"/>
                    <a:pt x="8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9" name="Freeform 1556"/>
            <p:cNvSpPr>
              <a:spLocks/>
            </p:cNvSpPr>
            <p:nvPr userDrawn="1"/>
          </p:nvSpPr>
          <p:spPr bwMode="auto">
            <a:xfrm>
              <a:off x="371" y="362"/>
              <a:ext cx="13" cy="8"/>
            </a:xfrm>
            <a:custGeom>
              <a:avLst/>
              <a:gdLst>
                <a:gd name="T0" fmla="*/ 15 w 29"/>
                <a:gd name="T1" fmla="*/ 0 h 18"/>
                <a:gd name="T2" fmla="*/ 15 w 29"/>
                <a:gd name="T3" fmla="*/ 0 h 18"/>
                <a:gd name="T4" fmla="*/ 4 w 29"/>
                <a:gd name="T5" fmla="*/ 2 h 18"/>
                <a:gd name="T6" fmla="*/ 19 w 29"/>
                <a:gd name="T7" fmla="*/ 9 h 18"/>
                <a:gd name="T8" fmla="*/ 0 w 29"/>
                <a:gd name="T9" fmla="*/ 5 h 18"/>
                <a:gd name="T10" fmla="*/ 8 w 29"/>
                <a:gd name="T11" fmla="*/ 11 h 18"/>
                <a:gd name="T12" fmla="*/ 29 w 29"/>
                <a:gd name="T13" fmla="*/ 18 h 18"/>
                <a:gd name="T14" fmla="*/ 15 w 29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8">
                  <a:moveTo>
                    <a:pt x="15" y="0"/>
                  </a:moveTo>
                  <a:lnTo>
                    <a:pt x="15" y="0"/>
                  </a:lnTo>
                  <a:cubicBezTo>
                    <a:pt x="12" y="1"/>
                    <a:pt x="9" y="2"/>
                    <a:pt x="4" y="2"/>
                  </a:cubicBezTo>
                  <a:cubicBezTo>
                    <a:pt x="10" y="4"/>
                    <a:pt x="14" y="5"/>
                    <a:pt x="19" y="9"/>
                  </a:cubicBezTo>
                  <a:cubicBezTo>
                    <a:pt x="12" y="6"/>
                    <a:pt x="6" y="6"/>
                    <a:pt x="0" y="5"/>
                  </a:cubicBezTo>
                  <a:cubicBezTo>
                    <a:pt x="3" y="7"/>
                    <a:pt x="6" y="10"/>
                    <a:pt x="8" y="11"/>
                  </a:cubicBezTo>
                  <a:cubicBezTo>
                    <a:pt x="15" y="15"/>
                    <a:pt x="22" y="17"/>
                    <a:pt x="29" y="18"/>
                  </a:cubicBezTo>
                  <a:cubicBezTo>
                    <a:pt x="28" y="10"/>
                    <a:pt x="24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0" name="Freeform 1557"/>
            <p:cNvSpPr>
              <a:spLocks/>
            </p:cNvSpPr>
            <p:nvPr userDrawn="1"/>
          </p:nvSpPr>
          <p:spPr bwMode="auto">
            <a:xfrm>
              <a:off x="379" y="360"/>
              <a:ext cx="16" cy="27"/>
            </a:xfrm>
            <a:custGeom>
              <a:avLst/>
              <a:gdLst>
                <a:gd name="T0" fmla="*/ 3 w 36"/>
                <a:gd name="T1" fmla="*/ 0 h 59"/>
                <a:gd name="T2" fmla="*/ 3 w 36"/>
                <a:gd name="T3" fmla="*/ 0 h 59"/>
                <a:gd name="T4" fmla="*/ 0 w 36"/>
                <a:gd name="T5" fmla="*/ 3 h 59"/>
                <a:gd name="T6" fmla="*/ 12 w 36"/>
                <a:gd name="T7" fmla="*/ 14 h 59"/>
                <a:gd name="T8" fmla="*/ 21 w 36"/>
                <a:gd name="T9" fmla="*/ 25 h 59"/>
                <a:gd name="T10" fmla="*/ 19 w 36"/>
                <a:gd name="T11" fmla="*/ 43 h 59"/>
                <a:gd name="T12" fmla="*/ 30 w 36"/>
                <a:gd name="T13" fmla="*/ 55 h 59"/>
                <a:gd name="T14" fmla="*/ 18 w 36"/>
                <a:gd name="T15" fmla="*/ 46 h 59"/>
                <a:gd name="T16" fmla="*/ 23 w 36"/>
                <a:gd name="T17" fmla="*/ 58 h 59"/>
                <a:gd name="T18" fmla="*/ 36 w 36"/>
                <a:gd name="T19" fmla="*/ 55 h 59"/>
                <a:gd name="T20" fmla="*/ 27 w 36"/>
                <a:gd name="T21" fmla="*/ 15 h 59"/>
                <a:gd name="T22" fmla="*/ 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0" y="3"/>
                  </a:cubicBezTo>
                  <a:cubicBezTo>
                    <a:pt x="7" y="5"/>
                    <a:pt x="11" y="12"/>
                    <a:pt x="12" y="14"/>
                  </a:cubicBezTo>
                  <a:cubicBezTo>
                    <a:pt x="15" y="15"/>
                    <a:pt x="19" y="19"/>
                    <a:pt x="21" y="25"/>
                  </a:cubicBezTo>
                  <a:cubicBezTo>
                    <a:pt x="23" y="31"/>
                    <a:pt x="22" y="36"/>
                    <a:pt x="19" y="43"/>
                  </a:cubicBezTo>
                  <a:cubicBezTo>
                    <a:pt x="19" y="49"/>
                    <a:pt x="23" y="55"/>
                    <a:pt x="30" y="55"/>
                  </a:cubicBezTo>
                  <a:cubicBezTo>
                    <a:pt x="23" y="56"/>
                    <a:pt x="19" y="52"/>
                    <a:pt x="18" y="46"/>
                  </a:cubicBezTo>
                  <a:cubicBezTo>
                    <a:pt x="16" y="51"/>
                    <a:pt x="19" y="56"/>
                    <a:pt x="23" y="58"/>
                  </a:cubicBezTo>
                  <a:cubicBezTo>
                    <a:pt x="28" y="59"/>
                    <a:pt x="33" y="59"/>
                    <a:pt x="36" y="55"/>
                  </a:cubicBezTo>
                  <a:cubicBezTo>
                    <a:pt x="18" y="52"/>
                    <a:pt x="34" y="29"/>
                    <a:pt x="27" y="15"/>
                  </a:cubicBezTo>
                  <a:cubicBezTo>
                    <a:pt x="23" y="9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1" name="Freeform 1558"/>
            <p:cNvSpPr>
              <a:spLocks/>
            </p:cNvSpPr>
            <p:nvPr userDrawn="1"/>
          </p:nvSpPr>
          <p:spPr bwMode="auto">
            <a:xfrm>
              <a:off x="361" y="360"/>
              <a:ext cx="15" cy="9"/>
            </a:xfrm>
            <a:custGeom>
              <a:avLst/>
              <a:gdLst>
                <a:gd name="T0" fmla="*/ 7 w 34"/>
                <a:gd name="T1" fmla="*/ 0 h 20"/>
                <a:gd name="T2" fmla="*/ 7 w 34"/>
                <a:gd name="T3" fmla="*/ 0 h 20"/>
                <a:gd name="T4" fmla="*/ 6 w 34"/>
                <a:gd name="T5" fmla="*/ 4 h 20"/>
                <a:gd name="T6" fmla="*/ 18 w 34"/>
                <a:gd name="T7" fmla="*/ 13 h 20"/>
                <a:gd name="T8" fmla="*/ 3 w 34"/>
                <a:gd name="T9" fmla="*/ 7 h 20"/>
                <a:gd name="T10" fmla="*/ 0 w 34"/>
                <a:gd name="T11" fmla="*/ 10 h 20"/>
                <a:gd name="T12" fmla="*/ 34 w 34"/>
                <a:gd name="T13" fmla="*/ 20 h 20"/>
                <a:gd name="T14" fmla="*/ 7 w 34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0">
                  <a:moveTo>
                    <a:pt x="7" y="0"/>
                  </a:moveTo>
                  <a:lnTo>
                    <a:pt x="7" y="0"/>
                  </a:lnTo>
                  <a:cubicBezTo>
                    <a:pt x="7" y="1"/>
                    <a:pt x="6" y="2"/>
                    <a:pt x="6" y="4"/>
                  </a:cubicBezTo>
                  <a:cubicBezTo>
                    <a:pt x="9" y="6"/>
                    <a:pt x="14" y="10"/>
                    <a:pt x="18" y="13"/>
                  </a:cubicBezTo>
                  <a:cubicBezTo>
                    <a:pt x="13" y="11"/>
                    <a:pt x="8" y="8"/>
                    <a:pt x="3" y="7"/>
                  </a:cubicBezTo>
                  <a:cubicBezTo>
                    <a:pt x="3" y="8"/>
                    <a:pt x="2" y="9"/>
                    <a:pt x="0" y="10"/>
                  </a:cubicBezTo>
                  <a:cubicBezTo>
                    <a:pt x="14" y="19"/>
                    <a:pt x="27" y="20"/>
                    <a:pt x="34" y="20"/>
                  </a:cubicBezTo>
                  <a:cubicBezTo>
                    <a:pt x="28" y="11"/>
                    <a:pt x="14" y="3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2" name="Freeform 1559"/>
            <p:cNvSpPr>
              <a:spLocks/>
            </p:cNvSpPr>
            <p:nvPr userDrawn="1"/>
          </p:nvSpPr>
          <p:spPr bwMode="auto">
            <a:xfrm>
              <a:off x="364" y="348"/>
              <a:ext cx="16" cy="16"/>
            </a:xfrm>
            <a:custGeom>
              <a:avLst/>
              <a:gdLst>
                <a:gd name="T0" fmla="*/ 1 w 35"/>
                <a:gd name="T1" fmla="*/ 0 h 35"/>
                <a:gd name="T2" fmla="*/ 1 w 35"/>
                <a:gd name="T3" fmla="*/ 0 h 35"/>
                <a:gd name="T4" fmla="*/ 1 w 35"/>
                <a:gd name="T5" fmla="*/ 7 h 35"/>
                <a:gd name="T6" fmla="*/ 9 w 35"/>
                <a:gd name="T7" fmla="*/ 19 h 35"/>
                <a:gd name="T8" fmla="*/ 1 w 35"/>
                <a:gd name="T9" fmla="*/ 11 h 35"/>
                <a:gd name="T10" fmla="*/ 0 w 35"/>
                <a:gd name="T11" fmla="*/ 25 h 35"/>
                <a:gd name="T12" fmla="*/ 7 w 35"/>
                <a:gd name="T13" fmla="*/ 29 h 35"/>
                <a:gd name="T14" fmla="*/ 35 w 35"/>
                <a:gd name="T15" fmla="*/ 23 h 35"/>
                <a:gd name="T16" fmla="*/ 9 w 35"/>
                <a:gd name="T17" fmla="*/ 26 h 35"/>
                <a:gd name="T18" fmla="*/ 30 w 35"/>
                <a:gd name="T19" fmla="*/ 24 h 35"/>
                <a:gd name="T20" fmla="*/ 8 w 35"/>
                <a:gd name="T21" fmla="*/ 8 h 35"/>
                <a:gd name="T22" fmla="*/ 1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1" y="0"/>
                  </a:moveTo>
                  <a:lnTo>
                    <a:pt x="1" y="0"/>
                  </a:lnTo>
                  <a:lnTo>
                    <a:pt x="1" y="7"/>
                  </a:lnTo>
                  <a:cubicBezTo>
                    <a:pt x="2" y="12"/>
                    <a:pt x="7" y="17"/>
                    <a:pt x="9" y="19"/>
                  </a:cubicBezTo>
                  <a:cubicBezTo>
                    <a:pt x="6" y="18"/>
                    <a:pt x="2" y="13"/>
                    <a:pt x="1" y="11"/>
                  </a:cubicBezTo>
                  <a:cubicBezTo>
                    <a:pt x="1" y="18"/>
                    <a:pt x="1" y="21"/>
                    <a:pt x="0" y="25"/>
                  </a:cubicBezTo>
                  <a:cubicBezTo>
                    <a:pt x="1" y="26"/>
                    <a:pt x="5" y="28"/>
                    <a:pt x="7" y="29"/>
                  </a:cubicBezTo>
                  <a:cubicBezTo>
                    <a:pt x="20" y="35"/>
                    <a:pt x="32" y="30"/>
                    <a:pt x="35" y="23"/>
                  </a:cubicBezTo>
                  <a:cubicBezTo>
                    <a:pt x="30" y="27"/>
                    <a:pt x="19" y="32"/>
                    <a:pt x="9" y="26"/>
                  </a:cubicBezTo>
                  <a:cubicBezTo>
                    <a:pt x="17" y="29"/>
                    <a:pt x="25" y="28"/>
                    <a:pt x="30" y="24"/>
                  </a:cubicBezTo>
                  <a:cubicBezTo>
                    <a:pt x="23" y="24"/>
                    <a:pt x="11" y="21"/>
                    <a:pt x="8" y="8"/>
                  </a:cubicBezTo>
                  <a:cubicBezTo>
                    <a:pt x="6" y="6"/>
                    <a:pt x="2" y="3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3" name="Freeform 1560"/>
            <p:cNvSpPr>
              <a:spLocks/>
            </p:cNvSpPr>
            <p:nvPr userDrawn="1"/>
          </p:nvSpPr>
          <p:spPr bwMode="auto">
            <a:xfrm>
              <a:off x="365" y="332"/>
              <a:ext cx="6" cy="19"/>
            </a:xfrm>
            <a:custGeom>
              <a:avLst/>
              <a:gdLst>
                <a:gd name="T0" fmla="*/ 0 w 13"/>
                <a:gd name="T1" fmla="*/ 0 h 41"/>
                <a:gd name="T2" fmla="*/ 0 w 13"/>
                <a:gd name="T3" fmla="*/ 0 h 41"/>
                <a:gd name="T4" fmla="*/ 0 w 13"/>
                <a:gd name="T5" fmla="*/ 30 h 41"/>
                <a:gd name="T6" fmla="*/ 11 w 13"/>
                <a:gd name="T7" fmla="*/ 41 h 41"/>
                <a:gd name="T8" fmla="*/ 13 w 13"/>
                <a:gd name="T9" fmla="*/ 1 h 41"/>
                <a:gd name="T10" fmla="*/ 6 w 13"/>
                <a:gd name="T11" fmla="*/ 5 h 41"/>
                <a:gd name="T12" fmla="*/ 4 w 13"/>
                <a:gd name="T13" fmla="*/ 25 h 41"/>
                <a:gd name="T14" fmla="*/ 4 w 13"/>
                <a:gd name="T15" fmla="*/ 5 h 41"/>
                <a:gd name="T16" fmla="*/ 0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0" y="0"/>
                  </a:moveTo>
                  <a:lnTo>
                    <a:pt x="0" y="0"/>
                  </a:lnTo>
                  <a:lnTo>
                    <a:pt x="0" y="30"/>
                  </a:lnTo>
                  <a:cubicBezTo>
                    <a:pt x="2" y="34"/>
                    <a:pt x="6" y="40"/>
                    <a:pt x="11" y="41"/>
                  </a:cubicBezTo>
                  <a:cubicBezTo>
                    <a:pt x="7" y="30"/>
                    <a:pt x="6" y="15"/>
                    <a:pt x="13" y="1"/>
                  </a:cubicBezTo>
                  <a:cubicBezTo>
                    <a:pt x="12" y="2"/>
                    <a:pt x="7" y="4"/>
                    <a:pt x="6" y="5"/>
                  </a:cubicBezTo>
                  <a:cubicBezTo>
                    <a:pt x="6" y="8"/>
                    <a:pt x="4" y="18"/>
                    <a:pt x="4" y="25"/>
                  </a:cubicBezTo>
                  <a:cubicBezTo>
                    <a:pt x="2" y="18"/>
                    <a:pt x="3" y="7"/>
                    <a:pt x="4" y="5"/>
                  </a:cubicBezTo>
                  <a:cubicBezTo>
                    <a:pt x="3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4" name="Freeform 1561"/>
            <p:cNvSpPr>
              <a:spLocks/>
            </p:cNvSpPr>
            <p:nvPr userDrawn="1"/>
          </p:nvSpPr>
          <p:spPr bwMode="auto">
            <a:xfrm>
              <a:off x="383" y="331"/>
              <a:ext cx="11" cy="20"/>
            </a:xfrm>
            <a:custGeom>
              <a:avLst/>
              <a:gdLst>
                <a:gd name="T0" fmla="*/ 11 w 26"/>
                <a:gd name="T1" fmla="*/ 1 h 44"/>
                <a:gd name="T2" fmla="*/ 11 w 26"/>
                <a:gd name="T3" fmla="*/ 1 h 44"/>
                <a:gd name="T4" fmla="*/ 12 w 26"/>
                <a:gd name="T5" fmla="*/ 28 h 44"/>
                <a:gd name="T6" fmla="*/ 6 w 26"/>
                <a:gd name="T7" fmla="*/ 0 h 44"/>
                <a:gd name="T8" fmla="*/ 0 w 26"/>
                <a:gd name="T9" fmla="*/ 5 h 44"/>
                <a:gd name="T10" fmla="*/ 0 w 26"/>
                <a:gd name="T11" fmla="*/ 32 h 44"/>
                <a:gd name="T12" fmla="*/ 13 w 26"/>
                <a:gd name="T13" fmla="*/ 44 h 44"/>
                <a:gd name="T14" fmla="*/ 25 w 26"/>
                <a:gd name="T15" fmla="*/ 33 h 44"/>
                <a:gd name="T16" fmla="*/ 21 w 26"/>
                <a:gd name="T17" fmla="*/ 4 h 44"/>
                <a:gd name="T18" fmla="*/ 11 w 26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44">
                  <a:moveTo>
                    <a:pt x="11" y="1"/>
                  </a:moveTo>
                  <a:lnTo>
                    <a:pt x="11" y="1"/>
                  </a:lnTo>
                  <a:cubicBezTo>
                    <a:pt x="11" y="6"/>
                    <a:pt x="13" y="20"/>
                    <a:pt x="12" y="28"/>
                  </a:cubicBezTo>
                  <a:cubicBezTo>
                    <a:pt x="10" y="23"/>
                    <a:pt x="6" y="2"/>
                    <a:pt x="6" y="0"/>
                  </a:cubicBezTo>
                  <a:cubicBezTo>
                    <a:pt x="5" y="3"/>
                    <a:pt x="2" y="3"/>
                    <a:pt x="0" y="5"/>
                  </a:cubicBezTo>
                  <a:cubicBezTo>
                    <a:pt x="0" y="9"/>
                    <a:pt x="0" y="30"/>
                    <a:pt x="0" y="32"/>
                  </a:cubicBezTo>
                  <a:cubicBezTo>
                    <a:pt x="2" y="43"/>
                    <a:pt x="10" y="41"/>
                    <a:pt x="13" y="44"/>
                  </a:cubicBezTo>
                  <a:cubicBezTo>
                    <a:pt x="18" y="41"/>
                    <a:pt x="26" y="39"/>
                    <a:pt x="25" y="33"/>
                  </a:cubicBezTo>
                  <a:cubicBezTo>
                    <a:pt x="24" y="22"/>
                    <a:pt x="22" y="13"/>
                    <a:pt x="21" y="4"/>
                  </a:cubicBezTo>
                  <a:cubicBezTo>
                    <a:pt x="17" y="2"/>
                    <a:pt x="14" y="3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5" name="Freeform 1562"/>
            <p:cNvSpPr>
              <a:spLocks/>
            </p:cNvSpPr>
            <p:nvPr userDrawn="1"/>
          </p:nvSpPr>
          <p:spPr bwMode="auto">
            <a:xfrm>
              <a:off x="395" y="327"/>
              <a:ext cx="16" cy="26"/>
            </a:xfrm>
            <a:custGeom>
              <a:avLst/>
              <a:gdLst>
                <a:gd name="T0" fmla="*/ 9 w 37"/>
                <a:gd name="T1" fmla="*/ 0 h 57"/>
                <a:gd name="T2" fmla="*/ 9 w 37"/>
                <a:gd name="T3" fmla="*/ 0 h 57"/>
                <a:gd name="T4" fmla="*/ 19 w 37"/>
                <a:gd name="T5" fmla="*/ 36 h 57"/>
                <a:gd name="T6" fmla="*/ 4 w 37"/>
                <a:gd name="T7" fmla="*/ 1 h 57"/>
                <a:gd name="T8" fmla="*/ 0 w 37"/>
                <a:gd name="T9" fmla="*/ 8 h 57"/>
                <a:gd name="T10" fmla="*/ 12 w 37"/>
                <a:gd name="T11" fmla="*/ 50 h 57"/>
                <a:gd name="T12" fmla="*/ 27 w 37"/>
                <a:gd name="T13" fmla="*/ 57 h 57"/>
                <a:gd name="T14" fmla="*/ 35 w 37"/>
                <a:gd name="T15" fmla="*/ 43 h 57"/>
                <a:gd name="T16" fmla="*/ 16 w 37"/>
                <a:gd name="T17" fmla="*/ 1 h 57"/>
                <a:gd name="T18" fmla="*/ 9 w 37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57">
                  <a:moveTo>
                    <a:pt x="9" y="0"/>
                  </a:moveTo>
                  <a:lnTo>
                    <a:pt x="9" y="0"/>
                  </a:lnTo>
                  <a:cubicBezTo>
                    <a:pt x="11" y="8"/>
                    <a:pt x="18" y="32"/>
                    <a:pt x="19" y="36"/>
                  </a:cubicBezTo>
                  <a:cubicBezTo>
                    <a:pt x="15" y="29"/>
                    <a:pt x="7" y="8"/>
                    <a:pt x="4" y="1"/>
                  </a:cubicBezTo>
                  <a:cubicBezTo>
                    <a:pt x="3" y="4"/>
                    <a:pt x="1" y="6"/>
                    <a:pt x="0" y="8"/>
                  </a:cubicBezTo>
                  <a:cubicBezTo>
                    <a:pt x="2" y="19"/>
                    <a:pt x="11" y="46"/>
                    <a:pt x="12" y="50"/>
                  </a:cubicBezTo>
                  <a:cubicBezTo>
                    <a:pt x="14" y="56"/>
                    <a:pt x="23" y="54"/>
                    <a:pt x="27" y="57"/>
                  </a:cubicBezTo>
                  <a:cubicBezTo>
                    <a:pt x="29" y="54"/>
                    <a:pt x="37" y="50"/>
                    <a:pt x="35" y="43"/>
                  </a:cubicBezTo>
                  <a:cubicBezTo>
                    <a:pt x="32" y="34"/>
                    <a:pt x="21" y="9"/>
                    <a:pt x="16" y="1"/>
                  </a:cubicBezTo>
                  <a:cubicBezTo>
                    <a:pt x="15" y="1"/>
                    <a:pt x="11" y="1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6" name="Freeform 1563"/>
            <p:cNvSpPr>
              <a:spLocks/>
            </p:cNvSpPr>
            <p:nvPr userDrawn="1"/>
          </p:nvSpPr>
          <p:spPr bwMode="auto">
            <a:xfrm>
              <a:off x="405" y="320"/>
              <a:ext cx="21" cy="29"/>
            </a:xfrm>
            <a:custGeom>
              <a:avLst/>
              <a:gdLst>
                <a:gd name="T0" fmla="*/ 14 w 47"/>
                <a:gd name="T1" fmla="*/ 2 h 63"/>
                <a:gd name="T2" fmla="*/ 14 w 47"/>
                <a:gd name="T3" fmla="*/ 2 h 63"/>
                <a:gd name="T4" fmla="*/ 3 w 47"/>
                <a:gd name="T5" fmla="*/ 0 h 63"/>
                <a:gd name="T6" fmla="*/ 28 w 47"/>
                <a:gd name="T7" fmla="*/ 40 h 63"/>
                <a:gd name="T8" fmla="*/ 2 w 47"/>
                <a:gd name="T9" fmla="*/ 8 h 63"/>
                <a:gd name="T10" fmla="*/ 0 w 47"/>
                <a:gd name="T11" fmla="*/ 15 h 63"/>
                <a:gd name="T12" fmla="*/ 25 w 47"/>
                <a:gd name="T13" fmla="*/ 59 h 63"/>
                <a:gd name="T14" fmla="*/ 40 w 47"/>
                <a:gd name="T15" fmla="*/ 62 h 63"/>
                <a:gd name="T16" fmla="*/ 45 w 47"/>
                <a:gd name="T17" fmla="*/ 48 h 63"/>
                <a:gd name="T18" fmla="*/ 14 w 47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63">
                  <a:moveTo>
                    <a:pt x="14" y="2"/>
                  </a:moveTo>
                  <a:lnTo>
                    <a:pt x="14" y="2"/>
                  </a:lnTo>
                  <a:cubicBezTo>
                    <a:pt x="11" y="2"/>
                    <a:pt x="7" y="2"/>
                    <a:pt x="3" y="0"/>
                  </a:cubicBezTo>
                  <a:cubicBezTo>
                    <a:pt x="4" y="1"/>
                    <a:pt x="24" y="31"/>
                    <a:pt x="28" y="40"/>
                  </a:cubicBezTo>
                  <a:cubicBezTo>
                    <a:pt x="23" y="36"/>
                    <a:pt x="7" y="14"/>
                    <a:pt x="2" y="8"/>
                  </a:cubicBezTo>
                  <a:cubicBezTo>
                    <a:pt x="2" y="10"/>
                    <a:pt x="0" y="12"/>
                    <a:pt x="0" y="15"/>
                  </a:cubicBezTo>
                  <a:cubicBezTo>
                    <a:pt x="3" y="21"/>
                    <a:pt x="23" y="57"/>
                    <a:pt x="25" y="59"/>
                  </a:cubicBezTo>
                  <a:cubicBezTo>
                    <a:pt x="30" y="63"/>
                    <a:pt x="35" y="60"/>
                    <a:pt x="40" y="62"/>
                  </a:cubicBezTo>
                  <a:cubicBezTo>
                    <a:pt x="42" y="58"/>
                    <a:pt x="47" y="55"/>
                    <a:pt x="45" y="48"/>
                  </a:cubicBezTo>
                  <a:cubicBezTo>
                    <a:pt x="44" y="42"/>
                    <a:pt x="18" y="7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7" name="Freeform 1564"/>
            <p:cNvSpPr>
              <a:spLocks/>
            </p:cNvSpPr>
            <p:nvPr userDrawn="1"/>
          </p:nvSpPr>
          <p:spPr bwMode="auto">
            <a:xfrm>
              <a:off x="363" y="314"/>
              <a:ext cx="11" cy="19"/>
            </a:xfrm>
            <a:custGeom>
              <a:avLst/>
              <a:gdLst>
                <a:gd name="T0" fmla="*/ 1 w 24"/>
                <a:gd name="T1" fmla="*/ 30 h 43"/>
                <a:gd name="T2" fmla="*/ 1 w 24"/>
                <a:gd name="T3" fmla="*/ 30 h 43"/>
                <a:gd name="T4" fmla="*/ 9 w 24"/>
                <a:gd name="T5" fmla="*/ 43 h 43"/>
                <a:gd name="T6" fmla="*/ 21 w 24"/>
                <a:gd name="T7" fmla="*/ 35 h 43"/>
                <a:gd name="T8" fmla="*/ 24 w 24"/>
                <a:gd name="T9" fmla="*/ 4 h 43"/>
                <a:gd name="T10" fmla="*/ 19 w 24"/>
                <a:gd name="T11" fmla="*/ 6 h 43"/>
                <a:gd name="T12" fmla="*/ 11 w 24"/>
                <a:gd name="T13" fmla="*/ 27 h 43"/>
                <a:gd name="T14" fmla="*/ 14 w 24"/>
                <a:gd name="T15" fmla="*/ 4 h 43"/>
                <a:gd name="T16" fmla="*/ 10 w 24"/>
                <a:gd name="T17" fmla="*/ 0 h 43"/>
                <a:gd name="T18" fmla="*/ 1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1" y="30"/>
                  </a:moveTo>
                  <a:lnTo>
                    <a:pt x="1" y="30"/>
                  </a:lnTo>
                  <a:cubicBezTo>
                    <a:pt x="0" y="37"/>
                    <a:pt x="6" y="38"/>
                    <a:pt x="9" y="43"/>
                  </a:cubicBezTo>
                  <a:cubicBezTo>
                    <a:pt x="13" y="40"/>
                    <a:pt x="21" y="39"/>
                    <a:pt x="21" y="35"/>
                  </a:cubicBezTo>
                  <a:cubicBezTo>
                    <a:pt x="22" y="29"/>
                    <a:pt x="24" y="11"/>
                    <a:pt x="24" y="4"/>
                  </a:cubicBezTo>
                  <a:cubicBezTo>
                    <a:pt x="22" y="5"/>
                    <a:pt x="20" y="5"/>
                    <a:pt x="19" y="6"/>
                  </a:cubicBezTo>
                  <a:cubicBezTo>
                    <a:pt x="17" y="11"/>
                    <a:pt x="13" y="23"/>
                    <a:pt x="11" y="27"/>
                  </a:cubicBezTo>
                  <a:cubicBezTo>
                    <a:pt x="12" y="21"/>
                    <a:pt x="14" y="4"/>
                    <a:pt x="14" y="4"/>
                  </a:cubicBezTo>
                  <a:cubicBezTo>
                    <a:pt x="14" y="4"/>
                    <a:pt x="11" y="1"/>
                    <a:pt x="10" y="0"/>
                  </a:cubicBezTo>
                  <a:cubicBezTo>
                    <a:pt x="7" y="8"/>
                    <a:pt x="4" y="19"/>
                    <a:pt x="1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8" name="Freeform 1565"/>
            <p:cNvSpPr>
              <a:spLocks/>
            </p:cNvSpPr>
            <p:nvPr userDrawn="1"/>
          </p:nvSpPr>
          <p:spPr bwMode="auto">
            <a:xfrm>
              <a:off x="375" y="313"/>
              <a:ext cx="10" cy="20"/>
            </a:xfrm>
            <a:custGeom>
              <a:avLst/>
              <a:gdLst>
                <a:gd name="T0" fmla="*/ 8 w 23"/>
                <a:gd name="T1" fmla="*/ 3 h 46"/>
                <a:gd name="T2" fmla="*/ 8 w 23"/>
                <a:gd name="T3" fmla="*/ 3 h 46"/>
                <a:gd name="T4" fmla="*/ 6 w 23"/>
                <a:gd name="T5" fmla="*/ 0 h 46"/>
                <a:gd name="T6" fmla="*/ 2 w 23"/>
                <a:gd name="T7" fmla="*/ 6 h 46"/>
                <a:gd name="T8" fmla="*/ 0 w 23"/>
                <a:gd name="T9" fmla="*/ 36 h 46"/>
                <a:gd name="T10" fmla="*/ 11 w 23"/>
                <a:gd name="T11" fmla="*/ 46 h 46"/>
                <a:gd name="T12" fmla="*/ 23 w 23"/>
                <a:gd name="T13" fmla="*/ 35 h 46"/>
                <a:gd name="T14" fmla="*/ 19 w 23"/>
                <a:gd name="T15" fmla="*/ 8 h 46"/>
                <a:gd name="T16" fmla="*/ 17 w 23"/>
                <a:gd name="T17" fmla="*/ 10 h 46"/>
                <a:gd name="T18" fmla="*/ 13 w 23"/>
                <a:gd name="T19" fmla="*/ 6 h 46"/>
                <a:gd name="T20" fmla="*/ 11 w 23"/>
                <a:gd name="T21" fmla="*/ 29 h 46"/>
                <a:gd name="T22" fmla="*/ 8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8" y="3"/>
                  </a:moveTo>
                  <a:lnTo>
                    <a:pt x="8" y="3"/>
                  </a:lnTo>
                  <a:cubicBezTo>
                    <a:pt x="7" y="2"/>
                    <a:pt x="6" y="2"/>
                    <a:pt x="6" y="0"/>
                  </a:cubicBezTo>
                  <a:cubicBezTo>
                    <a:pt x="5" y="3"/>
                    <a:pt x="3" y="5"/>
                    <a:pt x="2" y="6"/>
                  </a:cubicBezTo>
                  <a:cubicBezTo>
                    <a:pt x="2" y="11"/>
                    <a:pt x="0" y="33"/>
                    <a:pt x="0" y="36"/>
                  </a:cubicBezTo>
                  <a:cubicBezTo>
                    <a:pt x="0" y="42"/>
                    <a:pt x="6" y="43"/>
                    <a:pt x="11" y="46"/>
                  </a:cubicBezTo>
                  <a:cubicBezTo>
                    <a:pt x="16" y="42"/>
                    <a:pt x="23" y="41"/>
                    <a:pt x="23" y="35"/>
                  </a:cubicBezTo>
                  <a:cubicBezTo>
                    <a:pt x="22" y="27"/>
                    <a:pt x="20" y="14"/>
                    <a:pt x="19" y="8"/>
                  </a:cubicBezTo>
                  <a:cubicBezTo>
                    <a:pt x="19" y="8"/>
                    <a:pt x="18" y="9"/>
                    <a:pt x="17" y="10"/>
                  </a:cubicBezTo>
                  <a:cubicBezTo>
                    <a:pt x="15" y="7"/>
                    <a:pt x="14" y="7"/>
                    <a:pt x="13" y="6"/>
                  </a:cubicBezTo>
                  <a:cubicBezTo>
                    <a:pt x="12" y="9"/>
                    <a:pt x="12" y="21"/>
                    <a:pt x="11" y="29"/>
                  </a:cubicBezTo>
                  <a:cubicBezTo>
                    <a:pt x="9" y="21"/>
                    <a:pt x="9" y="11"/>
                    <a:pt x="8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9" name="Freeform 1566"/>
            <p:cNvSpPr>
              <a:spLocks/>
            </p:cNvSpPr>
            <p:nvPr userDrawn="1"/>
          </p:nvSpPr>
          <p:spPr bwMode="auto">
            <a:xfrm>
              <a:off x="387" y="313"/>
              <a:ext cx="1" cy="6"/>
            </a:xfrm>
            <a:custGeom>
              <a:avLst/>
              <a:gdLst>
                <a:gd name="T0" fmla="*/ 1 w 4"/>
                <a:gd name="T1" fmla="*/ 0 h 12"/>
                <a:gd name="T2" fmla="*/ 1 w 4"/>
                <a:gd name="T3" fmla="*/ 0 h 12"/>
                <a:gd name="T4" fmla="*/ 0 w 4"/>
                <a:gd name="T5" fmla="*/ 1 h 12"/>
                <a:gd name="T6" fmla="*/ 4 w 4"/>
                <a:gd name="T7" fmla="*/ 12 h 12"/>
                <a:gd name="T8" fmla="*/ 1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4" y="1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0" name="Freeform 1567"/>
            <p:cNvSpPr>
              <a:spLocks/>
            </p:cNvSpPr>
            <p:nvPr userDrawn="1"/>
          </p:nvSpPr>
          <p:spPr bwMode="auto">
            <a:xfrm>
              <a:off x="384" y="312"/>
              <a:ext cx="13" cy="19"/>
            </a:xfrm>
            <a:custGeom>
              <a:avLst/>
              <a:gdLst>
                <a:gd name="T0" fmla="*/ 8 w 29"/>
                <a:gd name="T1" fmla="*/ 0 h 42"/>
                <a:gd name="T2" fmla="*/ 8 w 29"/>
                <a:gd name="T3" fmla="*/ 0 h 42"/>
                <a:gd name="T4" fmla="*/ 13 w 29"/>
                <a:gd name="T5" fmla="*/ 24 h 42"/>
                <a:gd name="T6" fmla="*/ 4 w 29"/>
                <a:gd name="T7" fmla="*/ 4 h 42"/>
                <a:gd name="T8" fmla="*/ 0 w 29"/>
                <a:gd name="T9" fmla="*/ 7 h 42"/>
                <a:gd name="T10" fmla="*/ 5 w 29"/>
                <a:gd name="T11" fmla="*/ 35 h 42"/>
                <a:gd name="T12" fmla="*/ 19 w 29"/>
                <a:gd name="T13" fmla="*/ 42 h 42"/>
                <a:gd name="T14" fmla="*/ 25 w 29"/>
                <a:gd name="T15" fmla="*/ 25 h 42"/>
                <a:gd name="T16" fmla="*/ 15 w 29"/>
                <a:gd name="T17" fmla="*/ 3 h 42"/>
                <a:gd name="T18" fmla="*/ 8 w 29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42">
                  <a:moveTo>
                    <a:pt x="8" y="0"/>
                  </a:moveTo>
                  <a:lnTo>
                    <a:pt x="8" y="0"/>
                  </a:lnTo>
                  <a:cubicBezTo>
                    <a:pt x="10" y="7"/>
                    <a:pt x="13" y="19"/>
                    <a:pt x="13" y="24"/>
                  </a:cubicBezTo>
                  <a:cubicBezTo>
                    <a:pt x="10" y="18"/>
                    <a:pt x="6" y="9"/>
                    <a:pt x="4" y="4"/>
                  </a:cubicBezTo>
                  <a:lnTo>
                    <a:pt x="0" y="7"/>
                  </a:lnTo>
                  <a:cubicBezTo>
                    <a:pt x="1" y="14"/>
                    <a:pt x="4" y="31"/>
                    <a:pt x="5" y="35"/>
                  </a:cubicBezTo>
                  <a:cubicBezTo>
                    <a:pt x="7" y="41"/>
                    <a:pt x="14" y="40"/>
                    <a:pt x="19" y="42"/>
                  </a:cubicBezTo>
                  <a:cubicBezTo>
                    <a:pt x="22" y="37"/>
                    <a:pt x="29" y="34"/>
                    <a:pt x="25" y="25"/>
                  </a:cubicBezTo>
                  <a:cubicBezTo>
                    <a:pt x="23" y="20"/>
                    <a:pt x="16" y="6"/>
                    <a:pt x="15" y="3"/>
                  </a:cubicBezTo>
                  <a:cubicBezTo>
                    <a:pt x="13" y="2"/>
                    <a:pt x="11" y="3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1" name="Freeform 1568"/>
            <p:cNvSpPr>
              <a:spLocks/>
            </p:cNvSpPr>
            <p:nvPr userDrawn="1"/>
          </p:nvSpPr>
          <p:spPr bwMode="auto">
            <a:xfrm>
              <a:off x="365" y="311"/>
              <a:ext cx="2" cy="9"/>
            </a:xfrm>
            <a:custGeom>
              <a:avLst/>
              <a:gdLst>
                <a:gd name="T0" fmla="*/ 5 w 5"/>
                <a:gd name="T1" fmla="*/ 3 h 20"/>
                <a:gd name="T2" fmla="*/ 5 w 5"/>
                <a:gd name="T3" fmla="*/ 3 h 20"/>
                <a:gd name="T4" fmla="*/ 5 w 5"/>
                <a:gd name="T5" fmla="*/ 0 h 20"/>
                <a:gd name="T6" fmla="*/ 0 w 5"/>
                <a:gd name="T7" fmla="*/ 2 h 20"/>
                <a:gd name="T8" fmla="*/ 0 w 5"/>
                <a:gd name="T9" fmla="*/ 20 h 20"/>
                <a:gd name="T10" fmla="*/ 5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3"/>
                  </a:moveTo>
                  <a:lnTo>
                    <a:pt x="5" y="3"/>
                  </a:lnTo>
                  <a:cubicBezTo>
                    <a:pt x="5" y="2"/>
                    <a:pt x="4" y="1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lnTo>
                    <a:pt x="0" y="20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2" name="Freeform 1569"/>
            <p:cNvSpPr>
              <a:spLocks/>
            </p:cNvSpPr>
            <p:nvPr userDrawn="1"/>
          </p:nvSpPr>
          <p:spPr bwMode="auto">
            <a:xfrm>
              <a:off x="392" y="309"/>
              <a:ext cx="14" cy="18"/>
            </a:xfrm>
            <a:custGeom>
              <a:avLst/>
              <a:gdLst>
                <a:gd name="T0" fmla="*/ 13 w 32"/>
                <a:gd name="T1" fmla="*/ 0 h 39"/>
                <a:gd name="T2" fmla="*/ 13 w 32"/>
                <a:gd name="T3" fmla="*/ 0 h 39"/>
                <a:gd name="T4" fmla="*/ 9 w 32"/>
                <a:gd name="T5" fmla="*/ 5 h 39"/>
                <a:gd name="T6" fmla="*/ 18 w 32"/>
                <a:gd name="T7" fmla="*/ 25 h 39"/>
                <a:gd name="T8" fmla="*/ 6 w 32"/>
                <a:gd name="T9" fmla="*/ 8 h 39"/>
                <a:gd name="T10" fmla="*/ 0 w 32"/>
                <a:gd name="T11" fmla="*/ 9 h 39"/>
                <a:gd name="T12" fmla="*/ 11 w 32"/>
                <a:gd name="T13" fmla="*/ 34 h 39"/>
                <a:gd name="T14" fmla="*/ 26 w 32"/>
                <a:gd name="T15" fmla="*/ 39 h 39"/>
                <a:gd name="T16" fmla="*/ 29 w 32"/>
                <a:gd name="T17" fmla="*/ 25 h 39"/>
                <a:gd name="T18" fmla="*/ 13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3" y="0"/>
                  </a:moveTo>
                  <a:lnTo>
                    <a:pt x="13" y="0"/>
                  </a:lnTo>
                  <a:cubicBezTo>
                    <a:pt x="12" y="2"/>
                    <a:pt x="10" y="3"/>
                    <a:pt x="9" y="5"/>
                  </a:cubicBezTo>
                  <a:cubicBezTo>
                    <a:pt x="12" y="11"/>
                    <a:pt x="16" y="20"/>
                    <a:pt x="18" y="25"/>
                  </a:cubicBezTo>
                  <a:cubicBezTo>
                    <a:pt x="15" y="23"/>
                    <a:pt x="8" y="11"/>
                    <a:pt x="6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2" y="15"/>
                    <a:pt x="6" y="24"/>
                    <a:pt x="11" y="34"/>
                  </a:cubicBezTo>
                  <a:cubicBezTo>
                    <a:pt x="14" y="39"/>
                    <a:pt x="21" y="38"/>
                    <a:pt x="26" y="39"/>
                  </a:cubicBezTo>
                  <a:cubicBezTo>
                    <a:pt x="28" y="33"/>
                    <a:pt x="32" y="30"/>
                    <a:pt x="29" y="25"/>
                  </a:cubicBezTo>
                  <a:cubicBezTo>
                    <a:pt x="26" y="18"/>
                    <a:pt x="17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3" name="Freeform 1570"/>
            <p:cNvSpPr>
              <a:spLocks/>
            </p:cNvSpPr>
            <p:nvPr userDrawn="1"/>
          </p:nvSpPr>
          <p:spPr bwMode="auto">
            <a:xfrm>
              <a:off x="397" y="305"/>
              <a:ext cx="18" cy="15"/>
            </a:xfrm>
            <a:custGeom>
              <a:avLst/>
              <a:gdLst>
                <a:gd name="T0" fmla="*/ 14 w 40"/>
                <a:gd name="T1" fmla="*/ 0 h 33"/>
                <a:gd name="T2" fmla="*/ 14 w 40"/>
                <a:gd name="T3" fmla="*/ 0 h 33"/>
                <a:gd name="T4" fmla="*/ 10 w 40"/>
                <a:gd name="T5" fmla="*/ 2 h 33"/>
                <a:gd name="T6" fmla="*/ 24 w 40"/>
                <a:gd name="T7" fmla="*/ 19 h 33"/>
                <a:gd name="T8" fmla="*/ 5 w 40"/>
                <a:gd name="T9" fmla="*/ 3 h 33"/>
                <a:gd name="T10" fmla="*/ 0 w 40"/>
                <a:gd name="T11" fmla="*/ 1 h 33"/>
                <a:gd name="T12" fmla="*/ 1 w 40"/>
                <a:gd name="T13" fmla="*/ 6 h 33"/>
                <a:gd name="T14" fmla="*/ 18 w 40"/>
                <a:gd name="T15" fmla="*/ 28 h 33"/>
                <a:gd name="T16" fmla="*/ 35 w 40"/>
                <a:gd name="T17" fmla="*/ 33 h 33"/>
                <a:gd name="T18" fmla="*/ 35 w 40"/>
                <a:gd name="T19" fmla="*/ 15 h 33"/>
                <a:gd name="T20" fmla="*/ 14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14" y="0"/>
                  </a:moveTo>
                  <a:lnTo>
                    <a:pt x="14" y="0"/>
                  </a:lnTo>
                  <a:cubicBezTo>
                    <a:pt x="12" y="1"/>
                    <a:pt x="11" y="1"/>
                    <a:pt x="10" y="2"/>
                  </a:cubicBezTo>
                  <a:cubicBezTo>
                    <a:pt x="15" y="6"/>
                    <a:pt x="19" y="13"/>
                    <a:pt x="24" y="19"/>
                  </a:cubicBezTo>
                  <a:cubicBezTo>
                    <a:pt x="19" y="15"/>
                    <a:pt x="6" y="4"/>
                    <a:pt x="5" y="3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4" y="11"/>
                    <a:pt x="14" y="24"/>
                    <a:pt x="18" y="28"/>
                  </a:cubicBezTo>
                  <a:cubicBezTo>
                    <a:pt x="22" y="32"/>
                    <a:pt x="28" y="32"/>
                    <a:pt x="35" y="33"/>
                  </a:cubicBezTo>
                  <a:cubicBezTo>
                    <a:pt x="37" y="26"/>
                    <a:pt x="40" y="20"/>
                    <a:pt x="35" y="15"/>
                  </a:cubicBezTo>
                  <a:cubicBezTo>
                    <a:pt x="32" y="11"/>
                    <a:pt x="16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4" name="Freeform 1571"/>
            <p:cNvSpPr>
              <a:spLocks/>
            </p:cNvSpPr>
            <p:nvPr userDrawn="1"/>
          </p:nvSpPr>
          <p:spPr bwMode="auto">
            <a:xfrm>
              <a:off x="405" y="299"/>
              <a:ext cx="18" cy="13"/>
            </a:xfrm>
            <a:custGeom>
              <a:avLst/>
              <a:gdLst>
                <a:gd name="T0" fmla="*/ 31 w 40"/>
                <a:gd name="T1" fmla="*/ 6 h 27"/>
                <a:gd name="T2" fmla="*/ 31 w 40"/>
                <a:gd name="T3" fmla="*/ 6 h 27"/>
                <a:gd name="T4" fmla="*/ 4 w 40"/>
                <a:gd name="T5" fmla="*/ 0 h 27"/>
                <a:gd name="T6" fmla="*/ 5 w 40"/>
                <a:gd name="T7" fmla="*/ 5 h 27"/>
                <a:gd name="T8" fmla="*/ 25 w 40"/>
                <a:gd name="T9" fmla="*/ 14 h 27"/>
                <a:gd name="T10" fmla="*/ 5 w 40"/>
                <a:gd name="T11" fmla="*/ 10 h 27"/>
                <a:gd name="T12" fmla="*/ 0 w 40"/>
                <a:gd name="T13" fmla="*/ 12 h 27"/>
                <a:gd name="T14" fmla="*/ 21 w 40"/>
                <a:gd name="T15" fmla="*/ 23 h 27"/>
                <a:gd name="T16" fmla="*/ 40 w 40"/>
                <a:gd name="T17" fmla="*/ 21 h 27"/>
                <a:gd name="T18" fmla="*/ 31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31" y="6"/>
                  </a:moveTo>
                  <a:lnTo>
                    <a:pt x="31" y="6"/>
                  </a:lnTo>
                  <a:cubicBezTo>
                    <a:pt x="28" y="5"/>
                    <a:pt x="4" y="0"/>
                    <a:pt x="4" y="0"/>
                  </a:cubicBezTo>
                  <a:cubicBezTo>
                    <a:pt x="4" y="2"/>
                    <a:pt x="4" y="3"/>
                    <a:pt x="5" y="5"/>
                  </a:cubicBezTo>
                  <a:cubicBezTo>
                    <a:pt x="12" y="8"/>
                    <a:pt x="19" y="12"/>
                    <a:pt x="25" y="14"/>
                  </a:cubicBezTo>
                  <a:cubicBezTo>
                    <a:pt x="17" y="14"/>
                    <a:pt x="6" y="10"/>
                    <a:pt x="5" y="10"/>
                  </a:cubicBezTo>
                  <a:cubicBezTo>
                    <a:pt x="3" y="10"/>
                    <a:pt x="0" y="12"/>
                    <a:pt x="0" y="12"/>
                  </a:cubicBezTo>
                  <a:cubicBezTo>
                    <a:pt x="5" y="14"/>
                    <a:pt x="13" y="20"/>
                    <a:pt x="21" y="23"/>
                  </a:cubicBezTo>
                  <a:cubicBezTo>
                    <a:pt x="28" y="27"/>
                    <a:pt x="37" y="23"/>
                    <a:pt x="40" y="21"/>
                  </a:cubicBezTo>
                  <a:cubicBezTo>
                    <a:pt x="40" y="15"/>
                    <a:pt x="38" y="8"/>
                    <a:pt x="3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5" name="Freeform 1572"/>
            <p:cNvSpPr>
              <a:spLocks/>
            </p:cNvSpPr>
            <p:nvPr userDrawn="1"/>
          </p:nvSpPr>
          <p:spPr bwMode="auto">
            <a:xfrm>
              <a:off x="429" y="298"/>
              <a:ext cx="10" cy="1"/>
            </a:xfrm>
            <a:custGeom>
              <a:avLst/>
              <a:gdLst>
                <a:gd name="T0" fmla="*/ 23 w 23"/>
                <a:gd name="T1" fmla="*/ 2 h 3"/>
                <a:gd name="T2" fmla="*/ 23 w 23"/>
                <a:gd name="T3" fmla="*/ 2 h 3"/>
                <a:gd name="T4" fmla="*/ 0 w 23"/>
                <a:gd name="T5" fmla="*/ 0 h 3"/>
                <a:gd name="T6" fmla="*/ 0 w 23"/>
                <a:gd name="T7" fmla="*/ 2 h 3"/>
                <a:gd name="T8" fmla="*/ 23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23" y="2"/>
                  </a:moveTo>
                  <a:lnTo>
                    <a:pt x="23" y="2"/>
                  </a:lnTo>
                  <a:cubicBezTo>
                    <a:pt x="12" y="0"/>
                    <a:pt x="4" y="0"/>
                    <a:pt x="0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7" y="3"/>
                    <a:pt x="12" y="2"/>
                    <a:pt x="2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6" name="Freeform 1573"/>
            <p:cNvSpPr>
              <a:spLocks/>
            </p:cNvSpPr>
            <p:nvPr userDrawn="1"/>
          </p:nvSpPr>
          <p:spPr bwMode="auto">
            <a:xfrm>
              <a:off x="424" y="293"/>
              <a:ext cx="38" cy="12"/>
            </a:xfrm>
            <a:custGeom>
              <a:avLst/>
              <a:gdLst>
                <a:gd name="T0" fmla="*/ 84 w 84"/>
                <a:gd name="T1" fmla="*/ 12 h 27"/>
                <a:gd name="T2" fmla="*/ 84 w 84"/>
                <a:gd name="T3" fmla="*/ 12 h 27"/>
                <a:gd name="T4" fmla="*/ 49 w 84"/>
                <a:gd name="T5" fmla="*/ 0 h 27"/>
                <a:gd name="T6" fmla="*/ 5 w 84"/>
                <a:gd name="T7" fmla="*/ 2 h 27"/>
                <a:gd name="T8" fmla="*/ 10 w 84"/>
                <a:gd name="T9" fmla="*/ 9 h 27"/>
                <a:gd name="T10" fmla="*/ 50 w 84"/>
                <a:gd name="T11" fmla="*/ 13 h 27"/>
                <a:gd name="T12" fmla="*/ 9 w 84"/>
                <a:gd name="T13" fmla="*/ 14 h 27"/>
                <a:gd name="T14" fmla="*/ 0 w 84"/>
                <a:gd name="T15" fmla="*/ 20 h 27"/>
                <a:gd name="T16" fmla="*/ 50 w 84"/>
                <a:gd name="T17" fmla="*/ 26 h 27"/>
                <a:gd name="T18" fmla="*/ 84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84" y="12"/>
                  </a:moveTo>
                  <a:lnTo>
                    <a:pt x="84" y="12"/>
                  </a:lnTo>
                  <a:cubicBezTo>
                    <a:pt x="77" y="5"/>
                    <a:pt x="64" y="0"/>
                    <a:pt x="49" y="0"/>
                  </a:cubicBezTo>
                  <a:cubicBezTo>
                    <a:pt x="34" y="1"/>
                    <a:pt x="20" y="1"/>
                    <a:pt x="5" y="2"/>
                  </a:cubicBezTo>
                  <a:cubicBezTo>
                    <a:pt x="7" y="4"/>
                    <a:pt x="9" y="7"/>
                    <a:pt x="10" y="9"/>
                  </a:cubicBezTo>
                  <a:cubicBezTo>
                    <a:pt x="24" y="10"/>
                    <a:pt x="34" y="10"/>
                    <a:pt x="50" y="13"/>
                  </a:cubicBezTo>
                  <a:cubicBezTo>
                    <a:pt x="36" y="15"/>
                    <a:pt x="13" y="15"/>
                    <a:pt x="9" y="14"/>
                  </a:cubicBezTo>
                  <a:cubicBezTo>
                    <a:pt x="7" y="17"/>
                    <a:pt x="4" y="19"/>
                    <a:pt x="0" y="20"/>
                  </a:cubicBezTo>
                  <a:cubicBezTo>
                    <a:pt x="21" y="23"/>
                    <a:pt x="36" y="25"/>
                    <a:pt x="50" y="26"/>
                  </a:cubicBezTo>
                  <a:cubicBezTo>
                    <a:pt x="66" y="27"/>
                    <a:pt x="77" y="23"/>
                    <a:pt x="84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7" name="Freeform 1574"/>
            <p:cNvSpPr>
              <a:spLocks/>
            </p:cNvSpPr>
            <p:nvPr userDrawn="1"/>
          </p:nvSpPr>
          <p:spPr bwMode="auto">
            <a:xfrm>
              <a:off x="405" y="292"/>
              <a:ext cx="22" cy="10"/>
            </a:xfrm>
            <a:custGeom>
              <a:avLst/>
              <a:gdLst>
                <a:gd name="T0" fmla="*/ 38 w 51"/>
                <a:gd name="T1" fmla="*/ 2 h 22"/>
                <a:gd name="T2" fmla="*/ 38 w 51"/>
                <a:gd name="T3" fmla="*/ 2 h 22"/>
                <a:gd name="T4" fmla="*/ 9 w 51"/>
                <a:gd name="T5" fmla="*/ 1 h 22"/>
                <a:gd name="T6" fmla="*/ 5 w 51"/>
                <a:gd name="T7" fmla="*/ 5 h 22"/>
                <a:gd name="T8" fmla="*/ 28 w 51"/>
                <a:gd name="T9" fmla="*/ 10 h 22"/>
                <a:gd name="T10" fmla="*/ 0 w 51"/>
                <a:gd name="T11" fmla="*/ 9 h 22"/>
                <a:gd name="T12" fmla="*/ 4 w 51"/>
                <a:gd name="T13" fmla="*/ 15 h 22"/>
                <a:gd name="T14" fmla="*/ 33 w 51"/>
                <a:gd name="T15" fmla="*/ 20 h 22"/>
                <a:gd name="T16" fmla="*/ 51 w 51"/>
                <a:gd name="T17" fmla="*/ 13 h 22"/>
                <a:gd name="T18" fmla="*/ 38 w 51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22">
                  <a:moveTo>
                    <a:pt x="38" y="2"/>
                  </a:moveTo>
                  <a:lnTo>
                    <a:pt x="38" y="2"/>
                  </a:lnTo>
                  <a:cubicBezTo>
                    <a:pt x="31" y="1"/>
                    <a:pt x="15" y="0"/>
                    <a:pt x="9" y="1"/>
                  </a:cubicBezTo>
                  <a:cubicBezTo>
                    <a:pt x="8" y="2"/>
                    <a:pt x="6" y="4"/>
                    <a:pt x="5" y="5"/>
                  </a:cubicBezTo>
                  <a:cubicBezTo>
                    <a:pt x="10" y="7"/>
                    <a:pt x="21" y="8"/>
                    <a:pt x="28" y="10"/>
                  </a:cubicBezTo>
                  <a:cubicBezTo>
                    <a:pt x="21" y="11"/>
                    <a:pt x="7" y="9"/>
                    <a:pt x="0" y="9"/>
                  </a:cubicBezTo>
                  <a:cubicBezTo>
                    <a:pt x="2" y="11"/>
                    <a:pt x="3" y="13"/>
                    <a:pt x="4" y="15"/>
                  </a:cubicBezTo>
                  <a:cubicBezTo>
                    <a:pt x="10" y="17"/>
                    <a:pt x="33" y="20"/>
                    <a:pt x="33" y="20"/>
                  </a:cubicBezTo>
                  <a:cubicBezTo>
                    <a:pt x="44" y="22"/>
                    <a:pt x="48" y="18"/>
                    <a:pt x="51" y="13"/>
                  </a:cubicBezTo>
                  <a:cubicBezTo>
                    <a:pt x="49" y="7"/>
                    <a:pt x="44" y="2"/>
                    <a:pt x="3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8" name="Freeform 1575"/>
            <p:cNvSpPr>
              <a:spLocks/>
            </p:cNvSpPr>
            <p:nvPr userDrawn="1"/>
          </p:nvSpPr>
          <p:spPr bwMode="auto">
            <a:xfrm>
              <a:off x="298" y="287"/>
              <a:ext cx="66" cy="89"/>
            </a:xfrm>
            <a:custGeom>
              <a:avLst/>
              <a:gdLst>
                <a:gd name="T0" fmla="*/ 73 w 146"/>
                <a:gd name="T1" fmla="*/ 0 h 196"/>
                <a:gd name="T2" fmla="*/ 73 w 146"/>
                <a:gd name="T3" fmla="*/ 0 h 196"/>
                <a:gd name="T4" fmla="*/ 0 w 146"/>
                <a:gd name="T5" fmla="*/ 0 h 196"/>
                <a:gd name="T6" fmla="*/ 0 w 146"/>
                <a:gd name="T7" fmla="*/ 148 h 196"/>
                <a:gd name="T8" fmla="*/ 24 w 146"/>
                <a:gd name="T9" fmla="*/ 175 h 196"/>
                <a:gd name="T10" fmla="*/ 48 w 146"/>
                <a:gd name="T11" fmla="*/ 175 h 196"/>
                <a:gd name="T12" fmla="*/ 73 w 146"/>
                <a:gd name="T13" fmla="*/ 196 h 196"/>
                <a:gd name="T14" fmla="*/ 98 w 146"/>
                <a:gd name="T15" fmla="*/ 175 h 196"/>
                <a:gd name="T16" fmla="*/ 122 w 146"/>
                <a:gd name="T17" fmla="*/ 175 h 196"/>
                <a:gd name="T18" fmla="*/ 146 w 146"/>
                <a:gd name="T19" fmla="*/ 148 h 196"/>
                <a:gd name="T20" fmla="*/ 146 w 146"/>
                <a:gd name="T21" fmla="*/ 0 h 196"/>
                <a:gd name="T22" fmla="*/ 73 w 146"/>
                <a:gd name="T2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196">
                  <a:moveTo>
                    <a:pt x="73" y="0"/>
                  </a:moveTo>
                  <a:lnTo>
                    <a:pt x="73" y="0"/>
                  </a:lnTo>
                  <a:lnTo>
                    <a:pt x="0" y="0"/>
                  </a:lnTo>
                  <a:lnTo>
                    <a:pt x="0" y="148"/>
                  </a:lnTo>
                  <a:cubicBezTo>
                    <a:pt x="0" y="166"/>
                    <a:pt x="8" y="175"/>
                    <a:pt x="24" y="175"/>
                  </a:cubicBezTo>
                  <a:lnTo>
                    <a:pt x="48" y="175"/>
                  </a:lnTo>
                  <a:cubicBezTo>
                    <a:pt x="61" y="175"/>
                    <a:pt x="69" y="184"/>
                    <a:pt x="73" y="196"/>
                  </a:cubicBezTo>
                  <a:cubicBezTo>
                    <a:pt x="76" y="184"/>
                    <a:pt x="85" y="175"/>
                    <a:pt x="98" y="175"/>
                  </a:cubicBezTo>
                  <a:lnTo>
                    <a:pt x="122" y="175"/>
                  </a:lnTo>
                  <a:cubicBezTo>
                    <a:pt x="138" y="175"/>
                    <a:pt x="146" y="166"/>
                    <a:pt x="146" y="148"/>
                  </a:cubicBezTo>
                  <a:lnTo>
                    <a:pt x="146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00793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9" name="Freeform 1576"/>
            <p:cNvSpPr>
              <a:spLocks/>
            </p:cNvSpPr>
            <p:nvPr userDrawn="1"/>
          </p:nvSpPr>
          <p:spPr bwMode="auto">
            <a:xfrm>
              <a:off x="410" y="286"/>
              <a:ext cx="7" cy="2"/>
            </a:xfrm>
            <a:custGeom>
              <a:avLst/>
              <a:gdLst>
                <a:gd name="T0" fmla="*/ 15 w 15"/>
                <a:gd name="T1" fmla="*/ 0 h 3"/>
                <a:gd name="T2" fmla="*/ 15 w 15"/>
                <a:gd name="T3" fmla="*/ 0 h 3"/>
                <a:gd name="T4" fmla="*/ 0 w 15"/>
                <a:gd name="T5" fmla="*/ 1 h 3"/>
                <a:gd name="T6" fmla="*/ 2 w 15"/>
                <a:gd name="T7" fmla="*/ 3 h 3"/>
                <a:gd name="T8" fmla="*/ 15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15" y="0"/>
                  </a:moveTo>
                  <a:lnTo>
                    <a:pt x="15" y="0"/>
                  </a:lnTo>
                  <a:cubicBezTo>
                    <a:pt x="10" y="0"/>
                    <a:pt x="5" y="1"/>
                    <a:pt x="0" y="1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7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0" name="Freeform 1577"/>
            <p:cNvSpPr>
              <a:spLocks/>
            </p:cNvSpPr>
            <p:nvPr userDrawn="1"/>
          </p:nvSpPr>
          <p:spPr bwMode="auto">
            <a:xfrm>
              <a:off x="431" y="286"/>
              <a:ext cx="9" cy="2"/>
            </a:xfrm>
            <a:custGeom>
              <a:avLst/>
              <a:gdLst>
                <a:gd name="T0" fmla="*/ 21 w 21"/>
                <a:gd name="T1" fmla="*/ 0 h 4"/>
                <a:gd name="T2" fmla="*/ 21 w 21"/>
                <a:gd name="T3" fmla="*/ 0 h 4"/>
                <a:gd name="T4" fmla="*/ 2 w 21"/>
                <a:gd name="T5" fmla="*/ 2 h 4"/>
                <a:gd name="T6" fmla="*/ 0 w 21"/>
                <a:gd name="T7" fmla="*/ 4 h 4"/>
                <a:gd name="T8" fmla="*/ 21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21" y="0"/>
                  </a:moveTo>
                  <a:lnTo>
                    <a:pt x="21" y="0"/>
                  </a:lnTo>
                  <a:cubicBezTo>
                    <a:pt x="17" y="0"/>
                    <a:pt x="2" y="2"/>
                    <a:pt x="2" y="2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18" y="1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1" name="Freeform 1578"/>
            <p:cNvSpPr>
              <a:spLocks/>
            </p:cNvSpPr>
            <p:nvPr userDrawn="1"/>
          </p:nvSpPr>
          <p:spPr bwMode="auto">
            <a:xfrm>
              <a:off x="365" y="284"/>
              <a:ext cx="12" cy="11"/>
            </a:xfrm>
            <a:custGeom>
              <a:avLst/>
              <a:gdLst>
                <a:gd name="T0" fmla="*/ 20 w 27"/>
                <a:gd name="T1" fmla="*/ 0 h 24"/>
                <a:gd name="T2" fmla="*/ 20 w 27"/>
                <a:gd name="T3" fmla="*/ 0 h 24"/>
                <a:gd name="T4" fmla="*/ 0 w 27"/>
                <a:gd name="T5" fmla="*/ 3 h 24"/>
                <a:gd name="T6" fmla="*/ 0 w 27"/>
                <a:gd name="T7" fmla="*/ 22 h 24"/>
                <a:gd name="T8" fmla="*/ 20 w 2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4">
                  <a:moveTo>
                    <a:pt x="20" y="0"/>
                  </a:moveTo>
                  <a:lnTo>
                    <a:pt x="20" y="0"/>
                  </a:lnTo>
                  <a:cubicBezTo>
                    <a:pt x="14" y="5"/>
                    <a:pt x="8" y="5"/>
                    <a:pt x="0" y="3"/>
                  </a:cubicBezTo>
                  <a:lnTo>
                    <a:pt x="0" y="22"/>
                  </a:lnTo>
                  <a:cubicBezTo>
                    <a:pt x="14" y="24"/>
                    <a:pt x="27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2" name="Freeform 1579"/>
            <p:cNvSpPr>
              <a:spLocks/>
            </p:cNvSpPr>
            <p:nvPr userDrawn="1"/>
          </p:nvSpPr>
          <p:spPr bwMode="auto">
            <a:xfrm>
              <a:off x="337" y="280"/>
              <a:ext cx="1" cy="5"/>
            </a:xfrm>
            <a:custGeom>
              <a:avLst/>
              <a:gdLst>
                <a:gd name="T0" fmla="*/ 0 w 4"/>
                <a:gd name="T1" fmla="*/ 0 h 11"/>
                <a:gd name="T2" fmla="*/ 0 w 4"/>
                <a:gd name="T3" fmla="*/ 0 h 11"/>
                <a:gd name="T4" fmla="*/ 0 w 4"/>
                <a:gd name="T5" fmla="*/ 11 h 11"/>
                <a:gd name="T6" fmla="*/ 4 w 4"/>
                <a:gd name="T7" fmla="*/ 11 h 11"/>
                <a:gd name="T8" fmla="*/ 0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0" y="0"/>
                  </a:moveTo>
                  <a:lnTo>
                    <a:pt x="0" y="0"/>
                  </a:lnTo>
                  <a:cubicBezTo>
                    <a:pt x="0" y="3"/>
                    <a:pt x="0" y="7"/>
                    <a:pt x="0" y="11"/>
                  </a:cubicBezTo>
                  <a:lnTo>
                    <a:pt x="4" y="11"/>
                  </a:lnTo>
                  <a:cubicBezTo>
                    <a:pt x="3" y="8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3" name="Freeform 1580"/>
            <p:cNvSpPr>
              <a:spLocks/>
            </p:cNvSpPr>
            <p:nvPr userDrawn="1"/>
          </p:nvSpPr>
          <p:spPr bwMode="auto">
            <a:xfrm>
              <a:off x="407" y="280"/>
              <a:ext cx="23" cy="11"/>
            </a:xfrm>
            <a:custGeom>
              <a:avLst/>
              <a:gdLst>
                <a:gd name="T0" fmla="*/ 52 w 52"/>
                <a:gd name="T1" fmla="*/ 11 h 24"/>
                <a:gd name="T2" fmla="*/ 52 w 52"/>
                <a:gd name="T3" fmla="*/ 11 h 24"/>
                <a:gd name="T4" fmla="*/ 28 w 52"/>
                <a:gd name="T5" fmla="*/ 2 h 24"/>
                <a:gd name="T6" fmla="*/ 0 w 52"/>
                <a:gd name="T7" fmla="*/ 8 h 24"/>
                <a:gd name="T8" fmla="*/ 6 w 52"/>
                <a:gd name="T9" fmla="*/ 13 h 24"/>
                <a:gd name="T10" fmla="*/ 31 w 52"/>
                <a:gd name="T11" fmla="*/ 13 h 24"/>
                <a:gd name="T12" fmla="*/ 9 w 52"/>
                <a:gd name="T13" fmla="*/ 17 h 24"/>
                <a:gd name="T14" fmla="*/ 6 w 52"/>
                <a:gd name="T15" fmla="*/ 23 h 24"/>
                <a:gd name="T16" fmla="*/ 35 w 52"/>
                <a:gd name="T17" fmla="*/ 23 h 24"/>
                <a:gd name="T18" fmla="*/ 52 w 52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4">
                  <a:moveTo>
                    <a:pt x="52" y="11"/>
                  </a:moveTo>
                  <a:lnTo>
                    <a:pt x="52" y="11"/>
                  </a:lnTo>
                  <a:cubicBezTo>
                    <a:pt x="48" y="2"/>
                    <a:pt x="39" y="0"/>
                    <a:pt x="28" y="2"/>
                  </a:cubicBezTo>
                  <a:cubicBezTo>
                    <a:pt x="18" y="5"/>
                    <a:pt x="10" y="6"/>
                    <a:pt x="0" y="8"/>
                  </a:cubicBezTo>
                  <a:cubicBezTo>
                    <a:pt x="2" y="9"/>
                    <a:pt x="3" y="10"/>
                    <a:pt x="6" y="13"/>
                  </a:cubicBezTo>
                  <a:cubicBezTo>
                    <a:pt x="12" y="13"/>
                    <a:pt x="22" y="11"/>
                    <a:pt x="31" y="13"/>
                  </a:cubicBezTo>
                  <a:cubicBezTo>
                    <a:pt x="25" y="15"/>
                    <a:pt x="15" y="17"/>
                    <a:pt x="9" y="17"/>
                  </a:cubicBezTo>
                  <a:cubicBezTo>
                    <a:pt x="8" y="19"/>
                    <a:pt x="6" y="23"/>
                    <a:pt x="6" y="23"/>
                  </a:cubicBezTo>
                  <a:cubicBezTo>
                    <a:pt x="12" y="23"/>
                    <a:pt x="27" y="24"/>
                    <a:pt x="35" y="23"/>
                  </a:cubicBezTo>
                  <a:cubicBezTo>
                    <a:pt x="44" y="22"/>
                    <a:pt x="50" y="16"/>
                    <a:pt x="52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4" name="Freeform 1581"/>
            <p:cNvSpPr>
              <a:spLocks/>
            </p:cNvSpPr>
            <p:nvPr userDrawn="1"/>
          </p:nvSpPr>
          <p:spPr bwMode="auto">
            <a:xfrm>
              <a:off x="345" y="278"/>
              <a:ext cx="3" cy="7"/>
            </a:xfrm>
            <a:custGeom>
              <a:avLst/>
              <a:gdLst>
                <a:gd name="T0" fmla="*/ 0 w 6"/>
                <a:gd name="T1" fmla="*/ 0 h 16"/>
                <a:gd name="T2" fmla="*/ 0 w 6"/>
                <a:gd name="T3" fmla="*/ 0 h 16"/>
                <a:gd name="T4" fmla="*/ 1 w 6"/>
                <a:gd name="T5" fmla="*/ 16 h 16"/>
                <a:gd name="T6" fmla="*/ 6 w 6"/>
                <a:gd name="T7" fmla="*/ 16 h 16"/>
                <a:gd name="T8" fmla="*/ 0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0" y="0"/>
                  </a:moveTo>
                  <a:lnTo>
                    <a:pt x="0" y="0"/>
                  </a:lnTo>
                  <a:cubicBezTo>
                    <a:pt x="0" y="6"/>
                    <a:pt x="1" y="12"/>
                    <a:pt x="1" y="16"/>
                  </a:cubicBezTo>
                  <a:lnTo>
                    <a:pt x="6" y="16"/>
                  </a:lnTo>
                  <a:cubicBezTo>
                    <a:pt x="4" y="11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5" name="Freeform 1582"/>
            <p:cNvSpPr>
              <a:spLocks/>
            </p:cNvSpPr>
            <p:nvPr userDrawn="1"/>
          </p:nvSpPr>
          <p:spPr bwMode="auto">
            <a:xfrm>
              <a:off x="350" y="276"/>
              <a:ext cx="5" cy="9"/>
            </a:xfrm>
            <a:custGeom>
              <a:avLst/>
              <a:gdLst>
                <a:gd name="T0" fmla="*/ 0 w 11"/>
                <a:gd name="T1" fmla="*/ 0 h 20"/>
                <a:gd name="T2" fmla="*/ 0 w 11"/>
                <a:gd name="T3" fmla="*/ 0 h 20"/>
                <a:gd name="T4" fmla="*/ 5 w 11"/>
                <a:gd name="T5" fmla="*/ 20 h 20"/>
                <a:gd name="T6" fmla="*/ 11 w 11"/>
                <a:gd name="T7" fmla="*/ 20 h 20"/>
                <a:gd name="T8" fmla="*/ 0 w 11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0">
                  <a:moveTo>
                    <a:pt x="0" y="0"/>
                  </a:moveTo>
                  <a:lnTo>
                    <a:pt x="0" y="0"/>
                  </a:lnTo>
                  <a:cubicBezTo>
                    <a:pt x="1" y="7"/>
                    <a:pt x="4" y="16"/>
                    <a:pt x="5" y="20"/>
                  </a:cubicBezTo>
                  <a:lnTo>
                    <a:pt x="11" y="20"/>
                  </a:lnTo>
                  <a:cubicBezTo>
                    <a:pt x="9" y="16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6" name="Freeform 1583"/>
            <p:cNvSpPr>
              <a:spLocks/>
            </p:cNvSpPr>
            <p:nvPr userDrawn="1"/>
          </p:nvSpPr>
          <p:spPr bwMode="auto">
            <a:xfrm>
              <a:off x="425" y="278"/>
              <a:ext cx="40" cy="14"/>
            </a:xfrm>
            <a:custGeom>
              <a:avLst/>
              <a:gdLst>
                <a:gd name="T0" fmla="*/ 89 w 89"/>
                <a:gd name="T1" fmla="*/ 6 h 32"/>
                <a:gd name="T2" fmla="*/ 89 w 89"/>
                <a:gd name="T3" fmla="*/ 6 h 32"/>
                <a:gd name="T4" fmla="*/ 47 w 89"/>
                <a:gd name="T5" fmla="*/ 4 h 32"/>
                <a:gd name="T6" fmla="*/ 13 w 89"/>
                <a:gd name="T7" fmla="*/ 12 h 32"/>
                <a:gd name="T8" fmla="*/ 16 w 89"/>
                <a:gd name="T9" fmla="*/ 17 h 32"/>
                <a:gd name="T10" fmla="*/ 16 w 89"/>
                <a:gd name="T11" fmla="*/ 19 h 32"/>
                <a:gd name="T12" fmla="*/ 56 w 89"/>
                <a:gd name="T13" fmla="*/ 15 h 32"/>
                <a:gd name="T14" fmla="*/ 12 w 89"/>
                <a:gd name="T15" fmla="*/ 24 h 32"/>
                <a:gd name="T16" fmla="*/ 0 w 89"/>
                <a:gd name="T17" fmla="*/ 31 h 32"/>
                <a:gd name="T18" fmla="*/ 52 w 89"/>
                <a:gd name="T19" fmla="*/ 30 h 32"/>
                <a:gd name="T20" fmla="*/ 89 w 89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2">
                  <a:moveTo>
                    <a:pt x="89" y="6"/>
                  </a:moveTo>
                  <a:lnTo>
                    <a:pt x="89" y="6"/>
                  </a:lnTo>
                  <a:cubicBezTo>
                    <a:pt x="78" y="0"/>
                    <a:pt x="59" y="1"/>
                    <a:pt x="47" y="4"/>
                  </a:cubicBezTo>
                  <a:cubicBezTo>
                    <a:pt x="38" y="6"/>
                    <a:pt x="20" y="10"/>
                    <a:pt x="13" y="12"/>
                  </a:cubicBezTo>
                  <a:cubicBezTo>
                    <a:pt x="15" y="13"/>
                    <a:pt x="16" y="15"/>
                    <a:pt x="16" y="17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7" y="19"/>
                    <a:pt x="42" y="14"/>
                    <a:pt x="56" y="15"/>
                  </a:cubicBezTo>
                  <a:cubicBezTo>
                    <a:pt x="42" y="20"/>
                    <a:pt x="13" y="24"/>
                    <a:pt x="12" y="24"/>
                  </a:cubicBezTo>
                  <a:cubicBezTo>
                    <a:pt x="8" y="28"/>
                    <a:pt x="4" y="30"/>
                    <a:pt x="0" y="31"/>
                  </a:cubicBezTo>
                  <a:cubicBezTo>
                    <a:pt x="3" y="32"/>
                    <a:pt x="43" y="31"/>
                    <a:pt x="52" y="30"/>
                  </a:cubicBezTo>
                  <a:cubicBezTo>
                    <a:pt x="65" y="28"/>
                    <a:pt x="85" y="20"/>
                    <a:pt x="8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7" name="Freeform 1584"/>
            <p:cNvSpPr>
              <a:spLocks/>
            </p:cNvSpPr>
            <p:nvPr userDrawn="1"/>
          </p:nvSpPr>
          <p:spPr bwMode="auto">
            <a:xfrm>
              <a:off x="341" y="277"/>
              <a:ext cx="4" cy="8"/>
            </a:xfrm>
            <a:custGeom>
              <a:avLst/>
              <a:gdLst>
                <a:gd name="T0" fmla="*/ 1 w 8"/>
                <a:gd name="T1" fmla="*/ 0 h 19"/>
                <a:gd name="T2" fmla="*/ 1 w 8"/>
                <a:gd name="T3" fmla="*/ 0 h 19"/>
                <a:gd name="T4" fmla="*/ 1 w 8"/>
                <a:gd name="T5" fmla="*/ 19 h 19"/>
                <a:gd name="T6" fmla="*/ 8 w 8"/>
                <a:gd name="T7" fmla="*/ 19 h 19"/>
                <a:gd name="T8" fmla="*/ 1 w 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lnTo>
                    <a:pt x="1" y="0"/>
                  </a:lnTo>
                  <a:cubicBezTo>
                    <a:pt x="0" y="5"/>
                    <a:pt x="0" y="13"/>
                    <a:pt x="1" y="19"/>
                  </a:cubicBezTo>
                  <a:lnTo>
                    <a:pt x="8" y="19"/>
                  </a:lnTo>
                  <a:cubicBezTo>
                    <a:pt x="8" y="12"/>
                    <a:pt x="4" y="6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86" name="Group 1786"/>
          <p:cNvGrpSpPr>
            <a:grpSpLocks/>
          </p:cNvGrpSpPr>
          <p:nvPr userDrawn="1"/>
        </p:nvGrpSpPr>
        <p:grpSpPr bwMode="auto">
          <a:xfrm>
            <a:off x="525463" y="287338"/>
            <a:ext cx="212725" cy="417513"/>
            <a:chOff x="331" y="181"/>
            <a:chExt cx="134" cy="263"/>
          </a:xfrm>
        </p:grpSpPr>
        <p:sp>
          <p:nvSpPr>
            <p:cNvPr id="1158" name="Freeform 1586"/>
            <p:cNvSpPr>
              <a:spLocks/>
            </p:cNvSpPr>
            <p:nvPr userDrawn="1"/>
          </p:nvSpPr>
          <p:spPr bwMode="auto">
            <a:xfrm>
              <a:off x="331" y="276"/>
              <a:ext cx="4" cy="9"/>
            </a:xfrm>
            <a:custGeom>
              <a:avLst/>
              <a:gdLst>
                <a:gd name="T0" fmla="*/ 1 w 9"/>
                <a:gd name="T1" fmla="*/ 0 h 20"/>
                <a:gd name="T2" fmla="*/ 1 w 9"/>
                <a:gd name="T3" fmla="*/ 0 h 20"/>
                <a:gd name="T4" fmla="*/ 1 w 9"/>
                <a:gd name="T5" fmla="*/ 20 h 20"/>
                <a:gd name="T6" fmla="*/ 9 w 9"/>
                <a:gd name="T7" fmla="*/ 20 h 20"/>
                <a:gd name="T8" fmla="*/ 1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1" y="0"/>
                  </a:moveTo>
                  <a:lnTo>
                    <a:pt x="1" y="0"/>
                  </a:lnTo>
                  <a:cubicBezTo>
                    <a:pt x="0" y="6"/>
                    <a:pt x="2" y="15"/>
                    <a:pt x="1" y="20"/>
                  </a:cubicBezTo>
                  <a:lnTo>
                    <a:pt x="9" y="20"/>
                  </a:lnTo>
                  <a:cubicBezTo>
                    <a:pt x="7" y="13"/>
                    <a:pt x="3" y="8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59" name="Freeform 1587"/>
            <p:cNvSpPr>
              <a:spLocks/>
            </p:cNvSpPr>
            <p:nvPr userDrawn="1"/>
          </p:nvSpPr>
          <p:spPr bwMode="auto">
            <a:xfrm>
              <a:off x="430" y="274"/>
              <a:ext cx="10" cy="4"/>
            </a:xfrm>
            <a:custGeom>
              <a:avLst/>
              <a:gdLst>
                <a:gd name="T0" fmla="*/ 23 w 23"/>
                <a:gd name="T1" fmla="*/ 0 h 9"/>
                <a:gd name="T2" fmla="*/ 23 w 23"/>
                <a:gd name="T3" fmla="*/ 0 h 9"/>
                <a:gd name="T4" fmla="*/ 1 w 23"/>
                <a:gd name="T5" fmla="*/ 6 h 9"/>
                <a:gd name="T6" fmla="*/ 0 w 23"/>
                <a:gd name="T7" fmla="*/ 9 h 9"/>
                <a:gd name="T8" fmla="*/ 23 w 2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">
                  <a:moveTo>
                    <a:pt x="23" y="0"/>
                  </a:moveTo>
                  <a:lnTo>
                    <a:pt x="23" y="0"/>
                  </a:lnTo>
                  <a:cubicBezTo>
                    <a:pt x="16" y="2"/>
                    <a:pt x="4" y="5"/>
                    <a:pt x="1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1" y="8"/>
                    <a:pt x="17" y="3"/>
                    <a:pt x="2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0" name="Freeform 1588"/>
            <p:cNvSpPr>
              <a:spLocks/>
            </p:cNvSpPr>
            <p:nvPr userDrawn="1"/>
          </p:nvSpPr>
          <p:spPr bwMode="auto">
            <a:xfrm>
              <a:off x="337" y="268"/>
              <a:ext cx="4" cy="17"/>
            </a:xfrm>
            <a:custGeom>
              <a:avLst/>
              <a:gdLst>
                <a:gd name="T0" fmla="*/ 5 w 11"/>
                <a:gd name="T1" fmla="*/ 0 h 38"/>
                <a:gd name="T2" fmla="*/ 5 w 11"/>
                <a:gd name="T3" fmla="*/ 0 h 38"/>
                <a:gd name="T4" fmla="*/ 1 w 11"/>
                <a:gd name="T5" fmla="*/ 24 h 38"/>
                <a:gd name="T6" fmla="*/ 6 w 11"/>
                <a:gd name="T7" fmla="*/ 38 h 38"/>
                <a:gd name="T8" fmla="*/ 10 w 11"/>
                <a:gd name="T9" fmla="*/ 38 h 38"/>
                <a:gd name="T10" fmla="*/ 11 w 11"/>
                <a:gd name="T11" fmla="*/ 17 h 38"/>
                <a:gd name="T12" fmla="*/ 9 w 11"/>
                <a:gd name="T13" fmla="*/ 6 h 38"/>
                <a:gd name="T14" fmla="*/ 7 w 11"/>
                <a:gd name="T15" fmla="*/ 25 h 38"/>
                <a:gd name="T16" fmla="*/ 5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5" y="0"/>
                  </a:moveTo>
                  <a:lnTo>
                    <a:pt x="5" y="0"/>
                  </a:lnTo>
                  <a:cubicBezTo>
                    <a:pt x="5" y="0"/>
                    <a:pt x="0" y="18"/>
                    <a:pt x="1" y="24"/>
                  </a:cubicBezTo>
                  <a:cubicBezTo>
                    <a:pt x="3" y="29"/>
                    <a:pt x="4" y="34"/>
                    <a:pt x="6" y="38"/>
                  </a:cubicBezTo>
                  <a:lnTo>
                    <a:pt x="10" y="38"/>
                  </a:lnTo>
                  <a:cubicBezTo>
                    <a:pt x="10" y="33"/>
                    <a:pt x="10" y="24"/>
                    <a:pt x="11" y="17"/>
                  </a:cubicBezTo>
                  <a:cubicBezTo>
                    <a:pt x="10" y="13"/>
                    <a:pt x="10" y="9"/>
                    <a:pt x="9" y="6"/>
                  </a:cubicBezTo>
                  <a:cubicBezTo>
                    <a:pt x="7" y="13"/>
                    <a:pt x="7" y="16"/>
                    <a:pt x="7" y="25"/>
                  </a:cubicBezTo>
                  <a:cubicBezTo>
                    <a:pt x="6" y="16"/>
                    <a:pt x="5" y="7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1" name="Freeform 1589"/>
            <p:cNvSpPr>
              <a:spLocks/>
            </p:cNvSpPr>
            <p:nvPr userDrawn="1"/>
          </p:nvSpPr>
          <p:spPr bwMode="auto">
            <a:xfrm>
              <a:off x="345" y="269"/>
              <a:ext cx="6" cy="16"/>
            </a:xfrm>
            <a:custGeom>
              <a:avLst/>
              <a:gdLst>
                <a:gd name="T0" fmla="*/ 5 w 15"/>
                <a:gd name="T1" fmla="*/ 0 h 36"/>
                <a:gd name="T2" fmla="*/ 5 w 15"/>
                <a:gd name="T3" fmla="*/ 0 h 36"/>
                <a:gd name="T4" fmla="*/ 10 w 15"/>
                <a:gd name="T5" fmla="*/ 36 h 36"/>
                <a:gd name="T6" fmla="*/ 15 w 15"/>
                <a:gd name="T7" fmla="*/ 36 h 36"/>
                <a:gd name="T8" fmla="*/ 9 w 15"/>
                <a:gd name="T9" fmla="*/ 1 h 36"/>
                <a:gd name="T10" fmla="*/ 8 w 15"/>
                <a:gd name="T11" fmla="*/ 21 h 36"/>
                <a:gd name="T12" fmla="*/ 5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5" y="0"/>
                  </a:moveTo>
                  <a:lnTo>
                    <a:pt x="5" y="0"/>
                  </a:lnTo>
                  <a:cubicBezTo>
                    <a:pt x="0" y="20"/>
                    <a:pt x="4" y="27"/>
                    <a:pt x="10" y="36"/>
                  </a:cubicBezTo>
                  <a:lnTo>
                    <a:pt x="15" y="36"/>
                  </a:lnTo>
                  <a:cubicBezTo>
                    <a:pt x="12" y="30"/>
                    <a:pt x="9" y="12"/>
                    <a:pt x="9" y="1"/>
                  </a:cubicBezTo>
                  <a:cubicBezTo>
                    <a:pt x="9" y="2"/>
                    <a:pt x="8" y="13"/>
                    <a:pt x="8" y="21"/>
                  </a:cubicBezTo>
                  <a:cubicBezTo>
                    <a:pt x="6" y="13"/>
                    <a:pt x="5" y="8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2" name="Freeform 1590"/>
            <p:cNvSpPr>
              <a:spLocks/>
            </p:cNvSpPr>
            <p:nvPr userDrawn="1"/>
          </p:nvSpPr>
          <p:spPr bwMode="auto">
            <a:xfrm>
              <a:off x="354" y="267"/>
              <a:ext cx="13" cy="14"/>
            </a:xfrm>
            <a:custGeom>
              <a:avLst/>
              <a:gdLst>
                <a:gd name="T0" fmla="*/ 0 w 29"/>
                <a:gd name="T1" fmla="*/ 0 h 31"/>
                <a:gd name="T2" fmla="*/ 0 w 29"/>
                <a:gd name="T3" fmla="*/ 0 h 31"/>
                <a:gd name="T4" fmla="*/ 12 w 29"/>
                <a:gd name="T5" fmla="*/ 23 h 31"/>
                <a:gd name="T6" fmla="*/ 1 w 29"/>
                <a:gd name="T7" fmla="*/ 13 h 31"/>
                <a:gd name="T8" fmla="*/ 4 w 29"/>
                <a:gd name="T9" fmla="*/ 24 h 31"/>
                <a:gd name="T10" fmla="*/ 29 w 29"/>
                <a:gd name="T11" fmla="*/ 20 h 31"/>
                <a:gd name="T12" fmla="*/ 0 w 29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1">
                  <a:moveTo>
                    <a:pt x="0" y="0"/>
                  </a:moveTo>
                  <a:lnTo>
                    <a:pt x="0" y="0"/>
                  </a:lnTo>
                  <a:cubicBezTo>
                    <a:pt x="0" y="10"/>
                    <a:pt x="5" y="20"/>
                    <a:pt x="12" y="23"/>
                  </a:cubicBezTo>
                  <a:cubicBezTo>
                    <a:pt x="5" y="21"/>
                    <a:pt x="1" y="13"/>
                    <a:pt x="1" y="13"/>
                  </a:cubicBezTo>
                  <a:cubicBezTo>
                    <a:pt x="2" y="15"/>
                    <a:pt x="3" y="21"/>
                    <a:pt x="4" y="24"/>
                  </a:cubicBezTo>
                  <a:cubicBezTo>
                    <a:pt x="12" y="31"/>
                    <a:pt x="26" y="29"/>
                    <a:pt x="29" y="20"/>
                  </a:cubicBezTo>
                  <a:cubicBezTo>
                    <a:pt x="14" y="26"/>
                    <a:pt x="4" y="1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3" name="Freeform 1591"/>
            <p:cNvSpPr>
              <a:spLocks/>
            </p:cNvSpPr>
            <p:nvPr userDrawn="1"/>
          </p:nvSpPr>
          <p:spPr bwMode="auto">
            <a:xfrm>
              <a:off x="405" y="268"/>
              <a:ext cx="26" cy="15"/>
            </a:xfrm>
            <a:custGeom>
              <a:avLst/>
              <a:gdLst>
                <a:gd name="T0" fmla="*/ 59 w 59"/>
                <a:gd name="T1" fmla="*/ 7 h 34"/>
                <a:gd name="T2" fmla="*/ 59 w 59"/>
                <a:gd name="T3" fmla="*/ 7 h 34"/>
                <a:gd name="T4" fmla="*/ 34 w 59"/>
                <a:gd name="T5" fmla="*/ 4 h 34"/>
                <a:gd name="T6" fmla="*/ 12 w 59"/>
                <a:gd name="T7" fmla="*/ 15 h 34"/>
                <a:gd name="T8" fmla="*/ 10 w 59"/>
                <a:gd name="T9" fmla="*/ 21 h 34"/>
                <a:gd name="T10" fmla="*/ 34 w 59"/>
                <a:gd name="T11" fmla="*/ 15 h 34"/>
                <a:gd name="T12" fmla="*/ 8 w 59"/>
                <a:gd name="T13" fmla="*/ 25 h 34"/>
                <a:gd name="T14" fmla="*/ 0 w 59"/>
                <a:gd name="T15" fmla="*/ 34 h 34"/>
                <a:gd name="T16" fmla="*/ 45 w 59"/>
                <a:gd name="T17" fmla="*/ 24 h 34"/>
                <a:gd name="T18" fmla="*/ 59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59" y="7"/>
                  </a:moveTo>
                  <a:lnTo>
                    <a:pt x="59" y="7"/>
                  </a:lnTo>
                  <a:cubicBezTo>
                    <a:pt x="52" y="2"/>
                    <a:pt x="43" y="0"/>
                    <a:pt x="34" y="4"/>
                  </a:cubicBezTo>
                  <a:cubicBezTo>
                    <a:pt x="32" y="5"/>
                    <a:pt x="18" y="12"/>
                    <a:pt x="12" y="15"/>
                  </a:cubicBezTo>
                  <a:cubicBezTo>
                    <a:pt x="11" y="17"/>
                    <a:pt x="11" y="20"/>
                    <a:pt x="10" y="21"/>
                  </a:cubicBezTo>
                  <a:cubicBezTo>
                    <a:pt x="16" y="19"/>
                    <a:pt x="25" y="16"/>
                    <a:pt x="34" y="15"/>
                  </a:cubicBezTo>
                  <a:cubicBezTo>
                    <a:pt x="25" y="21"/>
                    <a:pt x="13" y="24"/>
                    <a:pt x="8" y="25"/>
                  </a:cubicBezTo>
                  <a:cubicBezTo>
                    <a:pt x="7" y="28"/>
                    <a:pt x="4" y="31"/>
                    <a:pt x="0" y="34"/>
                  </a:cubicBezTo>
                  <a:cubicBezTo>
                    <a:pt x="14" y="31"/>
                    <a:pt x="33" y="29"/>
                    <a:pt x="45" y="24"/>
                  </a:cubicBezTo>
                  <a:cubicBezTo>
                    <a:pt x="49" y="22"/>
                    <a:pt x="58" y="15"/>
                    <a:pt x="59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4" name="Freeform 1592"/>
            <p:cNvSpPr>
              <a:spLocks/>
            </p:cNvSpPr>
            <p:nvPr userDrawn="1"/>
          </p:nvSpPr>
          <p:spPr bwMode="auto">
            <a:xfrm>
              <a:off x="406" y="268"/>
              <a:ext cx="6" cy="3"/>
            </a:xfrm>
            <a:custGeom>
              <a:avLst/>
              <a:gdLst>
                <a:gd name="T0" fmla="*/ 14 w 14"/>
                <a:gd name="T1" fmla="*/ 0 h 8"/>
                <a:gd name="T2" fmla="*/ 14 w 14"/>
                <a:gd name="T3" fmla="*/ 0 h 8"/>
                <a:gd name="T4" fmla="*/ 0 w 14"/>
                <a:gd name="T5" fmla="*/ 8 h 8"/>
                <a:gd name="T6" fmla="*/ 2 w 14"/>
                <a:gd name="T7" fmla="*/ 8 h 8"/>
                <a:gd name="T8" fmla="*/ 14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4" y="0"/>
                  </a:moveTo>
                  <a:lnTo>
                    <a:pt x="14" y="0"/>
                  </a:lnTo>
                  <a:cubicBezTo>
                    <a:pt x="9" y="2"/>
                    <a:pt x="4" y="6"/>
                    <a:pt x="0" y="8"/>
                  </a:cubicBezTo>
                  <a:lnTo>
                    <a:pt x="2" y="8"/>
                  </a:lnTo>
                  <a:cubicBezTo>
                    <a:pt x="6" y="6"/>
                    <a:pt x="9" y="3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5" name="Freeform 1593"/>
            <p:cNvSpPr>
              <a:spLocks/>
            </p:cNvSpPr>
            <p:nvPr userDrawn="1"/>
          </p:nvSpPr>
          <p:spPr bwMode="auto">
            <a:xfrm>
              <a:off x="348" y="263"/>
              <a:ext cx="17" cy="22"/>
            </a:xfrm>
            <a:custGeom>
              <a:avLst/>
              <a:gdLst>
                <a:gd name="T0" fmla="*/ 3 w 37"/>
                <a:gd name="T1" fmla="*/ 0 h 50"/>
                <a:gd name="T2" fmla="*/ 3 w 37"/>
                <a:gd name="T3" fmla="*/ 0 h 50"/>
                <a:gd name="T4" fmla="*/ 18 w 37"/>
                <a:gd name="T5" fmla="*/ 50 h 50"/>
                <a:gd name="T6" fmla="*/ 37 w 37"/>
                <a:gd name="T7" fmla="*/ 50 h 50"/>
                <a:gd name="T8" fmla="*/ 34 w 37"/>
                <a:gd name="T9" fmla="*/ 49 h 50"/>
                <a:gd name="T10" fmla="*/ 5 w 37"/>
                <a:gd name="T11" fmla="*/ 0 h 50"/>
                <a:gd name="T12" fmla="*/ 6 w 37"/>
                <a:gd name="T13" fmla="*/ 19 h 50"/>
                <a:gd name="T14" fmla="*/ 3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" y="0"/>
                  </a:moveTo>
                  <a:lnTo>
                    <a:pt x="3" y="0"/>
                  </a:lnTo>
                  <a:cubicBezTo>
                    <a:pt x="0" y="21"/>
                    <a:pt x="5" y="38"/>
                    <a:pt x="18" y="50"/>
                  </a:cubicBezTo>
                  <a:lnTo>
                    <a:pt x="37" y="50"/>
                  </a:lnTo>
                  <a:lnTo>
                    <a:pt x="34" y="49"/>
                  </a:lnTo>
                  <a:cubicBezTo>
                    <a:pt x="15" y="42"/>
                    <a:pt x="8" y="25"/>
                    <a:pt x="5" y="0"/>
                  </a:cubicBezTo>
                  <a:cubicBezTo>
                    <a:pt x="4" y="5"/>
                    <a:pt x="4" y="14"/>
                    <a:pt x="6" y="19"/>
                  </a:cubicBezTo>
                  <a:cubicBezTo>
                    <a:pt x="3" y="13"/>
                    <a:pt x="3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6" name="Freeform 1594"/>
            <p:cNvSpPr>
              <a:spLocks/>
            </p:cNvSpPr>
            <p:nvPr userDrawn="1"/>
          </p:nvSpPr>
          <p:spPr bwMode="auto">
            <a:xfrm>
              <a:off x="426" y="261"/>
              <a:ext cx="39" cy="21"/>
            </a:xfrm>
            <a:custGeom>
              <a:avLst/>
              <a:gdLst>
                <a:gd name="T0" fmla="*/ 87 w 87"/>
                <a:gd name="T1" fmla="*/ 3 h 45"/>
                <a:gd name="T2" fmla="*/ 87 w 87"/>
                <a:gd name="T3" fmla="*/ 3 h 45"/>
                <a:gd name="T4" fmla="*/ 47 w 87"/>
                <a:gd name="T5" fmla="*/ 8 h 45"/>
                <a:gd name="T6" fmla="*/ 15 w 87"/>
                <a:gd name="T7" fmla="*/ 23 h 45"/>
                <a:gd name="T8" fmla="*/ 11 w 87"/>
                <a:gd name="T9" fmla="*/ 31 h 45"/>
                <a:gd name="T10" fmla="*/ 59 w 87"/>
                <a:gd name="T11" fmla="*/ 17 h 45"/>
                <a:gd name="T12" fmla="*/ 4 w 87"/>
                <a:gd name="T13" fmla="*/ 38 h 45"/>
                <a:gd name="T14" fmla="*/ 0 w 87"/>
                <a:gd name="T15" fmla="*/ 42 h 45"/>
                <a:gd name="T16" fmla="*/ 8 w 87"/>
                <a:gd name="T17" fmla="*/ 45 h 45"/>
                <a:gd name="T18" fmla="*/ 44 w 87"/>
                <a:gd name="T19" fmla="*/ 37 h 45"/>
                <a:gd name="T20" fmla="*/ 87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87" y="3"/>
                  </a:moveTo>
                  <a:lnTo>
                    <a:pt x="87" y="3"/>
                  </a:lnTo>
                  <a:cubicBezTo>
                    <a:pt x="77" y="0"/>
                    <a:pt x="58" y="4"/>
                    <a:pt x="47" y="8"/>
                  </a:cubicBezTo>
                  <a:cubicBezTo>
                    <a:pt x="41" y="11"/>
                    <a:pt x="21" y="19"/>
                    <a:pt x="15" y="23"/>
                  </a:cubicBezTo>
                  <a:cubicBezTo>
                    <a:pt x="14" y="26"/>
                    <a:pt x="13" y="28"/>
                    <a:pt x="11" y="31"/>
                  </a:cubicBezTo>
                  <a:cubicBezTo>
                    <a:pt x="20" y="28"/>
                    <a:pt x="38" y="21"/>
                    <a:pt x="59" y="17"/>
                  </a:cubicBezTo>
                  <a:cubicBezTo>
                    <a:pt x="44" y="24"/>
                    <a:pt x="19" y="33"/>
                    <a:pt x="4" y="38"/>
                  </a:cubicBezTo>
                  <a:cubicBezTo>
                    <a:pt x="4" y="39"/>
                    <a:pt x="2" y="41"/>
                    <a:pt x="0" y="42"/>
                  </a:cubicBezTo>
                  <a:cubicBezTo>
                    <a:pt x="3" y="42"/>
                    <a:pt x="5" y="44"/>
                    <a:pt x="8" y="45"/>
                  </a:cubicBezTo>
                  <a:cubicBezTo>
                    <a:pt x="12" y="45"/>
                    <a:pt x="38" y="39"/>
                    <a:pt x="44" y="37"/>
                  </a:cubicBezTo>
                  <a:cubicBezTo>
                    <a:pt x="64" y="31"/>
                    <a:pt x="85" y="18"/>
                    <a:pt x="8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7" name="Freeform 1595"/>
            <p:cNvSpPr>
              <a:spLocks/>
            </p:cNvSpPr>
            <p:nvPr userDrawn="1"/>
          </p:nvSpPr>
          <p:spPr bwMode="auto">
            <a:xfrm>
              <a:off x="427" y="260"/>
              <a:ext cx="13" cy="8"/>
            </a:xfrm>
            <a:custGeom>
              <a:avLst/>
              <a:gdLst>
                <a:gd name="T0" fmla="*/ 29 w 29"/>
                <a:gd name="T1" fmla="*/ 0 h 16"/>
                <a:gd name="T2" fmla="*/ 29 w 29"/>
                <a:gd name="T3" fmla="*/ 0 h 16"/>
                <a:gd name="T4" fmla="*/ 0 w 29"/>
                <a:gd name="T5" fmla="*/ 15 h 16"/>
                <a:gd name="T6" fmla="*/ 4 w 29"/>
                <a:gd name="T7" fmla="*/ 16 h 16"/>
                <a:gd name="T8" fmla="*/ 29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9" y="0"/>
                  </a:moveTo>
                  <a:lnTo>
                    <a:pt x="29" y="0"/>
                  </a:lnTo>
                  <a:cubicBezTo>
                    <a:pt x="20" y="5"/>
                    <a:pt x="3" y="14"/>
                    <a:pt x="0" y="15"/>
                  </a:cubicBezTo>
                  <a:cubicBezTo>
                    <a:pt x="2" y="15"/>
                    <a:pt x="2" y="15"/>
                    <a:pt x="4" y="16"/>
                  </a:cubicBezTo>
                  <a:cubicBezTo>
                    <a:pt x="5" y="16"/>
                    <a:pt x="22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8" name="Freeform 1596"/>
            <p:cNvSpPr>
              <a:spLocks/>
            </p:cNvSpPr>
            <p:nvPr userDrawn="1"/>
          </p:nvSpPr>
          <p:spPr bwMode="auto">
            <a:xfrm>
              <a:off x="341" y="257"/>
              <a:ext cx="5" cy="25"/>
            </a:xfrm>
            <a:custGeom>
              <a:avLst/>
              <a:gdLst>
                <a:gd name="T0" fmla="*/ 9 w 12"/>
                <a:gd name="T1" fmla="*/ 0 h 55"/>
                <a:gd name="T2" fmla="*/ 9 w 12"/>
                <a:gd name="T3" fmla="*/ 0 h 55"/>
                <a:gd name="T4" fmla="*/ 0 w 12"/>
                <a:gd name="T5" fmla="*/ 27 h 55"/>
                <a:gd name="T6" fmla="*/ 9 w 12"/>
                <a:gd name="T7" fmla="*/ 55 h 55"/>
                <a:gd name="T8" fmla="*/ 12 w 12"/>
                <a:gd name="T9" fmla="*/ 24 h 55"/>
                <a:gd name="T10" fmla="*/ 11 w 12"/>
                <a:gd name="T11" fmla="*/ 1 h 55"/>
                <a:gd name="T12" fmla="*/ 6 w 12"/>
                <a:gd name="T13" fmla="*/ 28 h 55"/>
                <a:gd name="T14" fmla="*/ 9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9" y="0"/>
                  </a:moveTo>
                  <a:lnTo>
                    <a:pt x="9" y="0"/>
                  </a:lnTo>
                  <a:cubicBezTo>
                    <a:pt x="6" y="6"/>
                    <a:pt x="1" y="22"/>
                    <a:pt x="0" y="27"/>
                  </a:cubicBezTo>
                  <a:cubicBezTo>
                    <a:pt x="1" y="39"/>
                    <a:pt x="6" y="48"/>
                    <a:pt x="9" y="55"/>
                  </a:cubicBezTo>
                  <a:cubicBezTo>
                    <a:pt x="9" y="45"/>
                    <a:pt x="10" y="33"/>
                    <a:pt x="12" y="24"/>
                  </a:cubicBezTo>
                  <a:cubicBezTo>
                    <a:pt x="11" y="17"/>
                    <a:pt x="11" y="8"/>
                    <a:pt x="11" y="1"/>
                  </a:cubicBezTo>
                  <a:cubicBezTo>
                    <a:pt x="10" y="4"/>
                    <a:pt x="6" y="19"/>
                    <a:pt x="6" y="28"/>
                  </a:cubicBezTo>
                  <a:cubicBezTo>
                    <a:pt x="6" y="20"/>
                    <a:pt x="8" y="6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9" name="Freeform 1597"/>
            <p:cNvSpPr>
              <a:spLocks/>
            </p:cNvSpPr>
            <p:nvPr userDrawn="1"/>
          </p:nvSpPr>
          <p:spPr bwMode="auto">
            <a:xfrm>
              <a:off x="333" y="257"/>
              <a:ext cx="6" cy="27"/>
            </a:xfrm>
            <a:custGeom>
              <a:avLst/>
              <a:gdLst>
                <a:gd name="T0" fmla="*/ 15 w 15"/>
                <a:gd name="T1" fmla="*/ 0 h 60"/>
                <a:gd name="T2" fmla="*/ 15 w 15"/>
                <a:gd name="T3" fmla="*/ 0 h 60"/>
                <a:gd name="T4" fmla="*/ 7 w 15"/>
                <a:gd name="T5" fmla="*/ 29 h 60"/>
                <a:gd name="T6" fmla="*/ 13 w 15"/>
                <a:gd name="T7" fmla="*/ 1 h 60"/>
                <a:gd name="T8" fmla="*/ 7 w 15"/>
                <a:gd name="T9" fmla="*/ 15 h 60"/>
                <a:gd name="T10" fmla="*/ 0 w 15"/>
                <a:gd name="T11" fmla="*/ 42 h 60"/>
                <a:gd name="T12" fmla="*/ 7 w 15"/>
                <a:gd name="T13" fmla="*/ 60 h 60"/>
                <a:gd name="T14" fmla="*/ 11 w 15"/>
                <a:gd name="T15" fmla="*/ 31 h 60"/>
                <a:gd name="T16" fmla="*/ 14 w 15"/>
                <a:gd name="T17" fmla="*/ 20 h 60"/>
                <a:gd name="T18" fmla="*/ 15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15" y="0"/>
                  </a:moveTo>
                  <a:lnTo>
                    <a:pt x="15" y="0"/>
                  </a:lnTo>
                  <a:cubicBezTo>
                    <a:pt x="13" y="6"/>
                    <a:pt x="8" y="26"/>
                    <a:pt x="7" y="29"/>
                  </a:cubicBezTo>
                  <a:cubicBezTo>
                    <a:pt x="9" y="19"/>
                    <a:pt x="10" y="10"/>
                    <a:pt x="13" y="1"/>
                  </a:cubicBezTo>
                  <a:cubicBezTo>
                    <a:pt x="13" y="1"/>
                    <a:pt x="8" y="12"/>
                    <a:pt x="7" y="15"/>
                  </a:cubicBezTo>
                  <a:cubicBezTo>
                    <a:pt x="6" y="22"/>
                    <a:pt x="1" y="35"/>
                    <a:pt x="0" y="42"/>
                  </a:cubicBezTo>
                  <a:cubicBezTo>
                    <a:pt x="1" y="49"/>
                    <a:pt x="5" y="54"/>
                    <a:pt x="7" y="60"/>
                  </a:cubicBezTo>
                  <a:cubicBezTo>
                    <a:pt x="7" y="50"/>
                    <a:pt x="9" y="41"/>
                    <a:pt x="11" y="31"/>
                  </a:cubicBezTo>
                  <a:cubicBezTo>
                    <a:pt x="11" y="28"/>
                    <a:pt x="13" y="24"/>
                    <a:pt x="14" y="20"/>
                  </a:cubicBezTo>
                  <a:cubicBezTo>
                    <a:pt x="14" y="14"/>
                    <a:pt x="15" y="4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0" name="Freeform 1598"/>
            <p:cNvSpPr>
              <a:spLocks/>
            </p:cNvSpPr>
            <p:nvPr userDrawn="1"/>
          </p:nvSpPr>
          <p:spPr bwMode="auto">
            <a:xfrm>
              <a:off x="401" y="256"/>
              <a:ext cx="26" cy="18"/>
            </a:xfrm>
            <a:custGeom>
              <a:avLst/>
              <a:gdLst>
                <a:gd name="T0" fmla="*/ 58 w 59"/>
                <a:gd name="T1" fmla="*/ 0 h 39"/>
                <a:gd name="T2" fmla="*/ 58 w 59"/>
                <a:gd name="T3" fmla="*/ 0 h 39"/>
                <a:gd name="T4" fmla="*/ 0 w 59"/>
                <a:gd name="T5" fmla="*/ 34 h 39"/>
                <a:gd name="T6" fmla="*/ 7 w 59"/>
                <a:gd name="T7" fmla="*/ 34 h 39"/>
                <a:gd name="T8" fmla="*/ 36 w 59"/>
                <a:gd name="T9" fmla="*/ 18 h 39"/>
                <a:gd name="T10" fmla="*/ 14 w 59"/>
                <a:gd name="T11" fmla="*/ 35 h 39"/>
                <a:gd name="T12" fmla="*/ 20 w 59"/>
                <a:gd name="T13" fmla="*/ 39 h 39"/>
                <a:gd name="T14" fmla="*/ 46 w 59"/>
                <a:gd name="T15" fmla="*/ 26 h 39"/>
                <a:gd name="T16" fmla="*/ 58 w 59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39">
                  <a:moveTo>
                    <a:pt x="58" y="0"/>
                  </a:moveTo>
                  <a:lnTo>
                    <a:pt x="58" y="0"/>
                  </a:lnTo>
                  <a:cubicBezTo>
                    <a:pt x="31" y="2"/>
                    <a:pt x="18" y="22"/>
                    <a:pt x="0" y="34"/>
                  </a:cubicBezTo>
                  <a:cubicBezTo>
                    <a:pt x="2" y="34"/>
                    <a:pt x="5" y="34"/>
                    <a:pt x="7" y="34"/>
                  </a:cubicBezTo>
                  <a:cubicBezTo>
                    <a:pt x="10" y="33"/>
                    <a:pt x="25" y="22"/>
                    <a:pt x="36" y="18"/>
                  </a:cubicBezTo>
                  <a:cubicBezTo>
                    <a:pt x="31" y="25"/>
                    <a:pt x="21" y="29"/>
                    <a:pt x="14" y="35"/>
                  </a:cubicBezTo>
                  <a:cubicBezTo>
                    <a:pt x="16" y="36"/>
                    <a:pt x="18" y="37"/>
                    <a:pt x="20" y="39"/>
                  </a:cubicBezTo>
                  <a:cubicBezTo>
                    <a:pt x="24" y="37"/>
                    <a:pt x="40" y="28"/>
                    <a:pt x="46" y="26"/>
                  </a:cubicBezTo>
                  <a:cubicBezTo>
                    <a:pt x="53" y="18"/>
                    <a:pt x="59" y="8"/>
                    <a:pt x="5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1" name="Freeform 1599"/>
            <p:cNvSpPr>
              <a:spLocks/>
            </p:cNvSpPr>
            <p:nvPr userDrawn="1"/>
          </p:nvSpPr>
          <p:spPr bwMode="auto">
            <a:xfrm>
              <a:off x="408" y="255"/>
              <a:ext cx="4" cy="4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0 w 8"/>
                <a:gd name="T5" fmla="*/ 7 h 10"/>
                <a:gd name="T6" fmla="*/ 0 w 8"/>
                <a:gd name="T7" fmla="*/ 10 h 10"/>
                <a:gd name="T8" fmla="*/ 8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5" y="2"/>
                    <a:pt x="3" y="5"/>
                    <a:pt x="0" y="7"/>
                  </a:cubicBezTo>
                  <a:cubicBezTo>
                    <a:pt x="1" y="8"/>
                    <a:pt x="1" y="9"/>
                    <a:pt x="0" y="10"/>
                  </a:cubicBezTo>
                  <a:cubicBezTo>
                    <a:pt x="2" y="7"/>
                    <a:pt x="6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2" name="Freeform 1600"/>
            <p:cNvSpPr>
              <a:spLocks/>
            </p:cNvSpPr>
            <p:nvPr userDrawn="1"/>
          </p:nvSpPr>
          <p:spPr bwMode="auto">
            <a:xfrm>
              <a:off x="365" y="251"/>
              <a:ext cx="45" cy="64"/>
            </a:xfrm>
            <a:custGeom>
              <a:avLst/>
              <a:gdLst>
                <a:gd name="T0" fmla="*/ 88 w 100"/>
                <a:gd name="T1" fmla="*/ 95 h 142"/>
                <a:gd name="T2" fmla="*/ 88 w 100"/>
                <a:gd name="T3" fmla="*/ 95 h 142"/>
                <a:gd name="T4" fmla="*/ 100 w 100"/>
                <a:gd name="T5" fmla="*/ 82 h 142"/>
                <a:gd name="T6" fmla="*/ 85 w 100"/>
                <a:gd name="T7" fmla="*/ 74 h 142"/>
                <a:gd name="T8" fmla="*/ 70 w 100"/>
                <a:gd name="T9" fmla="*/ 78 h 142"/>
                <a:gd name="T10" fmla="*/ 69 w 100"/>
                <a:gd name="T11" fmla="*/ 76 h 142"/>
                <a:gd name="T12" fmla="*/ 98 w 100"/>
                <a:gd name="T13" fmla="*/ 51 h 142"/>
                <a:gd name="T14" fmla="*/ 64 w 100"/>
                <a:gd name="T15" fmla="*/ 61 h 142"/>
                <a:gd name="T16" fmla="*/ 63 w 100"/>
                <a:gd name="T17" fmla="*/ 60 h 142"/>
                <a:gd name="T18" fmla="*/ 87 w 100"/>
                <a:gd name="T19" fmla="*/ 36 h 142"/>
                <a:gd name="T20" fmla="*/ 92 w 100"/>
                <a:gd name="T21" fmla="*/ 0 h 142"/>
                <a:gd name="T22" fmla="*/ 45 w 100"/>
                <a:gd name="T23" fmla="*/ 52 h 142"/>
                <a:gd name="T24" fmla="*/ 58 w 100"/>
                <a:gd name="T25" fmla="*/ 83 h 142"/>
                <a:gd name="T26" fmla="*/ 38 w 100"/>
                <a:gd name="T27" fmla="*/ 110 h 142"/>
                <a:gd name="T28" fmla="*/ 7 w 100"/>
                <a:gd name="T29" fmla="*/ 98 h 142"/>
                <a:gd name="T30" fmla="*/ 0 w 100"/>
                <a:gd name="T31" fmla="*/ 98 h 142"/>
                <a:gd name="T32" fmla="*/ 0 w 100"/>
                <a:gd name="T33" fmla="*/ 110 h 142"/>
                <a:gd name="T34" fmla="*/ 2 w 100"/>
                <a:gd name="T35" fmla="*/ 112 h 142"/>
                <a:gd name="T36" fmla="*/ 0 w 100"/>
                <a:gd name="T37" fmla="*/ 120 h 142"/>
                <a:gd name="T38" fmla="*/ 0 w 100"/>
                <a:gd name="T39" fmla="*/ 129 h 142"/>
                <a:gd name="T40" fmla="*/ 4 w 100"/>
                <a:gd name="T41" fmla="*/ 126 h 142"/>
                <a:gd name="T42" fmla="*/ 0 w 100"/>
                <a:gd name="T43" fmla="*/ 131 h 142"/>
                <a:gd name="T44" fmla="*/ 0 w 100"/>
                <a:gd name="T45" fmla="*/ 133 h 142"/>
                <a:gd name="T46" fmla="*/ 4 w 100"/>
                <a:gd name="T47" fmla="*/ 131 h 142"/>
                <a:gd name="T48" fmla="*/ 9 w 100"/>
                <a:gd name="T49" fmla="*/ 115 h 142"/>
                <a:gd name="T50" fmla="*/ 11 w 100"/>
                <a:gd name="T51" fmla="*/ 116 h 142"/>
                <a:gd name="T52" fmla="*/ 7 w 100"/>
                <a:gd name="T53" fmla="*/ 130 h 142"/>
                <a:gd name="T54" fmla="*/ 14 w 100"/>
                <a:gd name="T55" fmla="*/ 142 h 142"/>
                <a:gd name="T56" fmla="*/ 27 w 100"/>
                <a:gd name="T57" fmla="*/ 134 h 142"/>
                <a:gd name="T58" fmla="*/ 29 w 100"/>
                <a:gd name="T59" fmla="*/ 120 h 142"/>
                <a:gd name="T60" fmla="*/ 30 w 100"/>
                <a:gd name="T61" fmla="*/ 120 h 142"/>
                <a:gd name="T62" fmla="*/ 29 w 100"/>
                <a:gd name="T63" fmla="*/ 133 h 142"/>
                <a:gd name="T64" fmla="*/ 39 w 100"/>
                <a:gd name="T65" fmla="*/ 142 h 142"/>
                <a:gd name="T66" fmla="*/ 49 w 100"/>
                <a:gd name="T67" fmla="*/ 132 h 142"/>
                <a:gd name="T68" fmla="*/ 45 w 100"/>
                <a:gd name="T69" fmla="*/ 119 h 142"/>
                <a:gd name="T70" fmla="*/ 46 w 100"/>
                <a:gd name="T71" fmla="*/ 118 h 142"/>
                <a:gd name="T72" fmla="*/ 52 w 100"/>
                <a:gd name="T73" fmla="*/ 133 h 142"/>
                <a:gd name="T74" fmla="*/ 67 w 100"/>
                <a:gd name="T75" fmla="*/ 134 h 142"/>
                <a:gd name="T76" fmla="*/ 71 w 100"/>
                <a:gd name="T77" fmla="*/ 121 h 142"/>
                <a:gd name="T78" fmla="*/ 62 w 100"/>
                <a:gd name="T79" fmla="*/ 111 h 142"/>
                <a:gd name="T80" fmla="*/ 64 w 100"/>
                <a:gd name="T81" fmla="*/ 110 h 142"/>
                <a:gd name="T82" fmla="*/ 75 w 100"/>
                <a:gd name="T83" fmla="*/ 120 h 142"/>
                <a:gd name="T84" fmla="*/ 92 w 100"/>
                <a:gd name="T85" fmla="*/ 116 h 142"/>
                <a:gd name="T86" fmla="*/ 86 w 100"/>
                <a:gd name="T87" fmla="*/ 100 h 142"/>
                <a:gd name="T88" fmla="*/ 73 w 100"/>
                <a:gd name="T89" fmla="*/ 97 h 142"/>
                <a:gd name="T90" fmla="*/ 73 w 100"/>
                <a:gd name="T91" fmla="*/ 95 h 142"/>
                <a:gd name="T92" fmla="*/ 88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88" y="95"/>
                  </a:moveTo>
                  <a:lnTo>
                    <a:pt x="88" y="95"/>
                  </a:lnTo>
                  <a:cubicBezTo>
                    <a:pt x="96" y="94"/>
                    <a:pt x="98" y="86"/>
                    <a:pt x="100" y="82"/>
                  </a:cubicBezTo>
                  <a:cubicBezTo>
                    <a:pt x="98" y="80"/>
                    <a:pt x="92" y="72"/>
                    <a:pt x="85" y="74"/>
                  </a:cubicBezTo>
                  <a:cubicBezTo>
                    <a:pt x="80" y="75"/>
                    <a:pt x="75" y="76"/>
                    <a:pt x="70" y="78"/>
                  </a:cubicBezTo>
                  <a:cubicBezTo>
                    <a:pt x="70" y="77"/>
                    <a:pt x="69" y="77"/>
                    <a:pt x="69" y="76"/>
                  </a:cubicBezTo>
                  <a:cubicBezTo>
                    <a:pt x="86" y="72"/>
                    <a:pt x="98" y="65"/>
                    <a:pt x="98" y="51"/>
                  </a:cubicBezTo>
                  <a:cubicBezTo>
                    <a:pt x="86" y="42"/>
                    <a:pt x="73" y="50"/>
                    <a:pt x="64" y="61"/>
                  </a:cubicBezTo>
                  <a:lnTo>
                    <a:pt x="63" y="60"/>
                  </a:lnTo>
                  <a:cubicBezTo>
                    <a:pt x="69" y="49"/>
                    <a:pt x="79" y="44"/>
                    <a:pt x="87" y="36"/>
                  </a:cubicBezTo>
                  <a:cubicBezTo>
                    <a:pt x="94" y="28"/>
                    <a:pt x="96" y="12"/>
                    <a:pt x="92" y="0"/>
                  </a:cubicBezTo>
                  <a:cubicBezTo>
                    <a:pt x="77" y="19"/>
                    <a:pt x="52" y="37"/>
                    <a:pt x="45" y="52"/>
                  </a:cubicBezTo>
                  <a:cubicBezTo>
                    <a:pt x="38" y="68"/>
                    <a:pt x="55" y="72"/>
                    <a:pt x="58" y="83"/>
                  </a:cubicBezTo>
                  <a:cubicBezTo>
                    <a:pt x="62" y="96"/>
                    <a:pt x="53" y="105"/>
                    <a:pt x="38" y="110"/>
                  </a:cubicBezTo>
                  <a:cubicBezTo>
                    <a:pt x="26" y="114"/>
                    <a:pt x="12" y="110"/>
                    <a:pt x="7" y="98"/>
                  </a:cubicBezTo>
                  <a:cubicBezTo>
                    <a:pt x="4" y="98"/>
                    <a:pt x="3" y="99"/>
                    <a:pt x="0" y="98"/>
                  </a:cubicBezTo>
                  <a:lnTo>
                    <a:pt x="0" y="110"/>
                  </a:lnTo>
                  <a:cubicBezTo>
                    <a:pt x="3" y="111"/>
                    <a:pt x="1" y="110"/>
                    <a:pt x="2" y="112"/>
                  </a:cubicBezTo>
                  <a:cubicBezTo>
                    <a:pt x="1" y="115"/>
                    <a:pt x="0" y="118"/>
                    <a:pt x="0" y="120"/>
                  </a:cubicBezTo>
                  <a:lnTo>
                    <a:pt x="0" y="129"/>
                  </a:lnTo>
                  <a:cubicBezTo>
                    <a:pt x="2" y="129"/>
                    <a:pt x="3" y="129"/>
                    <a:pt x="4" y="126"/>
                  </a:cubicBezTo>
                  <a:cubicBezTo>
                    <a:pt x="4" y="129"/>
                    <a:pt x="2" y="130"/>
                    <a:pt x="0" y="131"/>
                  </a:cubicBezTo>
                  <a:lnTo>
                    <a:pt x="0" y="133"/>
                  </a:lnTo>
                  <a:cubicBezTo>
                    <a:pt x="1" y="133"/>
                    <a:pt x="4" y="132"/>
                    <a:pt x="4" y="131"/>
                  </a:cubicBezTo>
                  <a:cubicBezTo>
                    <a:pt x="6" y="127"/>
                    <a:pt x="8" y="119"/>
                    <a:pt x="9" y="115"/>
                  </a:cubicBezTo>
                  <a:cubicBezTo>
                    <a:pt x="10" y="114"/>
                    <a:pt x="12" y="114"/>
                    <a:pt x="11" y="116"/>
                  </a:cubicBezTo>
                  <a:cubicBezTo>
                    <a:pt x="10" y="118"/>
                    <a:pt x="7" y="128"/>
                    <a:pt x="7" y="130"/>
                  </a:cubicBezTo>
                  <a:cubicBezTo>
                    <a:pt x="5" y="137"/>
                    <a:pt x="11" y="138"/>
                    <a:pt x="14" y="142"/>
                  </a:cubicBezTo>
                  <a:cubicBezTo>
                    <a:pt x="19" y="139"/>
                    <a:pt x="25" y="141"/>
                    <a:pt x="27" y="134"/>
                  </a:cubicBezTo>
                  <a:cubicBezTo>
                    <a:pt x="28" y="129"/>
                    <a:pt x="28" y="125"/>
                    <a:pt x="29" y="120"/>
                  </a:cubicBezTo>
                  <a:cubicBezTo>
                    <a:pt x="29" y="119"/>
                    <a:pt x="31" y="119"/>
                    <a:pt x="30" y="120"/>
                  </a:cubicBezTo>
                  <a:cubicBezTo>
                    <a:pt x="30" y="125"/>
                    <a:pt x="29" y="132"/>
                    <a:pt x="29" y="133"/>
                  </a:cubicBezTo>
                  <a:cubicBezTo>
                    <a:pt x="29" y="139"/>
                    <a:pt x="36" y="139"/>
                    <a:pt x="39" y="142"/>
                  </a:cubicBezTo>
                  <a:cubicBezTo>
                    <a:pt x="43" y="139"/>
                    <a:pt x="50" y="138"/>
                    <a:pt x="49" y="132"/>
                  </a:cubicBezTo>
                  <a:cubicBezTo>
                    <a:pt x="48" y="130"/>
                    <a:pt x="46" y="122"/>
                    <a:pt x="45" y="119"/>
                  </a:cubicBezTo>
                  <a:cubicBezTo>
                    <a:pt x="45" y="118"/>
                    <a:pt x="46" y="118"/>
                    <a:pt x="46" y="118"/>
                  </a:cubicBezTo>
                  <a:cubicBezTo>
                    <a:pt x="48" y="122"/>
                    <a:pt x="50" y="129"/>
                    <a:pt x="52" y="133"/>
                  </a:cubicBezTo>
                  <a:cubicBezTo>
                    <a:pt x="55" y="138"/>
                    <a:pt x="61" y="134"/>
                    <a:pt x="67" y="134"/>
                  </a:cubicBezTo>
                  <a:cubicBezTo>
                    <a:pt x="68" y="130"/>
                    <a:pt x="74" y="126"/>
                    <a:pt x="71" y="121"/>
                  </a:cubicBezTo>
                  <a:cubicBezTo>
                    <a:pt x="70" y="119"/>
                    <a:pt x="63" y="111"/>
                    <a:pt x="62" y="111"/>
                  </a:cubicBezTo>
                  <a:cubicBezTo>
                    <a:pt x="62" y="110"/>
                    <a:pt x="63" y="109"/>
                    <a:pt x="64" y="110"/>
                  </a:cubicBezTo>
                  <a:cubicBezTo>
                    <a:pt x="66" y="111"/>
                    <a:pt x="69" y="115"/>
                    <a:pt x="75" y="120"/>
                  </a:cubicBezTo>
                  <a:cubicBezTo>
                    <a:pt x="79" y="124"/>
                    <a:pt x="90" y="116"/>
                    <a:pt x="92" y="116"/>
                  </a:cubicBezTo>
                  <a:cubicBezTo>
                    <a:pt x="91" y="111"/>
                    <a:pt x="92" y="103"/>
                    <a:pt x="86" y="100"/>
                  </a:cubicBezTo>
                  <a:cubicBezTo>
                    <a:pt x="82" y="98"/>
                    <a:pt x="75" y="97"/>
                    <a:pt x="73" y="97"/>
                  </a:cubicBezTo>
                  <a:cubicBezTo>
                    <a:pt x="72" y="96"/>
                    <a:pt x="73" y="95"/>
                    <a:pt x="73" y="95"/>
                  </a:cubicBezTo>
                  <a:cubicBezTo>
                    <a:pt x="78" y="96"/>
                    <a:pt x="83" y="96"/>
                    <a:pt x="88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3" name="Freeform 1601"/>
            <p:cNvSpPr>
              <a:spLocks/>
            </p:cNvSpPr>
            <p:nvPr userDrawn="1"/>
          </p:nvSpPr>
          <p:spPr bwMode="auto">
            <a:xfrm>
              <a:off x="428" y="248"/>
              <a:ext cx="10" cy="7"/>
            </a:xfrm>
            <a:custGeom>
              <a:avLst/>
              <a:gdLst>
                <a:gd name="T0" fmla="*/ 21 w 21"/>
                <a:gd name="T1" fmla="*/ 0 h 16"/>
                <a:gd name="T2" fmla="*/ 21 w 21"/>
                <a:gd name="T3" fmla="*/ 0 h 16"/>
                <a:gd name="T4" fmla="*/ 0 w 21"/>
                <a:gd name="T5" fmla="*/ 14 h 16"/>
                <a:gd name="T6" fmla="*/ 1 w 21"/>
                <a:gd name="T7" fmla="*/ 14 h 16"/>
                <a:gd name="T8" fmla="*/ 1 w 21"/>
                <a:gd name="T9" fmla="*/ 16 h 16"/>
                <a:gd name="T10" fmla="*/ 21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21" y="0"/>
                  </a:moveTo>
                  <a:lnTo>
                    <a:pt x="21" y="0"/>
                  </a:lnTo>
                  <a:cubicBezTo>
                    <a:pt x="16" y="3"/>
                    <a:pt x="3" y="11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6" y="12"/>
                    <a:pt x="17" y="4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4" name="Freeform 1602"/>
            <p:cNvSpPr>
              <a:spLocks/>
            </p:cNvSpPr>
            <p:nvPr userDrawn="1"/>
          </p:nvSpPr>
          <p:spPr bwMode="auto">
            <a:xfrm>
              <a:off x="339" y="243"/>
              <a:ext cx="8" cy="31"/>
            </a:xfrm>
            <a:custGeom>
              <a:avLst/>
              <a:gdLst>
                <a:gd name="T0" fmla="*/ 15 w 18"/>
                <a:gd name="T1" fmla="*/ 0 h 68"/>
                <a:gd name="T2" fmla="*/ 15 w 18"/>
                <a:gd name="T3" fmla="*/ 0 h 68"/>
                <a:gd name="T4" fmla="*/ 8 w 18"/>
                <a:gd name="T5" fmla="*/ 14 h 68"/>
                <a:gd name="T6" fmla="*/ 1 w 18"/>
                <a:gd name="T7" fmla="*/ 68 h 68"/>
                <a:gd name="T8" fmla="*/ 18 w 18"/>
                <a:gd name="T9" fmla="*/ 16 h 68"/>
                <a:gd name="T10" fmla="*/ 4 w 18"/>
                <a:gd name="T11" fmla="*/ 42 h 68"/>
                <a:gd name="T12" fmla="*/ 15 w 1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8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9" y="12"/>
                    <a:pt x="8" y="14"/>
                  </a:cubicBezTo>
                  <a:cubicBezTo>
                    <a:pt x="2" y="25"/>
                    <a:pt x="0" y="44"/>
                    <a:pt x="1" y="68"/>
                  </a:cubicBezTo>
                  <a:cubicBezTo>
                    <a:pt x="5" y="44"/>
                    <a:pt x="16" y="26"/>
                    <a:pt x="18" y="16"/>
                  </a:cubicBezTo>
                  <a:cubicBezTo>
                    <a:pt x="12" y="22"/>
                    <a:pt x="7" y="31"/>
                    <a:pt x="4" y="42"/>
                  </a:cubicBezTo>
                  <a:cubicBezTo>
                    <a:pt x="4" y="36"/>
                    <a:pt x="13" y="7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5" name="Freeform 1603"/>
            <p:cNvSpPr>
              <a:spLocks/>
            </p:cNvSpPr>
            <p:nvPr userDrawn="1"/>
          </p:nvSpPr>
          <p:spPr bwMode="auto">
            <a:xfrm>
              <a:off x="423" y="245"/>
              <a:ext cx="40" cy="25"/>
            </a:xfrm>
            <a:custGeom>
              <a:avLst/>
              <a:gdLst>
                <a:gd name="T0" fmla="*/ 87 w 88"/>
                <a:gd name="T1" fmla="*/ 1 h 55"/>
                <a:gd name="T2" fmla="*/ 87 w 88"/>
                <a:gd name="T3" fmla="*/ 1 h 55"/>
                <a:gd name="T4" fmla="*/ 43 w 88"/>
                <a:gd name="T5" fmla="*/ 15 h 55"/>
                <a:gd name="T6" fmla="*/ 9 w 88"/>
                <a:gd name="T7" fmla="*/ 37 h 55"/>
                <a:gd name="T8" fmla="*/ 0 w 88"/>
                <a:gd name="T9" fmla="*/ 49 h 55"/>
                <a:gd name="T10" fmla="*/ 6 w 88"/>
                <a:gd name="T11" fmla="*/ 49 h 55"/>
                <a:gd name="T12" fmla="*/ 56 w 88"/>
                <a:gd name="T13" fmla="*/ 23 h 55"/>
                <a:gd name="T14" fmla="*/ 14 w 88"/>
                <a:gd name="T15" fmla="*/ 51 h 55"/>
                <a:gd name="T16" fmla="*/ 20 w 88"/>
                <a:gd name="T17" fmla="*/ 55 h 55"/>
                <a:gd name="T18" fmla="*/ 61 w 88"/>
                <a:gd name="T19" fmla="*/ 37 h 55"/>
                <a:gd name="T20" fmla="*/ 87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87" y="1"/>
                  </a:moveTo>
                  <a:lnTo>
                    <a:pt x="87" y="1"/>
                  </a:lnTo>
                  <a:cubicBezTo>
                    <a:pt x="72" y="0"/>
                    <a:pt x="55" y="8"/>
                    <a:pt x="43" y="15"/>
                  </a:cubicBezTo>
                  <a:cubicBezTo>
                    <a:pt x="35" y="20"/>
                    <a:pt x="20" y="29"/>
                    <a:pt x="9" y="37"/>
                  </a:cubicBezTo>
                  <a:cubicBezTo>
                    <a:pt x="6" y="42"/>
                    <a:pt x="5" y="41"/>
                    <a:pt x="0" y="49"/>
                  </a:cubicBezTo>
                  <a:cubicBezTo>
                    <a:pt x="4" y="48"/>
                    <a:pt x="4" y="49"/>
                    <a:pt x="6" y="49"/>
                  </a:cubicBezTo>
                  <a:cubicBezTo>
                    <a:pt x="12" y="45"/>
                    <a:pt x="41" y="29"/>
                    <a:pt x="56" y="23"/>
                  </a:cubicBezTo>
                  <a:cubicBezTo>
                    <a:pt x="43" y="34"/>
                    <a:pt x="20" y="48"/>
                    <a:pt x="14" y="51"/>
                  </a:cubicBezTo>
                  <a:cubicBezTo>
                    <a:pt x="18" y="52"/>
                    <a:pt x="19" y="54"/>
                    <a:pt x="20" y="55"/>
                  </a:cubicBezTo>
                  <a:cubicBezTo>
                    <a:pt x="30" y="52"/>
                    <a:pt x="53" y="43"/>
                    <a:pt x="61" y="37"/>
                  </a:cubicBezTo>
                  <a:cubicBezTo>
                    <a:pt x="73" y="29"/>
                    <a:pt x="88" y="18"/>
                    <a:pt x="8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6" name="Freeform 1604"/>
            <p:cNvSpPr>
              <a:spLocks/>
            </p:cNvSpPr>
            <p:nvPr userDrawn="1"/>
          </p:nvSpPr>
          <p:spPr bwMode="auto">
            <a:xfrm>
              <a:off x="331" y="243"/>
              <a:ext cx="14" cy="32"/>
            </a:xfrm>
            <a:custGeom>
              <a:avLst/>
              <a:gdLst>
                <a:gd name="T0" fmla="*/ 32 w 32"/>
                <a:gd name="T1" fmla="*/ 0 h 72"/>
                <a:gd name="T2" fmla="*/ 32 w 32"/>
                <a:gd name="T3" fmla="*/ 0 h 72"/>
                <a:gd name="T4" fmla="*/ 4 w 32"/>
                <a:gd name="T5" fmla="*/ 38 h 72"/>
                <a:gd name="T6" fmla="*/ 2 w 32"/>
                <a:gd name="T7" fmla="*/ 72 h 72"/>
                <a:gd name="T8" fmla="*/ 32 w 32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72">
                  <a:moveTo>
                    <a:pt x="32" y="0"/>
                  </a:moveTo>
                  <a:lnTo>
                    <a:pt x="32" y="0"/>
                  </a:lnTo>
                  <a:cubicBezTo>
                    <a:pt x="21" y="12"/>
                    <a:pt x="8" y="29"/>
                    <a:pt x="4" y="38"/>
                  </a:cubicBezTo>
                  <a:cubicBezTo>
                    <a:pt x="0" y="52"/>
                    <a:pt x="1" y="64"/>
                    <a:pt x="2" y="72"/>
                  </a:cubicBezTo>
                  <a:cubicBezTo>
                    <a:pt x="6" y="46"/>
                    <a:pt x="16" y="23"/>
                    <a:pt x="3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7" name="Freeform 1605"/>
            <p:cNvSpPr>
              <a:spLocks/>
            </p:cNvSpPr>
            <p:nvPr userDrawn="1"/>
          </p:nvSpPr>
          <p:spPr bwMode="auto">
            <a:xfrm>
              <a:off x="346" y="243"/>
              <a:ext cx="11" cy="33"/>
            </a:xfrm>
            <a:custGeom>
              <a:avLst/>
              <a:gdLst>
                <a:gd name="T0" fmla="*/ 14 w 24"/>
                <a:gd name="T1" fmla="*/ 0 h 74"/>
                <a:gd name="T2" fmla="*/ 14 w 24"/>
                <a:gd name="T3" fmla="*/ 0 h 74"/>
                <a:gd name="T4" fmla="*/ 2 w 24"/>
                <a:gd name="T5" fmla="*/ 16 h 74"/>
                <a:gd name="T6" fmla="*/ 3 w 24"/>
                <a:gd name="T7" fmla="*/ 69 h 74"/>
                <a:gd name="T8" fmla="*/ 11 w 24"/>
                <a:gd name="T9" fmla="*/ 29 h 74"/>
                <a:gd name="T10" fmla="*/ 19 w 24"/>
                <a:gd name="T11" fmla="*/ 74 h 74"/>
                <a:gd name="T12" fmla="*/ 18 w 24"/>
                <a:gd name="T13" fmla="*/ 20 h 74"/>
                <a:gd name="T14" fmla="*/ 24 w 24"/>
                <a:gd name="T15" fmla="*/ 8 h 74"/>
                <a:gd name="T16" fmla="*/ 5 w 24"/>
                <a:gd name="T17" fmla="*/ 30 h 74"/>
                <a:gd name="T18" fmla="*/ 14 w 24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74">
                  <a:moveTo>
                    <a:pt x="14" y="0"/>
                  </a:moveTo>
                  <a:lnTo>
                    <a:pt x="14" y="0"/>
                  </a:lnTo>
                  <a:cubicBezTo>
                    <a:pt x="11" y="4"/>
                    <a:pt x="3" y="11"/>
                    <a:pt x="2" y="16"/>
                  </a:cubicBezTo>
                  <a:cubicBezTo>
                    <a:pt x="0" y="30"/>
                    <a:pt x="0" y="56"/>
                    <a:pt x="3" y="69"/>
                  </a:cubicBezTo>
                  <a:cubicBezTo>
                    <a:pt x="4" y="56"/>
                    <a:pt x="5" y="37"/>
                    <a:pt x="11" y="29"/>
                  </a:cubicBezTo>
                  <a:cubicBezTo>
                    <a:pt x="8" y="43"/>
                    <a:pt x="11" y="58"/>
                    <a:pt x="19" y="74"/>
                  </a:cubicBezTo>
                  <a:cubicBezTo>
                    <a:pt x="14" y="60"/>
                    <a:pt x="13" y="34"/>
                    <a:pt x="18" y="20"/>
                  </a:cubicBezTo>
                  <a:cubicBezTo>
                    <a:pt x="19" y="16"/>
                    <a:pt x="22" y="11"/>
                    <a:pt x="24" y="8"/>
                  </a:cubicBezTo>
                  <a:cubicBezTo>
                    <a:pt x="18" y="11"/>
                    <a:pt x="7" y="23"/>
                    <a:pt x="5" y="30"/>
                  </a:cubicBezTo>
                  <a:cubicBezTo>
                    <a:pt x="7" y="18"/>
                    <a:pt x="10" y="10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8" name="Freeform 1606"/>
            <p:cNvSpPr>
              <a:spLocks/>
            </p:cNvSpPr>
            <p:nvPr userDrawn="1"/>
          </p:nvSpPr>
          <p:spPr bwMode="auto">
            <a:xfrm>
              <a:off x="372" y="241"/>
              <a:ext cx="15" cy="8"/>
            </a:xfrm>
            <a:custGeom>
              <a:avLst/>
              <a:gdLst>
                <a:gd name="T0" fmla="*/ 26 w 32"/>
                <a:gd name="T1" fmla="*/ 6 h 16"/>
                <a:gd name="T2" fmla="*/ 26 w 32"/>
                <a:gd name="T3" fmla="*/ 6 h 16"/>
                <a:gd name="T4" fmla="*/ 0 w 32"/>
                <a:gd name="T5" fmla="*/ 2 h 16"/>
                <a:gd name="T6" fmla="*/ 29 w 32"/>
                <a:gd name="T7" fmla="*/ 16 h 16"/>
                <a:gd name="T8" fmla="*/ 26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26" y="6"/>
                  </a:moveTo>
                  <a:lnTo>
                    <a:pt x="26" y="6"/>
                  </a:lnTo>
                  <a:cubicBezTo>
                    <a:pt x="19" y="1"/>
                    <a:pt x="12" y="0"/>
                    <a:pt x="0" y="2"/>
                  </a:cubicBezTo>
                  <a:cubicBezTo>
                    <a:pt x="9" y="2"/>
                    <a:pt x="25" y="0"/>
                    <a:pt x="29" y="16"/>
                  </a:cubicBezTo>
                  <a:cubicBezTo>
                    <a:pt x="32" y="13"/>
                    <a:pt x="30" y="8"/>
                    <a:pt x="26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9" name="Freeform 1607"/>
            <p:cNvSpPr>
              <a:spLocks/>
            </p:cNvSpPr>
            <p:nvPr userDrawn="1"/>
          </p:nvSpPr>
          <p:spPr bwMode="auto">
            <a:xfrm>
              <a:off x="377" y="238"/>
              <a:ext cx="26" cy="9"/>
            </a:xfrm>
            <a:custGeom>
              <a:avLst/>
              <a:gdLst>
                <a:gd name="T0" fmla="*/ 14 w 58"/>
                <a:gd name="T1" fmla="*/ 2 h 20"/>
                <a:gd name="T2" fmla="*/ 14 w 58"/>
                <a:gd name="T3" fmla="*/ 2 h 20"/>
                <a:gd name="T4" fmla="*/ 0 w 58"/>
                <a:gd name="T5" fmla="*/ 3 h 20"/>
                <a:gd name="T6" fmla="*/ 37 w 58"/>
                <a:gd name="T7" fmla="*/ 18 h 20"/>
                <a:gd name="T8" fmla="*/ 58 w 58"/>
                <a:gd name="T9" fmla="*/ 9 h 20"/>
                <a:gd name="T10" fmla="*/ 39 w 58"/>
                <a:gd name="T11" fmla="*/ 10 h 20"/>
                <a:gd name="T12" fmla="*/ 14 w 58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0">
                  <a:moveTo>
                    <a:pt x="14" y="2"/>
                  </a:moveTo>
                  <a:lnTo>
                    <a:pt x="14" y="2"/>
                  </a:lnTo>
                  <a:cubicBezTo>
                    <a:pt x="11" y="1"/>
                    <a:pt x="5" y="0"/>
                    <a:pt x="0" y="3"/>
                  </a:cubicBezTo>
                  <a:cubicBezTo>
                    <a:pt x="25" y="3"/>
                    <a:pt x="26" y="15"/>
                    <a:pt x="37" y="18"/>
                  </a:cubicBezTo>
                  <a:cubicBezTo>
                    <a:pt x="44" y="20"/>
                    <a:pt x="55" y="17"/>
                    <a:pt x="58" y="9"/>
                  </a:cubicBezTo>
                  <a:cubicBezTo>
                    <a:pt x="53" y="12"/>
                    <a:pt x="46" y="12"/>
                    <a:pt x="39" y="10"/>
                  </a:cubicBezTo>
                  <a:cubicBezTo>
                    <a:pt x="31" y="8"/>
                    <a:pt x="24" y="3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0" name="Freeform 1608"/>
            <p:cNvSpPr>
              <a:spLocks/>
            </p:cNvSpPr>
            <p:nvPr userDrawn="1"/>
          </p:nvSpPr>
          <p:spPr bwMode="auto">
            <a:xfrm>
              <a:off x="343" y="236"/>
              <a:ext cx="11" cy="19"/>
            </a:xfrm>
            <a:custGeom>
              <a:avLst/>
              <a:gdLst>
                <a:gd name="T0" fmla="*/ 25 w 25"/>
                <a:gd name="T1" fmla="*/ 0 h 42"/>
                <a:gd name="T2" fmla="*/ 25 w 25"/>
                <a:gd name="T3" fmla="*/ 0 h 42"/>
                <a:gd name="T4" fmla="*/ 11 w 25"/>
                <a:gd name="T5" fmla="*/ 20 h 42"/>
                <a:gd name="T6" fmla="*/ 24 w 25"/>
                <a:gd name="T7" fmla="*/ 0 h 42"/>
                <a:gd name="T8" fmla="*/ 11 w 25"/>
                <a:gd name="T9" fmla="*/ 9 h 42"/>
                <a:gd name="T10" fmla="*/ 0 w 25"/>
                <a:gd name="T11" fmla="*/ 42 h 42"/>
                <a:gd name="T12" fmla="*/ 22 w 25"/>
                <a:gd name="T13" fmla="*/ 13 h 42"/>
                <a:gd name="T14" fmla="*/ 25 w 25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2">
                  <a:moveTo>
                    <a:pt x="25" y="0"/>
                  </a:moveTo>
                  <a:lnTo>
                    <a:pt x="25" y="0"/>
                  </a:lnTo>
                  <a:cubicBezTo>
                    <a:pt x="22" y="4"/>
                    <a:pt x="14" y="16"/>
                    <a:pt x="11" y="20"/>
                  </a:cubicBezTo>
                  <a:cubicBezTo>
                    <a:pt x="14" y="13"/>
                    <a:pt x="20" y="6"/>
                    <a:pt x="24" y="0"/>
                  </a:cubicBezTo>
                  <a:cubicBezTo>
                    <a:pt x="21" y="3"/>
                    <a:pt x="14" y="7"/>
                    <a:pt x="11" y="9"/>
                  </a:cubicBezTo>
                  <a:cubicBezTo>
                    <a:pt x="7" y="16"/>
                    <a:pt x="2" y="33"/>
                    <a:pt x="0" y="42"/>
                  </a:cubicBezTo>
                  <a:cubicBezTo>
                    <a:pt x="7" y="30"/>
                    <a:pt x="17" y="18"/>
                    <a:pt x="22" y="13"/>
                  </a:cubicBezTo>
                  <a:cubicBezTo>
                    <a:pt x="22" y="9"/>
                    <a:pt x="24" y="4"/>
                    <a:pt x="2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1" name="Freeform 1609"/>
            <p:cNvSpPr>
              <a:spLocks/>
            </p:cNvSpPr>
            <p:nvPr userDrawn="1"/>
          </p:nvSpPr>
          <p:spPr bwMode="auto">
            <a:xfrm>
              <a:off x="407" y="237"/>
              <a:ext cx="17" cy="28"/>
            </a:xfrm>
            <a:custGeom>
              <a:avLst/>
              <a:gdLst>
                <a:gd name="T0" fmla="*/ 30 w 38"/>
                <a:gd name="T1" fmla="*/ 0 h 62"/>
                <a:gd name="T2" fmla="*/ 30 w 38"/>
                <a:gd name="T3" fmla="*/ 0 h 62"/>
                <a:gd name="T4" fmla="*/ 3 w 38"/>
                <a:gd name="T5" fmla="*/ 34 h 62"/>
                <a:gd name="T6" fmla="*/ 4 w 38"/>
                <a:gd name="T7" fmla="*/ 44 h 62"/>
                <a:gd name="T8" fmla="*/ 19 w 38"/>
                <a:gd name="T9" fmla="*/ 28 h 62"/>
                <a:gd name="T10" fmla="*/ 3 w 38"/>
                <a:gd name="T11" fmla="*/ 51 h 62"/>
                <a:gd name="T12" fmla="*/ 0 w 38"/>
                <a:gd name="T13" fmla="*/ 62 h 62"/>
                <a:gd name="T14" fmla="*/ 23 w 38"/>
                <a:gd name="T15" fmla="*/ 42 h 62"/>
                <a:gd name="T16" fmla="*/ 30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30" y="0"/>
                  </a:moveTo>
                  <a:lnTo>
                    <a:pt x="30" y="0"/>
                  </a:lnTo>
                  <a:cubicBezTo>
                    <a:pt x="24" y="14"/>
                    <a:pt x="10" y="28"/>
                    <a:pt x="3" y="34"/>
                  </a:cubicBezTo>
                  <a:cubicBezTo>
                    <a:pt x="3" y="38"/>
                    <a:pt x="4" y="41"/>
                    <a:pt x="4" y="44"/>
                  </a:cubicBezTo>
                  <a:cubicBezTo>
                    <a:pt x="5" y="42"/>
                    <a:pt x="12" y="34"/>
                    <a:pt x="19" y="28"/>
                  </a:cubicBezTo>
                  <a:cubicBezTo>
                    <a:pt x="15" y="38"/>
                    <a:pt x="7" y="47"/>
                    <a:pt x="3" y="51"/>
                  </a:cubicBezTo>
                  <a:cubicBezTo>
                    <a:pt x="2" y="54"/>
                    <a:pt x="1" y="58"/>
                    <a:pt x="0" y="62"/>
                  </a:cubicBezTo>
                  <a:cubicBezTo>
                    <a:pt x="5" y="57"/>
                    <a:pt x="18" y="47"/>
                    <a:pt x="23" y="42"/>
                  </a:cubicBezTo>
                  <a:cubicBezTo>
                    <a:pt x="33" y="31"/>
                    <a:pt x="38" y="14"/>
                    <a:pt x="3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2" name="Freeform 1610"/>
            <p:cNvSpPr>
              <a:spLocks/>
            </p:cNvSpPr>
            <p:nvPr userDrawn="1"/>
          </p:nvSpPr>
          <p:spPr bwMode="auto">
            <a:xfrm>
              <a:off x="424" y="231"/>
              <a:ext cx="10" cy="14"/>
            </a:xfrm>
            <a:custGeom>
              <a:avLst/>
              <a:gdLst>
                <a:gd name="T0" fmla="*/ 22 w 22"/>
                <a:gd name="T1" fmla="*/ 0 h 30"/>
                <a:gd name="T2" fmla="*/ 22 w 22"/>
                <a:gd name="T3" fmla="*/ 0 h 30"/>
                <a:gd name="T4" fmla="*/ 0 w 22"/>
                <a:gd name="T5" fmla="*/ 26 h 30"/>
                <a:gd name="T6" fmla="*/ 0 w 22"/>
                <a:gd name="T7" fmla="*/ 30 h 30"/>
                <a:gd name="T8" fmla="*/ 22 w 22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0">
                  <a:moveTo>
                    <a:pt x="22" y="0"/>
                  </a:moveTo>
                  <a:lnTo>
                    <a:pt x="22" y="0"/>
                  </a:lnTo>
                  <a:cubicBezTo>
                    <a:pt x="15" y="10"/>
                    <a:pt x="2" y="25"/>
                    <a:pt x="0" y="26"/>
                  </a:cubicBezTo>
                  <a:cubicBezTo>
                    <a:pt x="0" y="27"/>
                    <a:pt x="0" y="28"/>
                    <a:pt x="0" y="30"/>
                  </a:cubicBezTo>
                  <a:cubicBezTo>
                    <a:pt x="6" y="23"/>
                    <a:pt x="18" y="9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3" name="Freeform 1611"/>
            <p:cNvSpPr>
              <a:spLocks/>
            </p:cNvSpPr>
            <p:nvPr userDrawn="1"/>
          </p:nvSpPr>
          <p:spPr bwMode="auto">
            <a:xfrm>
              <a:off x="334" y="233"/>
              <a:ext cx="17" cy="24"/>
            </a:xfrm>
            <a:custGeom>
              <a:avLst/>
              <a:gdLst>
                <a:gd name="T0" fmla="*/ 39 w 39"/>
                <a:gd name="T1" fmla="*/ 0 h 52"/>
                <a:gd name="T2" fmla="*/ 39 w 39"/>
                <a:gd name="T3" fmla="*/ 0 h 52"/>
                <a:gd name="T4" fmla="*/ 20 w 39"/>
                <a:gd name="T5" fmla="*/ 19 h 52"/>
                <a:gd name="T6" fmla="*/ 37 w 39"/>
                <a:gd name="T7" fmla="*/ 0 h 52"/>
                <a:gd name="T8" fmla="*/ 23 w 39"/>
                <a:gd name="T9" fmla="*/ 6 h 52"/>
                <a:gd name="T10" fmla="*/ 0 w 39"/>
                <a:gd name="T11" fmla="*/ 52 h 52"/>
                <a:gd name="T12" fmla="*/ 39 w 3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52">
                  <a:moveTo>
                    <a:pt x="39" y="0"/>
                  </a:moveTo>
                  <a:lnTo>
                    <a:pt x="39" y="0"/>
                  </a:lnTo>
                  <a:cubicBezTo>
                    <a:pt x="35" y="3"/>
                    <a:pt x="23" y="17"/>
                    <a:pt x="20" y="19"/>
                  </a:cubicBezTo>
                  <a:cubicBezTo>
                    <a:pt x="22" y="13"/>
                    <a:pt x="34" y="4"/>
                    <a:pt x="37" y="0"/>
                  </a:cubicBezTo>
                  <a:cubicBezTo>
                    <a:pt x="33" y="2"/>
                    <a:pt x="27" y="5"/>
                    <a:pt x="23" y="6"/>
                  </a:cubicBezTo>
                  <a:cubicBezTo>
                    <a:pt x="20" y="10"/>
                    <a:pt x="4" y="34"/>
                    <a:pt x="0" y="52"/>
                  </a:cubicBezTo>
                  <a:cubicBezTo>
                    <a:pt x="14" y="29"/>
                    <a:pt x="29" y="21"/>
                    <a:pt x="3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4" name="Freeform 1612"/>
            <p:cNvSpPr>
              <a:spLocks/>
            </p:cNvSpPr>
            <p:nvPr userDrawn="1"/>
          </p:nvSpPr>
          <p:spPr bwMode="auto">
            <a:xfrm>
              <a:off x="350" y="231"/>
              <a:ext cx="20" cy="21"/>
            </a:xfrm>
            <a:custGeom>
              <a:avLst/>
              <a:gdLst>
                <a:gd name="T0" fmla="*/ 33 w 45"/>
                <a:gd name="T1" fmla="*/ 0 h 47"/>
                <a:gd name="T2" fmla="*/ 33 w 45"/>
                <a:gd name="T3" fmla="*/ 0 h 47"/>
                <a:gd name="T4" fmla="*/ 9 w 45"/>
                <a:gd name="T5" fmla="*/ 22 h 47"/>
                <a:gd name="T6" fmla="*/ 0 w 45"/>
                <a:gd name="T7" fmla="*/ 47 h 47"/>
                <a:gd name="T8" fmla="*/ 18 w 45"/>
                <a:gd name="T9" fmla="*/ 32 h 47"/>
                <a:gd name="T10" fmla="*/ 35 w 45"/>
                <a:gd name="T11" fmla="*/ 18 h 47"/>
                <a:gd name="T12" fmla="*/ 45 w 45"/>
                <a:gd name="T13" fmla="*/ 6 h 47"/>
                <a:gd name="T14" fmla="*/ 12 w 45"/>
                <a:gd name="T15" fmla="*/ 29 h 47"/>
                <a:gd name="T16" fmla="*/ 33 w 45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7">
                  <a:moveTo>
                    <a:pt x="33" y="0"/>
                  </a:moveTo>
                  <a:lnTo>
                    <a:pt x="33" y="0"/>
                  </a:lnTo>
                  <a:cubicBezTo>
                    <a:pt x="26" y="4"/>
                    <a:pt x="13" y="15"/>
                    <a:pt x="9" y="22"/>
                  </a:cubicBezTo>
                  <a:cubicBezTo>
                    <a:pt x="6" y="28"/>
                    <a:pt x="1" y="45"/>
                    <a:pt x="0" y="47"/>
                  </a:cubicBezTo>
                  <a:cubicBezTo>
                    <a:pt x="5" y="41"/>
                    <a:pt x="11" y="35"/>
                    <a:pt x="18" y="32"/>
                  </a:cubicBezTo>
                  <a:cubicBezTo>
                    <a:pt x="22" y="27"/>
                    <a:pt x="30" y="21"/>
                    <a:pt x="35" y="18"/>
                  </a:cubicBezTo>
                  <a:cubicBezTo>
                    <a:pt x="38" y="15"/>
                    <a:pt x="43" y="9"/>
                    <a:pt x="45" y="6"/>
                  </a:cubicBezTo>
                  <a:cubicBezTo>
                    <a:pt x="39" y="11"/>
                    <a:pt x="22" y="24"/>
                    <a:pt x="12" y="29"/>
                  </a:cubicBezTo>
                  <a:cubicBezTo>
                    <a:pt x="18" y="18"/>
                    <a:pt x="27" y="7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5" name="Freeform 1613"/>
            <p:cNvSpPr>
              <a:spLocks/>
            </p:cNvSpPr>
            <p:nvPr userDrawn="1"/>
          </p:nvSpPr>
          <p:spPr bwMode="auto">
            <a:xfrm>
              <a:off x="348" y="227"/>
              <a:ext cx="13" cy="12"/>
            </a:xfrm>
            <a:custGeom>
              <a:avLst/>
              <a:gdLst>
                <a:gd name="T0" fmla="*/ 29 w 29"/>
                <a:gd name="T1" fmla="*/ 0 h 26"/>
                <a:gd name="T2" fmla="*/ 29 w 29"/>
                <a:gd name="T3" fmla="*/ 0 h 26"/>
                <a:gd name="T4" fmla="*/ 17 w 29"/>
                <a:gd name="T5" fmla="*/ 2 h 26"/>
                <a:gd name="T6" fmla="*/ 0 w 29"/>
                <a:gd name="T7" fmla="*/ 26 h 26"/>
                <a:gd name="T8" fmla="*/ 29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29" y="0"/>
                  </a:moveTo>
                  <a:lnTo>
                    <a:pt x="29" y="0"/>
                  </a:lnTo>
                  <a:cubicBezTo>
                    <a:pt x="26" y="1"/>
                    <a:pt x="20" y="2"/>
                    <a:pt x="17" y="2"/>
                  </a:cubicBezTo>
                  <a:cubicBezTo>
                    <a:pt x="13" y="6"/>
                    <a:pt x="7" y="15"/>
                    <a:pt x="0" y="26"/>
                  </a:cubicBezTo>
                  <a:cubicBezTo>
                    <a:pt x="12" y="19"/>
                    <a:pt x="23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6" name="Freeform 1614"/>
            <p:cNvSpPr>
              <a:spLocks/>
            </p:cNvSpPr>
            <p:nvPr userDrawn="1"/>
          </p:nvSpPr>
          <p:spPr bwMode="auto">
            <a:xfrm>
              <a:off x="339" y="228"/>
              <a:ext cx="16" cy="8"/>
            </a:xfrm>
            <a:custGeom>
              <a:avLst/>
              <a:gdLst>
                <a:gd name="T0" fmla="*/ 29 w 35"/>
                <a:gd name="T1" fmla="*/ 0 h 18"/>
                <a:gd name="T2" fmla="*/ 29 w 35"/>
                <a:gd name="T3" fmla="*/ 0 h 18"/>
                <a:gd name="T4" fmla="*/ 0 w 35"/>
                <a:gd name="T5" fmla="*/ 15 h 18"/>
                <a:gd name="T6" fmla="*/ 35 w 35"/>
                <a:gd name="T7" fmla="*/ 0 h 18"/>
                <a:gd name="T8" fmla="*/ 29 w 3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8">
                  <a:moveTo>
                    <a:pt x="29" y="0"/>
                  </a:moveTo>
                  <a:lnTo>
                    <a:pt x="29" y="0"/>
                  </a:lnTo>
                  <a:cubicBezTo>
                    <a:pt x="26" y="6"/>
                    <a:pt x="13" y="14"/>
                    <a:pt x="0" y="15"/>
                  </a:cubicBezTo>
                  <a:cubicBezTo>
                    <a:pt x="15" y="18"/>
                    <a:pt x="30" y="8"/>
                    <a:pt x="35" y="0"/>
                  </a:cubicBezTo>
                  <a:cubicBezTo>
                    <a:pt x="33" y="0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7" name="Freeform 1615"/>
            <p:cNvSpPr>
              <a:spLocks/>
            </p:cNvSpPr>
            <p:nvPr userDrawn="1"/>
          </p:nvSpPr>
          <p:spPr bwMode="auto">
            <a:xfrm>
              <a:off x="371" y="224"/>
              <a:ext cx="2" cy="1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0 h 3"/>
                <a:gd name="T4" fmla="*/ 6 w 6"/>
                <a:gd name="T5" fmla="*/ 3 h 3"/>
                <a:gd name="T6" fmla="*/ 0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3"/>
                    <a:pt x="6" y="3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8" name="Freeform 1616"/>
            <p:cNvSpPr>
              <a:spLocks/>
            </p:cNvSpPr>
            <p:nvPr userDrawn="1"/>
          </p:nvSpPr>
          <p:spPr bwMode="auto">
            <a:xfrm>
              <a:off x="372" y="223"/>
              <a:ext cx="3" cy="2"/>
            </a:xfrm>
            <a:custGeom>
              <a:avLst/>
              <a:gdLst>
                <a:gd name="T0" fmla="*/ 8 w 8"/>
                <a:gd name="T1" fmla="*/ 0 h 5"/>
                <a:gd name="T2" fmla="*/ 8 w 8"/>
                <a:gd name="T3" fmla="*/ 0 h 5"/>
                <a:gd name="T4" fmla="*/ 0 w 8"/>
                <a:gd name="T5" fmla="*/ 1 h 5"/>
                <a:gd name="T6" fmla="*/ 8 w 8"/>
                <a:gd name="T7" fmla="*/ 5 h 5"/>
                <a:gd name="T8" fmla="*/ 8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lnTo>
                    <a:pt x="8" y="0"/>
                  </a:lnTo>
                  <a:cubicBezTo>
                    <a:pt x="6" y="0"/>
                    <a:pt x="0" y="1"/>
                    <a:pt x="0" y="1"/>
                  </a:cubicBezTo>
                  <a:cubicBezTo>
                    <a:pt x="2" y="2"/>
                    <a:pt x="6" y="4"/>
                    <a:pt x="8" y="5"/>
                  </a:cubicBezTo>
                  <a:cubicBezTo>
                    <a:pt x="6" y="3"/>
                    <a:pt x="7" y="1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9" name="Freeform 1617"/>
            <p:cNvSpPr>
              <a:spLocks/>
            </p:cNvSpPr>
            <p:nvPr userDrawn="1"/>
          </p:nvSpPr>
          <p:spPr bwMode="auto">
            <a:xfrm>
              <a:off x="377" y="223"/>
              <a:ext cx="2" cy="3"/>
            </a:xfrm>
            <a:custGeom>
              <a:avLst/>
              <a:gdLst>
                <a:gd name="T0" fmla="*/ 3 w 3"/>
                <a:gd name="T1" fmla="*/ 0 h 6"/>
                <a:gd name="T2" fmla="*/ 3 w 3"/>
                <a:gd name="T3" fmla="*/ 0 h 6"/>
                <a:gd name="T4" fmla="*/ 1 w 3"/>
                <a:gd name="T5" fmla="*/ 3 h 6"/>
                <a:gd name="T6" fmla="*/ 0 w 3"/>
                <a:gd name="T7" fmla="*/ 6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3" y="0"/>
                  </a:lnTo>
                  <a:cubicBezTo>
                    <a:pt x="3" y="0"/>
                    <a:pt x="2" y="1"/>
                    <a:pt x="1" y="3"/>
                  </a:cubicBezTo>
                  <a:cubicBezTo>
                    <a:pt x="0" y="3"/>
                    <a:pt x="0" y="6"/>
                    <a:pt x="0" y="6"/>
                  </a:cubicBezTo>
                  <a:cubicBezTo>
                    <a:pt x="0" y="6"/>
                    <a:pt x="2" y="5"/>
                    <a:pt x="3" y="3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0" name="Freeform 1618"/>
            <p:cNvSpPr>
              <a:spLocks/>
            </p:cNvSpPr>
            <p:nvPr userDrawn="1"/>
          </p:nvSpPr>
          <p:spPr bwMode="auto">
            <a:xfrm>
              <a:off x="377" y="223"/>
              <a:ext cx="3" cy="5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5 w 8"/>
                <a:gd name="T5" fmla="*/ 0 h 10"/>
                <a:gd name="T6" fmla="*/ 0 w 8"/>
                <a:gd name="T7" fmla="*/ 7 h 10"/>
                <a:gd name="T8" fmla="*/ 3 w 8"/>
                <a:gd name="T9" fmla="*/ 10 h 10"/>
                <a:gd name="T10" fmla="*/ 8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7" y="0"/>
                    <a:pt x="6" y="0"/>
                    <a:pt x="5" y="0"/>
                  </a:cubicBezTo>
                  <a:cubicBezTo>
                    <a:pt x="6" y="4"/>
                    <a:pt x="4" y="6"/>
                    <a:pt x="0" y="7"/>
                  </a:cubicBezTo>
                  <a:cubicBezTo>
                    <a:pt x="1" y="8"/>
                    <a:pt x="2" y="9"/>
                    <a:pt x="3" y="10"/>
                  </a:cubicBezTo>
                  <a:cubicBezTo>
                    <a:pt x="5" y="8"/>
                    <a:pt x="8" y="2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1" name="Freeform 1619"/>
            <p:cNvSpPr>
              <a:spLocks/>
            </p:cNvSpPr>
            <p:nvPr userDrawn="1"/>
          </p:nvSpPr>
          <p:spPr bwMode="auto">
            <a:xfrm>
              <a:off x="367" y="223"/>
              <a:ext cx="32" cy="22"/>
            </a:xfrm>
            <a:custGeom>
              <a:avLst/>
              <a:gdLst>
                <a:gd name="T0" fmla="*/ 69 w 71"/>
                <a:gd name="T1" fmla="*/ 12 h 47"/>
                <a:gd name="T2" fmla="*/ 69 w 71"/>
                <a:gd name="T3" fmla="*/ 12 h 47"/>
                <a:gd name="T4" fmla="*/ 47 w 71"/>
                <a:gd name="T5" fmla="*/ 0 h 47"/>
                <a:gd name="T6" fmla="*/ 0 w 71"/>
                <a:gd name="T7" fmla="*/ 44 h 47"/>
                <a:gd name="T8" fmla="*/ 12 w 71"/>
                <a:gd name="T9" fmla="*/ 39 h 47"/>
                <a:gd name="T10" fmla="*/ 45 w 71"/>
                <a:gd name="T11" fmla="*/ 25 h 47"/>
                <a:gd name="T12" fmla="*/ 65 w 71"/>
                <a:gd name="T13" fmla="*/ 32 h 47"/>
                <a:gd name="T14" fmla="*/ 69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69" y="12"/>
                  </a:moveTo>
                  <a:lnTo>
                    <a:pt x="69" y="12"/>
                  </a:lnTo>
                  <a:cubicBezTo>
                    <a:pt x="66" y="6"/>
                    <a:pt x="57" y="0"/>
                    <a:pt x="47" y="0"/>
                  </a:cubicBezTo>
                  <a:cubicBezTo>
                    <a:pt x="33" y="19"/>
                    <a:pt x="20" y="32"/>
                    <a:pt x="0" y="44"/>
                  </a:cubicBezTo>
                  <a:cubicBezTo>
                    <a:pt x="1" y="47"/>
                    <a:pt x="8" y="41"/>
                    <a:pt x="12" y="39"/>
                  </a:cubicBezTo>
                  <a:cubicBezTo>
                    <a:pt x="21" y="33"/>
                    <a:pt x="33" y="25"/>
                    <a:pt x="45" y="25"/>
                  </a:cubicBezTo>
                  <a:cubicBezTo>
                    <a:pt x="53" y="24"/>
                    <a:pt x="61" y="27"/>
                    <a:pt x="65" y="32"/>
                  </a:cubicBezTo>
                  <a:cubicBezTo>
                    <a:pt x="70" y="28"/>
                    <a:pt x="71" y="18"/>
                    <a:pt x="69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2" name="Freeform 1620"/>
            <p:cNvSpPr>
              <a:spLocks/>
            </p:cNvSpPr>
            <p:nvPr userDrawn="1"/>
          </p:nvSpPr>
          <p:spPr bwMode="auto">
            <a:xfrm>
              <a:off x="418" y="222"/>
              <a:ext cx="43" cy="38"/>
            </a:xfrm>
            <a:custGeom>
              <a:avLst/>
              <a:gdLst>
                <a:gd name="T0" fmla="*/ 87 w 94"/>
                <a:gd name="T1" fmla="*/ 0 h 83"/>
                <a:gd name="T2" fmla="*/ 87 w 94"/>
                <a:gd name="T3" fmla="*/ 0 h 83"/>
                <a:gd name="T4" fmla="*/ 0 w 94"/>
                <a:gd name="T5" fmla="*/ 75 h 83"/>
                <a:gd name="T6" fmla="*/ 19 w 94"/>
                <a:gd name="T7" fmla="*/ 71 h 83"/>
                <a:gd name="T8" fmla="*/ 61 w 94"/>
                <a:gd name="T9" fmla="*/ 41 h 83"/>
                <a:gd name="T10" fmla="*/ 23 w 94"/>
                <a:gd name="T11" fmla="*/ 76 h 83"/>
                <a:gd name="T12" fmla="*/ 21 w 94"/>
                <a:gd name="T13" fmla="*/ 83 h 83"/>
                <a:gd name="T14" fmla="*/ 75 w 94"/>
                <a:gd name="T15" fmla="*/ 46 h 83"/>
                <a:gd name="T16" fmla="*/ 87 w 94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83">
                  <a:moveTo>
                    <a:pt x="87" y="0"/>
                  </a:moveTo>
                  <a:lnTo>
                    <a:pt x="87" y="0"/>
                  </a:lnTo>
                  <a:cubicBezTo>
                    <a:pt x="77" y="6"/>
                    <a:pt x="37" y="50"/>
                    <a:pt x="0" y="75"/>
                  </a:cubicBezTo>
                  <a:cubicBezTo>
                    <a:pt x="6" y="73"/>
                    <a:pt x="13" y="71"/>
                    <a:pt x="19" y="71"/>
                  </a:cubicBezTo>
                  <a:cubicBezTo>
                    <a:pt x="21" y="69"/>
                    <a:pt x="48" y="49"/>
                    <a:pt x="61" y="41"/>
                  </a:cubicBezTo>
                  <a:cubicBezTo>
                    <a:pt x="51" y="54"/>
                    <a:pt x="28" y="71"/>
                    <a:pt x="23" y="76"/>
                  </a:cubicBezTo>
                  <a:cubicBezTo>
                    <a:pt x="22" y="77"/>
                    <a:pt x="22" y="80"/>
                    <a:pt x="21" y="83"/>
                  </a:cubicBezTo>
                  <a:cubicBezTo>
                    <a:pt x="34" y="74"/>
                    <a:pt x="58" y="62"/>
                    <a:pt x="75" y="46"/>
                  </a:cubicBezTo>
                  <a:cubicBezTo>
                    <a:pt x="86" y="35"/>
                    <a:pt x="94" y="17"/>
                    <a:pt x="8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3" name="Freeform 1621"/>
            <p:cNvSpPr>
              <a:spLocks/>
            </p:cNvSpPr>
            <p:nvPr userDrawn="1"/>
          </p:nvSpPr>
          <p:spPr bwMode="auto">
            <a:xfrm>
              <a:off x="354" y="220"/>
              <a:ext cx="34" cy="40"/>
            </a:xfrm>
            <a:custGeom>
              <a:avLst/>
              <a:gdLst>
                <a:gd name="T0" fmla="*/ 73 w 75"/>
                <a:gd name="T1" fmla="*/ 6 h 89"/>
                <a:gd name="T2" fmla="*/ 73 w 75"/>
                <a:gd name="T3" fmla="*/ 6 h 89"/>
                <a:gd name="T4" fmla="*/ 69 w 75"/>
                <a:gd name="T5" fmla="*/ 3 h 89"/>
                <a:gd name="T6" fmla="*/ 53 w 75"/>
                <a:gd name="T7" fmla="*/ 28 h 89"/>
                <a:gd name="T8" fmla="*/ 31 w 75"/>
                <a:gd name="T9" fmla="*/ 42 h 89"/>
                <a:gd name="T10" fmla="*/ 7 w 75"/>
                <a:gd name="T11" fmla="*/ 62 h 89"/>
                <a:gd name="T12" fmla="*/ 1 w 75"/>
                <a:gd name="T13" fmla="*/ 89 h 89"/>
                <a:gd name="T14" fmla="*/ 29 w 75"/>
                <a:gd name="T15" fmla="*/ 48 h 89"/>
                <a:gd name="T16" fmla="*/ 58 w 75"/>
                <a:gd name="T17" fmla="*/ 25 h 89"/>
                <a:gd name="T18" fmla="*/ 73 w 75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89">
                  <a:moveTo>
                    <a:pt x="73" y="6"/>
                  </a:moveTo>
                  <a:lnTo>
                    <a:pt x="73" y="6"/>
                  </a:lnTo>
                  <a:cubicBezTo>
                    <a:pt x="75" y="2"/>
                    <a:pt x="70" y="0"/>
                    <a:pt x="69" y="3"/>
                  </a:cubicBezTo>
                  <a:cubicBezTo>
                    <a:pt x="64" y="13"/>
                    <a:pt x="59" y="22"/>
                    <a:pt x="53" y="28"/>
                  </a:cubicBezTo>
                  <a:cubicBezTo>
                    <a:pt x="47" y="33"/>
                    <a:pt x="38" y="39"/>
                    <a:pt x="31" y="42"/>
                  </a:cubicBezTo>
                  <a:cubicBezTo>
                    <a:pt x="23" y="46"/>
                    <a:pt x="11" y="55"/>
                    <a:pt x="7" y="62"/>
                  </a:cubicBezTo>
                  <a:cubicBezTo>
                    <a:pt x="3" y="69"/>
                    <a:pt x="0" y="79"/>
                    <a:pt x="1" y="89"/>
                  </a:cubicBezTo>
                  <a:cubicBezTo>
                    <a:pt x="4" y="75"/>
                    <a:pt x="16" y="56"/>
                    <a:pt x="29" y="48"/>
                  </a:cubicBezTo>
                  <a:cubicBezTo>
                    <a:pt x="41" y="41"/>
                    <a:pt x="51" y="34"/>
                    <a:pt x="58" y="25"/>
                  </a:cubicBezTo>
                  <a:cubicBezTo>
                    <a:pt x="63" y="19"/>
                    <a:pt x="69" y="13"/>
                    <a:pt x="7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4" name="Freeform 1622"/>
            <p:cNvSpPr>
              <a:spLocks/>
            </p:cNvSpPr>
            <p:nvPr userDrawn="1"/>
          </p:nvSpPr>
          <p:spPr bwMode="auto">
            <a:xfrm>
              <a:off x="346" y="218"/>
              <a:ext cx="38" cy="24"/>
            </a:xfrm>
            <a:custGeom>
              <a:avLst/>
              <a:gdLst>
                <a:gd name="T0" fmla="*/ 84 w 86"/>
                <a:gd name="T1" fmla="*/ 1 h 53"/>
                <a:gd name="T2" fmla="*/ 84 w 86"/>
                <a:gd name="T3" fmla="*/ 1 h 53"/>
                <a:gd name="T4" fmla="*/ 7 w 86"/>
                <a:gd name="T5" fmla="*/ 2 h 53"/>
                <a:gd name="T6" fmla="*/ 0 w 86"/>
                <a:gd name="T7" fmla="*/ 0 h 53"/>
                <a:gd name="T8" fmla="*/ 8 w 86"/>
                <a:gd name="T9" fmla="*/ 6 h 53"/>
                <a:gd name="T10" fmla="*/ 55 w 86"/>
                <a:gd name="T11" fmla="*/ 12 h 53"/>
                <a:gd name="T12" fmla="*/ 79 w 86"/>
                <a:gd name="T13" fmla="*/ 10 h 53"/>
                <a:gd name="T14" fmla="*/ 72 w 86"/>
                <a:gd name="T15" fmla="*/ 23 h 53"/>
                <a:gd name="T16" fmla="*/ 55 w 86"/>
                <a:gd name="T17" fmla="*/ 16 h 53"/>
                <a:gd name="T18" fmla="*/ 27 w 86"/>
                <a:gd name="T19" fmla="*/ 14 h 53"/>
                <a:gd name="T20" fmla="*/ 4 w 86"/>
                <a:gd name="T21" fmla="*/ 15 h 53"/>
                <a:gd name="T22" fmla="*/ 39 w 86"/>
                <a:gd name="T23" fmla="*/ 18 h 53"/>
                <a:gd name="T24" fmla="*/ 16 w 86"/>
                <a:gd name="T25" fmla="*/ 50 h 53"/>
                <a:gd name="T26" fmla="*/ 50 w 86"/>
                <a:gd name="T27" fmla="*/ 21 h 53"/>
                <a:gd name="T28" fmla="*/ 26 w 86"/>
                <a:gd name="T29" fmla="*/ 53 h 53"/>
                <a:gd name="T30" fmla="*/ 59 w 86"/>
                <a:gd name="T31" fmla="*/ 27 h 53"/>
                <a:gd name="T32" fmla="*/ 46 w 86"/>
                <a:gd name="T33" fmla="*/ 45 h 53"/>
                <a:gd name="T34" fmla="*/ 67 w 86"/>
                <a:gd name="T35" fmla="*/ 32 h 53"/>
                <a:gd name="T36" fmla="*/ 85 w 86"/>
                <a:gd name="T37" fmla="*/ 4 h 53"/>
                <a:gd name="T38" fmla="*/ 84 w 86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53">
                  <a:moveTo>
                    <a:pt x="84" y="1"/>
                  </a:moveTo>
                  <a:lnTo>
                    <a:pt x="84" y="1"/>
                  </a:lnTo>
                  <a:cubicBezTo>
                    <a:pt x="70" y="1"/>
                    <a:pt x="25" y="2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ubicBezTo>
                    <a:pt x="2" y="2"/>
                    <a:pt x="6" y="4"/>
                    <a:pt x="8" y="6"/>
                  </a:cubicBezTo>
                  <a:cubicBezTo>
                    <a:pt x="22" y="12"/>
                    <a:pt x="38" y="14"/>
                    <a:pt x="55" y="12"/>
                  </a:cubicBezTo>
                  <a:cubicBezTo>
                    <a:pt x="59" y="11"/>
                    <a:pt x="70" y="7"/>
                    <a:pt x="79" y="10"/>
                  </a:cubicBezTo>
                  <a:cubicBezTo>
                    <a:pt x="79" y="14"/>
                    <a:pt x="74" y="21"/>
                    <a:pt x="72" y="23"/>
                  </a:cubicBezTo>
                  <a:cubicBezTo>
                    <a:pt x="67" y="19"/>
                    <a:pt x="62" y="18"/>
                    <a:pt x="55" y="16"/>
                  </a:cubicBezTo>
                  <a:cubicBezTo>
                    <a:pt x="47" y="13"/>
                    <a:pt x="37" y="13"/>
                    <a:pt x="27" y="14"/>
                  </a:cubicBezTo>
                  <a:cubicBezTo>
                    <a:pt x="20" y="15"/>
                    <a:pt x="11" y="16"/>
                    <a:pt x="4" y="15"/>
                  </a:cubicBezTo>
                  <a:cubicBezTo>
                    <a:pt x="12" y="21"/>
                    <a:pt x="26" y="22"/>
                    <a:pt x="39" y="18"/>
                  </a:cubicBezTo>
                  <a:cubicBezTo>
                    <a:pt x="29" y="25"/>
                    <a:pt x="18" y="37"/>
                    <a:pt x="16" y="50"/>
                  </a:cubicBezTo>
                  <a:cubicBezTo>
                    <a:pt x="25" y="38"/>
                    <a:pt x="37" y="28"/>
                    <a:pt x="50" y="21"/>
                  </a:cubicBezTo>
                  <a:cubicBezTo>
                    <a:pt x="40" y="30"/>
                    <a:pt x="30" y="45"/>
                    <a:pt x="26" y="53"/>
                  </a:cubicBezTo>
                  <a:cubicBezTo>
                    <a:pt x="36" y="47"/>
                    <a:pt x="51" y="36"/>
                    <a:pt x="59" y="27"/>
                  </a:cubicBezTo>
                  <a:cubicBezTo>
                    <a:pt x="57" y="32"/>
                    <a:pt x="51" y="40"/>
                    <a:pt x="46" y="45"/>
                  </a:cubicBezTo>
                  <a:cubicBezTo>
                    <a:pt x="49" y="44"/>
                    <a:pt x="59" y="39"/>
                    <a:pt x="67" y="32"/>
                  </a:cubicBezTo>
                  <a:cubicBezTo>
                    <a:pt x="73" y="26"/>
                    <a:pt x="82" y="13"/>
                    <a:pt x="85" y="4"/>
                  </a:cubicBezTo>
                  <a:cubicBezTo>
                    <a:pt x="86" y="2"/>
                    <a:pt x="85" y="1"/>
                    <a:pt x="8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5" name="Freeform 1623"/>
            <p:cNvSpPr>
              <a:spLocks/>
            </p:cNvSpPr>
            <p:nvPr userDrawn="1"/>
          </p:nvSpPr>
          <p:spPr bwMode="auto">
            <a:xfrm>
              <a:off x="420" y="199"/>
              <a:ext cx="32" cy="55"/>
            </a:xfrm>
            <a:custGeom>
              <a:avLst/>
              <a:gdLst>
                <a:gd name="T0" fmla="*/ 57 w 71"/>
                <a:gd name="T1" fmla="*/ 0 h 121"/>
                <a:gd name="T2" fmla="*/ 57 w 71"/>
                <a:gd name="T3" fmla="*/ 0 h 121"/>
                <a:gd name="T4" fmla="*/ 4 w 71"/>
                <a:gd name="T5" fmla="*/ 84 h 121"/>
                <a:gd name="T6" fmla="*/ 7 w 71"/>
                <a:gd name="T7" fmla="*/ 95 h 121"/>
                <a:gd name="T8" fmla="*/ 46 w 71"/>
                <a:gd name="T9" fmla="*/ 47 h 121"/>
                <a:gd name="T10" fmla="*/ 8 w 71"/>
                <a:gd name="T11" fmla="*/ 104 h 121"/>
                <a:gd name="T12" fmla="*/ 0 w 71"/>
                <a:gd name="T13" fmla="*/ 121 h 121"/>
                <a:gd name="T14" fmla="*/ 64 w 71"/>
                <a:gd name="T15" fmla="*/ 40 h 121"/>
                <a:gd name="T16" fmla="*/ 57 w 71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21">
                  <a:moveTo>
                    <a:pt x="57" y="0"/>
                  </a:moveTo>
                  <a:lnTo>
                    <a:pt x="57" y="0"/>
                  </a:lnTo>
                  <a:cubicBezTo>
                    <a:pt x="52" y="12"/>
                    <a:pt x="23" y="63"/>
                    <a:pt x="4" y="84"/>
                  </a:cubicBezTo>
                  <a:cubicBezTo>
                    <a:pt x="6" y="87"/>
                    <a:pt x="7" y="91"/>
                    <a:pt x="7" y="95"/>
                  </a:cubicBezTo>
                  <a:cubicBezTo>
                    <a:pt x="19" y="83"/>
                    <a:pt x="33" y="62"/>
                    <a:pt x="46" y="47"/>
                  </a:cubicBezTo>
                  <a:cubicBezTo>
                    <a:pt x="38" y="67"/>
                    <a:pt x="18" y="94"/>
                    <a:pt x="8" y="104"/>
                  </a:cubicBezTo>
                  <a:cubicBezTo>
                    <a:pt x="7" y="108"/>
                    <a:pt x="4" y="116"/>
                    <a:pt x="0" y="121"/>
                  </a:cubicBezTo>
                  <a:cubicBezTo>
                    <a:pt x="26" y="101"/>
                    <a:pt x="56" y="64"/>
                    <a:pt x="64" y="40"/>
                  </a:cubicBezTo>
                  <a:cubicBezTo>
                    <a:pt x="71" y="17"/>
                    <a:pt x="65" y="6"/>
                    <a:pt x="5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6" name="Freeform 1624"/>
            <p:cNvSpPr>
              <a:spLocks/>
            </p:cNvSpPr>
            <p:nvPr userDrawn="1"/>
          </p:nvSpPr>
          <p:spPr bwMode="auto">
            <a:xfrm>
              <a:off x="353" y="278"/>
              <a:ext cx="4" cy="5"/>
            </a:xfrm>
            <a:custGeom>
              <a:avLst/>
              <a:gdLst>
                <a:gd name="T0" fmla="*/ 0 w 9"/>
                <a:gd name="T1" fmla="*/ 0 h 11"/>
                <a:gd name="T2" fmla="*/ 0 w 9"/>
                <a:gd name="T3" fmla="*/ 0 h 11"/>
                <a:gd name="T4" fmla="*/ 9 w 9"/>
                <a:gd name="T5" fmla="*/ 11 h 11"/>
                <a:gd name="T6" fmla="*/ 0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lnTo>
                    <a:pt x="0" y="0"/>
                  </a:lnTo>
                  <a:cubicBezTo>
                    <a:pt x="2" y="4"/>
                    <a:pt x="4" y="8"/>
                    <a:pt x="9" y="11"/>
                  </a:cubicBezTo>
                  <a:cubicBezTo>
                    <a:pt x="5" y="7"/>
                    <a:pt x="4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7" name="Freeform 1625"/>
            <p:cNvSpPr>
              <a:spLocks/>
            </p:cNvSpPr>
            <p:nvPr userDrawn="1"/>
          </p:nvSpPr>
          <p:spPr bwMode="auto">
            <a:xfrm>
              <a:off x="368" y="285"/>
              <a:ext cx="6" cy="7"/>
            </a:xfrm>
            <a:custGeom>
              <a:avLst/>
              <a:gdLst>
                <a:gd name="T0" fmla="*/ 11 w 13"/>
                <a:gd name="T1" fmla="*/ 0 h 15"/>
                <a:gd name="T2" fmla="*/ 11 w 13"/>
                <a:gd name="T3" fmla="*/ 0 h 15"/>
                <a:gd name="T4" fmla="*/ 0 w 13"/>
                <a:gd name="T5" fmla="*/ 4 h 15"/>
                <a:gd name="T6" fmla="*/ 9 w 13"/>
                <a:gd name="T7" fmla="*/ 4 h 15"/>
                <a:gd name="T8" fmla="*/ 3 w 13"/>
                <a:gd name="T9" fmla="*/ 15 h 15"/>
                <a:gd name="T10" fmla="*/ 11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lnTo>
                    <a:pt x="11" y="0"/>
                  </a:lnTo>
                  <a:cubicBezTo>
                    <a:pt x="9" y="2"/>
                    <a:pt x="4" y="4"/>
                    <a:pt x="0" y="4"/>
                  </a:cubicBezTo>
                  <a:cubicBezTo>
                    <a:pt x="4" y="5"/>
                    <a:pt x="6" y="5"/>
                    <a:pt x="9" y="4"/>
                  </a:cubicBezTo>
                  <a:cubicBezTo>
                    <a:pt x="9" y="6"/>
                    <a:pt x="8" y="12"/>
                    <a:pt x="3" y="15"/>
                  </a:cubicBezTo>
                  <a:cubicBezTo>
                    <a:pt x="9" y="13"/>
                    <a:pt x="13" y="4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8" name="Freeform 1626"/>
            <p:cNvSpPr>
              <a:spLocks/>
            </p:cNvSpPr>
            <p:nvPr userDrawn="1"/>
          </p:nvSpPr>
          <p:spPr bwMode="auto">
            <a:xfrm>
              <a:off x="390" y="230"/>
              <a:ext cx="3" cy="4"/>
            </a:xfrm>
            <a:custGeom>
              <a:avLst/>
              <a:gdLst>
                <a:gd name="T0" fmla="*/ 3 w 8"/>
                <a:gd name="T1" fmla="*/ 1 h 7"/>
                <a:gd name="T2" fmla="*/ 3 w 8"/>
                <a:gd name="T3" fmla="*/ 1 h 7"/>
                <a:gd name="T4" fmla="*/ 3 w 8"/>
                <a:gd name="T5" fmla="*/ 4 h 7"/>
                <a:gd name="T6" fmla="*/ 1 w 8"/>
                <a:gd name="T7" fmla="*/ 5 h 7"/>
                <a:gd name="T8" fmla="*/ 8 w 8"/>
                <a:gd name="T9" fmla="*/ 7 h 7"/>
                <a:gd name="T10" fmla="*/ 3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3" y="1"/>
                  </a:moveTo>
                  <a:lnTo>
                    <a:pt x="3" y="1"/>
                  </a:lnTo>
                  <a:cubicBezTo>
                    <a:pt x="1" y="0"/>
                    <a:pt x="3" y="3"/>
                    <a:pt x="3" y="4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4" y="5"/>
                    <a:pt x="6" y="6"/>
                    <a:pt x="8" y="7"/>
                  </a:cubicBezTo>
                  <a:cubicBezTo>
                    <a:pt x="7" y="5"/>
                    <a:pt x="7" y="2"/>
                    <a:pt x="3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9" name="Freeform 1627"/>
            <p:cNvSpPr>
              <a:spLocks/>
            </p:cNvSpPr>
            <p:nvPr userDrawn="1"/>
          </p:nvSpPr>
          <p:spPr bwMode="auto">
            <a:xfrm>
              <a:off x="414" y="221"/>
              <a:ext cx="2" cy="3"/>
            </a:xfrm>
            <a:custGeom>
              <a:avLst/>
              <a:gdLst>
                <a:gd name="T0" fmla="*/ 0 w 4"/>
                <a:gd name="T1" fmla="*/ 0 h 6"/>
                <a:gd name="T2" fmla="*/ 0 w 4"/>
                <a:gd name="T3" fmla="*/ 0 h 6"/>
                <a:gd name="T4" fmla="*/ 2 w 4"/>
                <a:gd name="T5" fmla="*/ 6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2" y="3"/>
                    <a:pt x="2" y="6"/>
                  </a:cubicBezTo>
                  <a:cubicBezTo>
                    <a:pt x="4" y="4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0" name="Freeform 1628"/>
            <p:cNvSpPr>
              <a:spLocks/>
            </p:cNvSpPr>
            <p:nvPr userDrawn="1"/>
          </p:nvSpPr>
          <p:spPr bwMode="auto">
            <a:xfrm>
              <a:off x="437" y="201"/>
              <a:ext cx="16" cy="29"/>
            </a:xfrm>
            <a:custGeom>
              <a:avLst/>
              <a:gdLst>
                <a:gd name="T0" fmla="*/ 20 w 36"/>
                <a:gd name="T1" fmla="*/ 0 h 63"/>
                <a:gd name="T2" fmla="*/ 20 w 36"/>
                <a:gd name="T3" fmla="*/ 0 h 63"/>
                <a:gd name="T4" fmla="*/ 0 w 36"/>
                <a:gd name="T5" fmla="*/ 36 h 63"/>
                <a:gd name="T6" fmla="*/ 20 w 36"/>
                <a:gd name="T7" fmla="*/ 5 h 63"/>
                <a:gd name="T8" fmla="*/ 9 w 36"/>
                <a:gd name="T9" fmla="*/ 63 h 63"/>
                <a:gd name="T10" fmla="*/ 20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20" y="0"/>
                  </a:moveTo>
                  <a:lnTo>
                    <a:pt x="20" y="0"/>
                  </a:lnTo>
                  <a:cubicBezTo>
                    <a:pt x="17" y="5"/>
                    <a:pt x="6" y="25"/>
                    <a:pt x="0" y="36"/>
                  </a:cubicBezTo>
                  <a:cubicBezTo>
                    <a:pt x="7" y="26"/>
                    <a:pt x="17" y="12"/>
                    <a:pt x="20" y="5"/>
                  </a:cubicBezTo>
                  <a:cubicBezTo>
                    <a:pt x="30" y="20"/>
                    <a:pt x="15" y="48"/>
                    <a:pt x="9" y="63"/>
                  </a:cubicBezTo>
                  <a:cubicBezTo>
                    <a:pt x="18" y="49"/>
                    <a:pt x="36" y="15"/>
                    <a:pt x="2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1" name="Freeform 1629"/>
            <p:cNvSpPr>
              <a:spLocks/>
            </p:cNvSpPr>
            <p:nvPr userDrawn="1"/>
          </p:nvSpPr>
          <p:spPr bwMode="auto">
            <a:xfrm>
              <a:off x="444" y="247"/>
              <a:ext cx="17" cy="15"/>
            </a:xfrm>
            <a:custGeom>
              <a:avLst/>
              <a:gdLst>
                <a:gd name="T0" fmla="*/ 38 w 39"/>
                <a:gd name="T1" fmla="*/ 0 h 34"/>
                <a:gd name="T2" fmla="*/ 38 w 39"/>
                <a:gd name="T3" fmla="*/ 0 h 34"/>
                <a:gd name="T4" fmla="*/ 0 w 39"/>
                <a:gd name="T5" fmla="*/ 14 h 34"/>
                <a:gd name="T6" fmla="*/ 35 w 39"/>
                <a:gd name="T7" fmla="*/ 3 h 34"/>
                <a:gd name="T8" fmla="*/ 9 w 39"/>
                <a:gd name="T9" fmla="*/ 34 h 34"/>
                <a:gd name="T10" fmla="*/ 38 w 39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4">
                  <a:moveTo>
                    <a:pt x="38" y="0"/>
                  </a:moveTo>
                  <a:lnTo>
                    <a:pt x="38" y="0"/>
                  </a:lnTo>
                  <a:cubicBezTo>
                    <a:pt x="26" y="1"/>
                    <a:pt x="10" y="7"/>
                    <a:pt x="0" y="14"/>
                  </a:cubicBezTo>
                  <a:cubicBezTo>
                    <a:pt x="7" y="10"/>
                    <a:pt x="25" y="4"/>
                    <a:pt x="35" y="3"/>
                  </a:cubicBezTo>
                  <a:cubicBezTo>
                    <a:pt x="31" y="21"/>
                    <a:pt x="19" y="27"/>
                    <a:pt x="9" y="34"/>
                  </a:cubicBezTo>
                  <a:cubicBezTo>
                    <a:pt x="20" y="28"/>
                    <a:pt x="39" y="14"/>
                    <a:pt x="3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2" name="Freeform 1630"/>
            <p:cNvSpPr>
              <a:spLocks/>
            </p:cNvSpPr>
            <p:nvPr userDrawn="1"/>
          </p:nvSpPr>
          <p:spPr bwMode="auto">
            <a:xfrm>
              <a:off x="442" y="225"/>
              <a:ext cx="17" cy="21"/>
            </a:xfrm>
            <a:custGeom>
              <a:avLst/>
              <a:gdLst>
                <a:gd name="T0" fmla="*/ 33 w 39"/>
                <a:gd name="T1" fmla="*/ 0 h 48"/>
                <a:gd name="T2" fmla="*/ 33 w 39"/>
                <a:gd name="T3" fmla="*/ 0 h 48"/>
                <a:gd name="T4" fmla="*/ 0 w 39"/>
                <a:gd name="T5" fmla="*/ 31 h 48"/>
                <a:gd name="T6" fmla="*/ 31 w 39"/>
                <a:gd name="T7" fmla="*/ 5 h 48"/>
                <a:gd name="T8" fmla="*/ 12 w 39"/>
                <a:gd name="T9" fmla="*/ 48 h 48"/>
                <a:gd name="T10" fmla="*/ 33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33" y="0"/>
                  </a:moveTo>
                  <a:lnTo>
                    <a:pt x="33" y="0"/>
                  </a:lnTo>
                  <a:cubicBezTo>
                    <a:pt x="28" y="3"/>
                    <a:pt x="7" y="24"/>
                    <a:pt x="0" y="31"/>
                  </a:cubicBezTo>
                  <a:cubicBezTo>
                    <a:pt x="9" y="24"/>
                    <a:pt x="23" y="10"/>
                    <a:pt x="31" y="5"/>
                  </a:cubicBezTo>
                  <a:cubicBezTo>
                    <a:pt x="34" y="24"/>
                    <a:pt x="17" y="42"/>
                    <a:pt x="12" y="48"/>
                  </a:cubicBezTo>
                  <a:cubicBezTo>
                    <a:pt x="22" y="40"/>
                    <a:pt x="39" y="20"/>
                    <a:pt x="3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3" name="Freeform 1631"/>
            <p:cNvSpPr>
              <a:spLocks/>
            </p:cNvSpPr>
            <p:nvPr userDrawn="1"/>
          </p:nvSpPr>
          <p:spPr bwMode="auto">
            <a:xfrm>
              <a:off x="414" y="239"/>
              <a:ext cx="9" cy="19"/>
            </a:xfrm>
            <a:custGeom>
              <a:avLst/>
              <a:gdLst>
                <a:gd name="T0" fmla="*/ 15 w 20"/>
                <a:gd name="T1" fmla="*/ 0 h 41"/>
                <a:gd name="T2" fmla="*/ 15 w 20"/>
                <a:gd name="T3" fmla="*/ 0 h 41"/>
                <a:gd name="T4" fmla="*/ 5 w 20"/>
                <a:gd name="T5" fmla="*/ 16 h 41"/>
                <a:gd name="T6" fmla="*/ 14 w 20"/>
                <a:gd name="T7" fmla="*/ 8 h 41"/>
                <a:gd name="T8" fmla="*/ 0 w 20"/>
                <a:gd name="T9" fmla="*/ 41 h 41"/>
                <a:gd name="T10" fmla="*/ 1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15" y="0"/>
                  </a:moveTo>
                  <a:lnTo>
                    <a:pt x="15" y="0"/>
                  </a:lnTo>
                  <a:cubicBezTo>
                    <a:pt x="12" y="6"/>
                    <a:pt x="9" y="11"/>
                    <a:pt x="5" y="16"/>
                  </a:cubicBezTo>
                  <a:cubicBezTo>
                    <a:pt x="8" y="14"/>
                    <a:pt x="13" y="9"/>
                    <a:pt x="14" y="8"/>
                  </a:cubicBezTo>
                  <a:cubicBezTo>
                    <a:pt x="16" y="17"/>
                    <a:pt x="7" y="34"/>
                    <a:pt x="0" y="41"/>
                  </a:cubicBezTo>
                  <a:cubicBezTo>
                    <a:pt x="15" y="29"/>
                    <a:pt x="20" y="11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4" name="Freeform 1632"/>
            <p:cNvSpPr>
              <a:spLocks/>
            </p:cNvSpPr>
            <p:nvPr userDrawn="1"/>
          </p:nvSpPr>
          <p:spPr bwMode="auto">
            <a:xfrm>
              <a:off x="415" y="257"/>
              <a:ext cx="11" cy="11"/>
            </a:xfrm>
            <a:custGeom>
              <a:avLst/>
              <a:gdLst>
                <a:gd name="T0" fmla="*/ 22 w 23"/>
                <a:gd name="T1" fmla="*/ 0 h 23"/>
                <a:gd name="T2" fmla="*/ 22 w 23"/>
                <a:gd name="T3" fmla="*/ 0 h 23"/>
                <a:gd name="T4" fmla="*/ 0 w 23"/>
                <a:gd name="T5" fmla="*/ 10 h 23"/>
                <a:gd name="T6" fmla="*/ 19 w 23"/>
                <a:gd name="T7" fmla="*/ 3 h 23"/>
                <a:gd name="T8" fmla="*/ 8 w 23"/>
                <a:gd name="T9" fmla="*/ 23 h 23"/>
                <a:gd name="T10" fmla="*/ 22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22" y="0"/>
                  </a:moveTo>
                  <a:lnTo>
                    <a:pt x="22" y="0"/>
                  </a:lnTo>
                  <a:cubicBezTo>
                    <a:pt x="16" y="0"/>
                    <a:pt x="2" y="7"/>
                    <a:pt x="0" y="10"/>
                  </a:cubicBezTo>
                  <a:cubicBezTo>
                    <a:pt x="6" y="7"/>
                    <a:pt x="12" y="4"/>
                    <a:pt x="19" y="3"/>
                  </a:cubicBezTo>
                  <a:cubicBezTo>
                    <a:pt x="19" y="8"/>
                    <a:pt x="13" y="17"/>
                    <a:pt x="8" y="23"/>
                  </a:cubicBezTo>
                  <a:cubicBezTo>
                    <a:pt x="17" y="17"/>
                    <a:pt x="23" y="6"/>
                    <a:pt x="2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5" name="Freeform 1633"/>
            <p:cNvSpPr>
              <a:spLocks/>
            </p:cNvSpPr>
            <p:nvPr userDrawn="1"/>
          </p:nvSpPr>
          <p:spPr bwMode="auto">
            <a:xfrm>
              <a:off x="448" y="263"/>
              <a:ext cx="15" cy="13"/>
            </a:xfrm>
            <a:custGeom>
              <a:avLst/>
              <a:gdLst>
                <a:gd name="T0" fmla="*/ 35 w 35"/>
                <a:gd name="T1" fmla="*/ 1 h 28"/>
                <a:gd name="T2" fmla="*/ 35 w 35"/>
                <a:gd name="T3" fmla="*/ 1 h 28"/>
                <a:gd name="T4" fmla="*/ 0 w 35"/>
                <a:gd name="T5" fmla="*/ 8 h 28"/>
                <a:gd name="T6" fmla="*/ 30 w 35"/>
                <a:gd name="T7" fmla="*/ 4 h 28"/>
                <a:gd name="T8" fmla="*/ 1 w 35"/>
                <a:gd name="T9" fmla="*/ 28 h 28"/>
                <a:gd name="T10" fmla="*/ 35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35" y="1"/>
                  </a:moveTo>
                  <a:lnTo>
                    <a:pt x="35" y="1"/>
                  </a:lnTo>
                  <a:cubicBezTo>
                    <a:pt x="23" y="0"/>
                    <a:pt x="7" y="4"/>
                    <a:pt x="0" y="8"/>
                  </a:cubicBezTo>
                  <a:cubicBezTo>
                    <a:pt x="11" y="6"/>
                    <a:pt x="16" y="3"/>
                    <a:pt x="30" y="4"/>
                  </a:cubicBezTo>
                  <a:cubicBezTo>
                    <a:pt x="27" y="11"/>
                    <a:pt x="13" y="23"/>
                    <a:pt x="1" y="28"/>
                  </a:cubicBezTo>
                  <a:cubicBezTo>
                    <a:pt x="20" y="22"/>
                    <a:pt x="33" y="9"/>
                    <a:pt x="3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6" name="Freeform 1634"/>
            <p:cNvSpPr>
              <a:spLocks/>
            </p:cNvSpPr>
            <p:nvPr userDrawn="1"/>
          </p:nvSpPr>
          <p:spPr bwMode="auto">
            <a:xfrm>
              <a:off x="420" y="269"/>
              <a:ext cx="10" cy="9"/>
            </a:xfrm>
            <a:custGeom>
              <a:avLst/>
              <a:gdLst>
                <a:gd name="T0" fmla="*/ 0 w 22"/>
                <a:gd name="T1" fmla="*/ 5 h 20"/>
                <a:gd name="T2" fmla="*/ 0 w 22"/>
                <a:gd name="T3" fmla="*/ 5 h 20"/>
                <a:gd name="T4" fmla="*/ 19 w 22"/>
                <a:gd name="T5" fmla="*/ 6 h 20"/>
                <a:gd name="T6" fmla="*/ 5 w 22"/>
                <a:gd name="T7" fmla="*/ 20 h 20"/>
                <a:gd name="T8" fmla="*/ 22 w 22"/>
                <a:gd name="T9" fmla="*/ 5 h 20"/>
                <a:gd name="T10" fmla="*/ 0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0" y="5"/>
                  </a:moveTo>
                  <a:lnTo>
                    <a:pt x="0" y="5"/>
                  </a:lnTo>
                  <a:cubicBezTo>
                    <a:pt x="6" y="3"/>
                    <a:pt x="11" y="2"/>
                    <a:pt x="19" y="6"/>
                  </a:cubicBezTo>
                  <a:cubicBezTo>
                    <a:pt x="17" y="12"/>
                    <a:pt x="10" y="18"/>
                    <a:pt x="5" y="20"/>
                  </a:cubicBezTo>
                  <a:cubicBezTo>
                    <a:pt x="12" y="19"/>
                    <a:pt x="20" y="13"/>
                    <a:pt x="22" y="5"/>
                  </a:cubicBezTo>
                  <a:cubicBezTo>
                    <a:pt x="14" y="0"/>
                    <a:pt x="5" y="2"/>
                    <a:pt x="0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7" name="Freeform 1635"/>
            <p:cNvSpPr>
              <a:spLocks/>
            </p:cNvSpPr>
            <p:nvPr userDrawn="1"/>
          </p:nvSpPr>
          <p:spPr bwMode="auto">
            <a:xfrm>
              <a:off x="409" y="276"/>
              <a:ext cx="7" cy="3"/>
            </a:xfrm>
            <a:custGeom>
              <a:avLst/>
              <a:gdLst>
                <a:gd name="T0" fmla="*/ 15 w 15"/>
                <a:gd name="T1" fmla="*/ 0 h 6"/>
                <a:gd name="T2" fmla="*/ 15 w 15"/>
                <a:gd name="T3" fmla="*/ 0 h 6"/>
                <a:gd name="T4" fmla="*/ 1 w 15"/>
                <a:gd name="T5" fmla="*/ 4 h 6"/>
                <a:gd name="T6" fmla="*/ 0 w 15"/>
                <a:gd name="T7" fmla="*/ 6 h 6"/>
                <a:gd name="T8" fmla="*/ 15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15" y="0"/>
                  </a:moveTo>
                  <a:lnTo>
                    <a:pt x="15" y="0"/>
                  </a:lnTo>
                  <a:cubicBezTo>
                    <a:pt x="10" y="1"/>
                    <a:pt x="5" y="2"/>
                    <a:pt x="1" y="4"/>
                  </a:cubicBezTo>
                  <a:lnTo>
                    <a:pt x="0" y="6"/>
                  </a:lnTo>
                  <a:cubicBezTo>
                    <a:pt x="4" y="4"/>
                    <a:pt x="10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8" name="Freeform 1636"/>
            <p:cNvSpPr>
              <a:spLocks/>
            </p:cNvSpPr>
            <p:nvPr userDrawn="1"/>
          </p:nvSpPr>
          <p:spPr bwMode="auto">
            <a:xfrm>
              <a:off x="399" y="273"/>
              <a:ext cx="9" cy="8"/>
            </a:xfrm>
            <a:custGeom>
              <a:avLst/>
              <a:gdLst>
                <a:gd name="T0" fmla="*/ 0 w 19"/>
                <a:gd name="T1" fmla="*/ 4 h 19"/>
                <a:gd name="T2" fmla="*/ 0 w 19"/>
                <a:gd name="T3" fmla="*/ 4 h 19"/>
                <a:gd name="T4" fmla="*/ 15 w 19"/>
                <a:gd name="T5" fmla="*/ 5 h 19"/>
                <a:gd name="T6" fmla="*/ 9 w 19"/>
                <a:gd name="T7" fmla="*/ 19 h 19"/>
                <a:gd name="T8" fmla="*/ 18 w 19"/>
                <a:gd name="T9" fmla="*/ 4 h 19"/>
                <a:gd name="T10" fmla="*/ 0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0" y="4"/>
                  </a:moveTo>
                  <a:lnTo>
                    <a:pt x="0" y="4"/>
                  </a:lnTo>
                  <a:cubicBezTo>
                    <a:pt x="6" y="3"/>
                    <a:pt x="12" y="3"/>
                    <a:pt x="15" y="5"/>
                  </a:cubicBezTo>
                  <a:cubicBezTo>
                    <a:pt x="15" y="10"/>
                    <a:pt x="12" y="16"/>
                    <a:pt x="9" y="19"/>
                  </a:cubicBezTo>
                  <a:cubicBezTo>
                    <a:pt x="14" y="17"/>
                    <a:pt x="19" y="9"/>
                    <a:pt x="18" y="4"/>
                  </a:cubicBezTo>
                  <a:cubicBezTo>
                    <a:pt x="14" y="2"/>
                    <a:pt x="7" y="0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9" name="Freeform 1637"/>
            <p:cNvSpPr>
              <a:spLocks/>
            </p:cNvSpPr>
            <p:nvPr userDrawn="1"/>
          </p:nvSpPr>
          <p:spPr bwMode="auto">
            <a:xfrm>
              <a:off x="399" y="253"/>
              <a:ext cx="8" cy="16"/>
            </a:xfrm>
            <a:custGeom>
              <a:avLst/>
              <a:gdLst>
                <a:gd name="T0" fmla="*/ 15 w 18"/>
                <a:gd name="T1" fmla="*/ 0 h 34"/>
                <a:gd name="T2" fmla="*/ 15 w 18"/>
                <a:gd name="T3" fmla="*/ 0 h 34"/>
                <a:gd name="T4" fmla="*/ 0 w 18"/>
                <a:gd name="T5" fmla="*/ 15 h 34"/>
                <a:gd name="T6" fmla="*/ 13 w 18"/>
                <a:gd name="T7" fmla="*/ 6 h 34"/>
                <a:gd name="T8" fmla="*/ 4 w 18"/>
                <a:gd name="T9" fmla="*/ 34 h 34"/>
                <a:gd name="T10" fmla="*/ 15 w 1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4">
                  <a:moveTo>
                    <a:pt x="15" y="0"/>
                  </a:moveTo>
                  <a:lnTo>
                    <a:pt x="15" y="0"/>
                  </a:lnTo>
                  <a:cubicBezTo>
                    <a:pt x="12" y="4"/>
                    <a:pt x="4" y="12"/>
                    <a:pt x="0" y="15"/>
                  </a:cubicBezTo>
                  <a:cubicBezTo>
                    <a:pt x="5" y="12"/>
                    <a:pt x="9" y="10"/>
                    <a:pt x="13" y="6"/>
                  </a:cubicBezTo>
                  <a:cubicBezTo>
                    <a:pt x="14" y="16"/>
                    <a:pt x="7" y="31"/>
                    <a:pt x="4" y="34"/>
                  </a:cubicBezTo>
                  <a:cubicBezTo>
                    <a:pt x="13" y="26"/>
                    <a:pt x="18" y="13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0" name="Freeform 1638"/>
            <p:cNvSpPr>
              <a:spLocks/>
            </p:cNvSpPr>
            <p:nvPr userDrawn="1"/>
          </p:nvSpPr>
          <p:spPr bwMode="auto">
            <a:xfrm>
              <a:off x="390" y="264"/>
              <a:ext cx="10" cy="9"/>
            </a:xfrm>
            <a:custGeom>
              <a:avLst/>
              <a:gdLst>
                <a:gd name="T0" fmla="*/ 21 w 21"/>
                <a:gd name="T1" fmla="*/ 0 h 21"/>
                <a:gd name="T2" fmla="*/ 21 w 21"/>
                <a:gd name="T3" fmla="*/ 0 h 21"/>
                <a:gd name="T4" fmla="*/ 0 w 21"/>
                <a:gd name="T5" fmla="*/ 18 h 21"/>
                <a:gd name="T6" fmla="*/ 0 w 21"/>
                <a:gd name="T7" fmla="*/ 20 h 21"/>
                <a:gd name="T8" fmla="*/ 2 w 21"/>
                <a:gd name="T9" fmla="*/ 21 h 21"/>
                <a:gd name="T10" fmla="*/ 21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21" y="0"/>
                  </a:moveTo>
                  <a:lnTo>
                    <a:pt x="21" y="0"/>
                  </a:lnTo>
                  <a:cubicBezTo>
                    <a:pt x="12" y="5"/>
                    <a:pt x="0" y="18"/>
                    <a:pt x="0" y="18"/>
                  </a:cubicBezTo>
                  <a:lnTo>
                    <a:pt x="0" y="20"/>
                  </a:lnTo>
                  <a:lnTo>
                    <a:pt x="2" y="21"/>
                  </a:lnTo>
                  <a:cubicBezTo>
                    <a:pt x="2" y="21"/>
                    <a:pt x="17" y="7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1" name="Freeform 1639"/>
            <p:cNvSpPr>
              <a:spLocks/>
            </p:cNvSpPr>
            <p:nvPr userDrawn="1"/>
          </p:nvSpPr>
          <p:spPr bwMode="auto">
            <a:xfrm>
              <a:off x="391" y="268"/>
              <a:ext cx="4" cy="5"/>
            </a:xfrm>
            <a:custGeom>
              <a:avLst/>
              <a:gdLst>
                <a:gd name="T0" fmla="*/ 10 w 10"/>
                <a:gd name="T1" fmla="*/ 0 h 11"/>
                <a:gd name="T2" fmla="*/ 10 w 10"/>
                <a:gd name="T3" fmla="*/ 0 h 11"/>
                <a:gd name="T4" fmla="*/ 0 w 10"/>
                <a:gd name="T5" fmla="*/ 10 h 11"/>
                <a:gd name="T6" fmla="*/ 1 w 10"/>
                <a:gd name="T7" fmla="*/ 11 h 11"/>
                <a:gd name="T8" fmla="*/ 1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0"/>
                  </a:moveTo>
                  <a:lnTo>
                    <a:pt x="10" y="0"/>
                  </a:lnTo>
                  <a:cubicBezTo>
                    <a:pt x="9" y="0"/>
                    <a:pt x="0" y="10"/>
                    <a:pt x="0" y="10"/>
                  </a:cubicBezTo>
                  <a:lnTo>
                    <a:pt x="1" y="11"/>
                  </a:lnTo>
                  <a:cubicBezTo>
                    <a:pt x="1" y="11"/>
                    <a:pt x="10" y="1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2" name="Freeform 1640"/>
            <p:cNvSpPr>
              <a:spLocks/>
            </p:cNvSpPr>
            <p:nvPr userDrawn="1"/>
          </p:nvSpPr>
          <p:spPr bwMode="auto">
            <a:xfrm>
              <a:off x="394" y="278"/>
              <a:ext cx="7" cy="5"/>
            </a:xfrm>
            <a:custGeom>
              <a:avLst/>
              <a:gdLst>
                <a:gd name="T0" fmla="*/ 15 w 15"/>
                <a:gd name="T1" fmla="*/ 0 h 11"/>
                <a:gd name="T2" fmla="*/ 15 w 15"/>
                <a:gd name="T3" fmla="*/ 0 h 11"/>
                <a:gd name="T4" fmla="*/ 1 w 15"/>
                <a:gd name="T5" fmla="*/ 8 h 11"/>
                <a:gd name="T6" fmla="*/ 0 w 15"/>
                <a:gd name="T7" fmla="*/ 10 h 11"/>
                <a:gd name="T8" fmla="*/ 2 w 15"/>
                <a:gd name="T9" fmla="*/ 11 h 11"/>
                <a:gd name="T10" fmla="*/ 15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15" y="0"/>
                  </a:moveTo>
                  <a:lnTo>
                    <a:pt x="15" y="0"/>
                  </a:lnTo>
                  <a:cubicBezTo>
                    <a:pt x="8" y="3"/>
                    <a:pt x="3" y="6"/>
                    <a:pt x="1" y="8"/>
                  </a:cubicBezTo>
                  <a:cubicBezTo>
                    <a:pt x="0" y="8"/>
                    <a:pt x="0" y="10"/>
                    <a:pt x="0" y="10"/>
                  </a:cubicBezTo>
                  <a:lnTo>
                    <a:pt x="2" y="11"/>
                  </a:lnTo>
                  <a:cubicBezTo>
                    <a:pt x="5" y="9"/>
                    <a:pt x="10" y="5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3" name="Freeform 1641"/>
            <p:cNvSpPr>
              <a:spLocks/>
            </p:cNvSpPr>
            <p:nvPr userDrawn="1"/>
          </p:nvSpPr>
          <p:spPr bwMode="auto">
            <a:xfrm>
              <a:off x="395" y="280"/>
              <a:ext cx="3" cy="2"/>
            </a:xfrm>
            <a:custGeom>
              <a:avLst/>
              <a:gdLst>
                <a:gd name="T0" fmla="*/ 6 w 6"/>
                <a:gd name="T1" fmla="*/ 0 h 4"/>
                <a:gd name="T2" fmla="*/ 6 w 6"/>
                <a:gd name="T3" fmla="*/ 0 h 4"/>
                <a:gd name="T4" fmla="*/ 0 w 6"/>
                <a:gd name="T5" fmla="*/ 3 h 4"/>
                <a:gd name="T6" fmla="*/ 0 w 6"/>
                <a:gd name="T7" fmla="*/ 4 h 4"/>
                <a:gd name="T8" fmla="*/ 6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6" y="0"/>
                  </a:lnTo>
                  <a:cubicBezTo>
                    <a:pt x="4" y="0"/>
                    <a:pt x="0" y="3"/>
                    <a:pt x="0" y="3"/>
                  </a:cubicBezTo>
                  <a:lnTo>
                    <a:pt x="0" y="4"/>
                  </a:lnTo>
                  <a:cubicBezTo>
                    <a:pt x="0" y="4"/>
                    <a:pt x="5" y="1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4" name="Freeform 1642"/>
            <p:cNvSpPr>
              <a:spLocks/>
            </p:cNvSpPr>
            <p:nvPr userDrawn="1"/>
          </p:nvSpPr>
          <p:spPr bwMode="auto">
            <a:xfrm>
              <a:off x="414" y="314"/>
              <a:ext cx="25" cy="28"/>
            </a:xfrm>
            <a:custGeom>
              <a:avLst/>
              <a:gdLst>
                <a:gd name="T0" fmla="*/ 2 w 55"/>
                <a:gd name="T1" fmla="*/ 0 h 63"/>
                <a:gd name="T2" fmla="*/ 2 w 55"/>
                <a:gd name="T3" fmla="*/ 0 h 63"/>
                <a:gd name="T4" fmla="*/ 2 w 55"/>
                <a:gd name="T5" fmla="*/ 5 h 63"/>
                <a:gd name="T6" fmla="*/ 32 w 55"/>
                <a:gd name="T7" fmla="*/ 40 h 63"/>
                <a:gd name="T8" fmla="*/ 1 w 55"/>
                <a:gd name="T9" fmla="*/ 11 h 63"/>
                <a:gd name="T10" fmla="*/ 0 w 55"/>
                <a:gd name="T11" fmla="*/ 17 h 63"/>
                <a:gd name="T12" fmla="*/ 32 w 55"/>
                <a:gd name="T13" fmla="*/ 56 h 63"/>
                <a:gd name="T14" fmla="*/ 52 w 55"/>
                <a:gd name="T15" fmla="*/ 58 h 63"/>
                <a:gd name="T16" fmla="*/ 49 w 55"/>
                <a:gd name="T17" fmla="*/ 40 h 63"/>
                <a:gd name="T18" fmla="*/ 2 w 55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63">
                  <a:moveTo>
                    <a:pt x="2" y="0"/>
                  </a:moveTo>
                  <a:lnTo>
                    <a:pt x="2" y="0"/>
                  </a:lnTo>
                  <a:cubicBezTo>
                    <a:pt x="2" y="2"/>
                    <a:pt x="2" y="4"/>
                    <a:pt x="2" y="5"/>
                  </a:cubicBezTo>
                  <a:cubicBezTo>
                    <a:pt x="5" y="9"/>
                    <a:pt x="25" y="30"/>
                    <a:pt x="32" y="40"/>
                  </a:cubicBezTo>
                  <a:cubicBezTo>
                    <a:pt x="24" y="33"/>
                    <a:pt x="7" y="17"/>
                    <a:pt x="1" y="11"/>
                  </a:cubicBezTo>
                  <a:cubicBezTo>
                    <a:pt x="1" y="11"/>
                    <a:pt x="0" y="14"/>
                    <a:pt x="0" y="17"/>
                  </a:cubicBezTo>
                  <a:cubicBezTo>
                    <a:pt x="0" y="17"/>
                    <a:pt x="28" y="50"/>
                    <a:pt x="32" y="56"/>
                  </a:cubicBezTo>
                  <a:cubicBezTo>
                    <a:pt x="38" y="63"/>
                    <a:pt x="46" y="58"/>
                    <a:pt x="52" y="58"/>
                  </a:cubicBezTo>
                  <a:cubicBezTo>
                    <a:pt x="53" y="52"/>
                    <a:pt x="55" y="47"/>
                    <a:pt x="49" y="40"/>
                  </a:cubicBezTo>
                  <a:cubicBezTo>
                    <a:pt x="46" y="37"/>
                    <a:pt x="7" y="4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5" name="Freeform 1643"/>
            <p:cNvSpPr>
              <a:spLocks/>
            </p:cNvSpPr>
            <p:nvPr userDrawn="1"/>
          </p:nvSpPr>
          <p:spPr bwMode="auto">
            <a:xfrm>
              <a:off x="415" y="310"/>
              <a:ext cx="34" cy="22"/>
            </a:xfrm>
            <a:custGeom>
              <a:avLst/>
              <a:gdLst>
                <a:gd name="T0" fmla="*/ 76 w 76"/>
                <a:gd name="T1" fmla="*/ 39 h 47"/>
                <a:gd name="T2" fmla="*/ 76 w 76"/>
                <a:gd name="T3" fmla="*/ 39 h 47"/>
                <a:gd name="T4" fmla="*/ 57 w 76"/>
                <a:gd name="T5" fmla="*/ 15 h 47"/>
                <a:gd name="T6" fmla="*/ 19 w 76"/>
                <a:gd name="T7" fmla="*/ 0 h 47"/>
                <a:gd name="T8" fmla="*/ 14 w 76"/>
                <a:gd name="T9" fmla="*/ 1 h 47"/>
                <a:gd name="T10" fmla="*/ 48 w 76"/>
                <a:gd name="T11" fmla="*/ 23 h 47"/>
                <a:gd name="T12" fmla="*/ 8 w 76"/>
                <a:gd name="T13" fmla="*/ 3 h 47"/>
                <a:gd name="T14" fmla="*/ 0 w 76"/>
                <a:gd name="T15" fmla="*/ 2 h 47"/>
                <a:gd name="T16" fmla="*/ 51 w 76"/>
                <a:gd name="T17" fmla="*/ 39 h 47"/>
                <a:gd name="T18" fmla="*/ 76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76" y="39"/>
                  </a:moveTo>
                  <a:lnTo>
                    <a:pt x="76" y="39"/>
                  </a:lnTo>
                  <a:cubicBezTo>
                    <a:pt x="74" y="33"/>
                    <a:pt x="74" y="22"/>
                    <a:pt x="57" y="15"/>
                  </a:cubicBezTo>
                  <a:cubicBezTo>
                    <a:pt x="51" y="13"/>
                    <a:pt x="24" y="1"/>
                    <a:pt x="19" y="0"/>
                  </a:cubicBezTo>
                  <a:cubicBezTo>
                    <a:pt x="17" y="0"/>
                    <a:pt x="14" y="1"/>
                    <a:pt x="14" y="1"/>
                  </a:cubicBezTo>
                  <a:cubicBezTo>
                    <a:pt x="18" y="3"/>
                    <a:pt x="37" y="15"/>
                    <a:pt x="48" y="23"/>
                  </a:cubicBezTo>
                  <a:cubicBezTo>
                    <a:pt x="34" y="19"/>
                    <a:pt x="10" y="4"/>
                    <a:pt x="8" y="3"/>
                  </a:cubicBezTo>
                  <a:cubicBezTo>
                    <a:pt x="7" y="3"/>
                    <a:pt x="4" y="4"/>
                    <a:pt x="0" y="2"/>
                  </a:cubicBezTo>
                  <a:cubicBezTo>
                    <a:pt x="7" y="7"/>
                    <a:pt x="41" y="34"/>
                    <a:pt x="51" y="39"/>
                  </a:cubicBezTo>
                  <a:cubicBezTo>
                    <a:pt x="66" y="47"/>
                    <a:pt x="70" y="41"/>
                    <a:pt x="76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6" name="Freeform 1644"/>
            <p:cNvSpPr>
              <a:spLocks/>
            </p:cNvSpPr>
            <p:nvPr userDrawn="1"/>
          </p:nvSpPr>
          <p:spPr bwMode="auto">
            <a:xfrm>
              <a:off x="422" y="302"/>
              <a:ext cx="35" cy="15"/>
            </a:xfrm>
            <a:custGeom>
              <a:avLst/>
              <a:gdLst>
                <a:gd name="T0" fmla="*/ 0 w 78"/>
                <a:gd name="T1" fmla="*/ 0 h 33"/>
                <a:gd name="T2" fmla="*/ 0 w 78"/>
                <a:gd name="T3" fmla="*/ 0 h 33"/>
                <a:gd name="T4" fmla="*/ 3 w 78"/>
                <a:gd name="T5" fmla="*/ 6 h 33"/>
                <a:gd name="T6" fmla="*/ 43 w 78"/>
                <a:gd name="T7" fmla="*/ 17 h 33"/>
                <a:gd name="T8" fmla="*/ 4 w 78"/>
                <a:gd name="T9" fmla="*/ 11 h 33"/>
                <a:gd name="T10" fmla="*/ 5 w 78"/>
                <a:gd name="T11" fmla="*/ 15 h 33"/>
                <a:gd name="T12" fmla="*/ 46 w 78"/>
                <a:gd name="T13" fmla="*/ 29 h 33"/>
                <a:gd name="T14" fmla="*/ 78 w 78"/>
                <a:gd name="T15" fmla="*/ 25 h 33"/>
                <a:gd name="T16" fmla="*/ 54 w 78"/>
                <a:gd name="T17" fmla="*/ 8 h 33"/>
                <a:gd name="T18" fmla="*/ 0 w 78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33">
                  <a:moveTo>
                    <a:pt x="0" y="0"/>
                  </a:moveTo>
                  <a:lnTo>
                    <a:pt x="0" y="0"/>
                  </a:lnTo>
                  <a:cubicBezTo>
                    <a:pt x="1" y="2"/>
                    <a:pt x="2" y="4"/>
                    <a:pt x="3" y="6"/>
                  </a:cubicBezTo>
                  <a:cubicBezTo>
                    <a:pt x="5" y="7"/>
                    <a:pt x="30" y="12"/>
                    <a:pt x="43" y="17"/>
                  </a:cubicBezTo>
                  <a:cubicBezTo>
                    <a:pt x="30" y="17"/>
                    <a:pt x="4" y="11"/>
                    <a:pt x="4" y="11"/>
                  </a:cubicBezTo>
                  <a:cubicBezTo>
                    <a:pt x="4" y="12"/>
                    <a:pt x="5" y="14"/>
                    <a:pt x="5" y="15"/>
                  </a:cubicBezTo>
                  <a:cubicBezTo>
                    <a:pt x="14" y="20"/>
                    <a:pt x="40" y="27"/>
                    <a:pt x="46" y="29"/>
                  </a:cubicBezTo>
                  <a:cubicBezTo>
                    <a:pt x="55" y="33"/>
                    <a:pt x="73" y="31"/>
                    <a:pt x="78" y="25"/>
                  </a:cubicBezTo>
                  <a:cubicBezTo>
                    <a:pt x="74" y="15"/>
                    <a:pt x="63" y="9"/>
                    <a:pt x="54" y="8"/>
                  </a:cubicBezTo>
                  <a:cubicBezTo>
                    <a:pt x="42" y="6"/>
                    <a:pt x="1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7" name="Freeform 1645"/>
            <p:cNvSpPr>
              <a:spLocks/>
            </p:cNvSpPr>
            <p:nvPr userDrawn="1"/>
          </p:nvSpPr>
          <p:spPr bwMode="auto">
            <a:xfrm>
              <a:off x="444" y="294"/>
              <a:ext cx="16" cy="10"/>
            </a:xfrm>
            <a:custGeom>
              <a:avLst/>
              <a:gdLst>
                <a:gd name="T0" fmla="*/ 7 w 36"/>
                <a:gd name="T1" fmla="*/ 0 h 22"/>
                <a:gd name="T2" fmla="*/ 7 w 36"/>
                <a:gd name="T3" fmla="*/ 0 h 22"/>
                <a:gd name="T4" fmla="*/ 31 w 36"/>
                <a:gd name="T5" fmla="*/ 10 h 22"/>
                <a:gd name="T6" fmla="*/ 0 w 36"/>
                <a:gd name="T7" fmla="*/ 20 h 22"/>
                <a:gd name="T8" fmla="*/ 36 w 36"/>
                <a:gd name="T9" fmla="*/ 10 h 22"/>
                <a:gd name="T10" fmla="*/ 7 w 36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2">
                  <a:moveTo>
                    <a:pt x="7" y="0"/>
                  </a:moveTo>
                  <a:lnTo>
                    <a:pt x="7" y="0"/>
                  </a:lnTo>
                  <a:cubicBezTo>
                    <a:pt x="15" y="1"/>
                    <a:pt x="27" y="5"/>
                    <a:pt x="31" y="10"/>
                  </a:cubicBezTo>
                  <a:cubicBezTo>
                    <a:pt x="28" y="17"/>
                    <a:pt x="10" y="20"/>
                    <a:pt x="0" y="20"/>
                  </a:cubicBezTo>
                  <a:cubicBezTo>
                    <a:pt x="17" y="22"/>
                    <a:pt x="31" y="18"/>
                    <a:pt x="36" y="10"/>
                  </a:cubicBezTo>
                  <a:cubicBezTo>
                    <a:pt x="29" y="3"/>
                    <a:pt x="15" y="0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8" name="Freeform 1646"/>
            <p:cNvSpPr>
              <a:spLocks/>
            </p:cNvSpPr>
            <p:nvPr userDrawn="1"/>
          </p:nvSpPr>
          <p:spPr bwMode="auto">
            <a:xfrm>
              <a:off x="447" y="279"/>
              <a:ext cx="15" cy="11"/>
            </a:xfrm>
            <a:custGeom>
              <a:avLst/>
              <a:gdLst>
                <a:gd name="T0" fmla="*/ 0 w 35"/>
                <a:gd name="T1" fmla="*/ 3 h 23"/>
                <a:gd name="T2" fmla="*/ 0 w 35"/>
                <a:gd name="T3" fmla="*/ 3 h 23"/>
                <a:gd name="T4" fmla="*/ 30 w 35"/>
                <a:gd name="T5" fmla="*/ 6 h 23"/>
                <a:gd name="T6" fmla="*/ 1 w 35"/>
                <a:gd name="T7" fmla="*/ 23 h 23"/>
                <a:gd name="T8" fmla="*/ 35 w 35"/>
                <a:gd name="T9" fmla="*/ 4 h 23"/>
                <a:gd name="T10" fmla="*/ 0 w 35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3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21" y="2"/>
                    <a:pt x="30" y="6"/>
                  </a:cubicBezTo>
                  <a:cubicBezTo>
                    <a:pt x="27" y="11"/>
                    <a:pt x="15" y="20"/>
                    <a:pt x="1" y="23"/>
                  </a:cubicBezTo>
                  <a:cubicBezTo>
                    <a:pt x="12" y="22"/>
                    <a:pt x="32" y="14"/>
                    <a:pt x="35" y="4"/>
                  </a:cubicBezTo>
                  <a:cubicBezTo>
                    <a:pt x="26" y="0"/>
                    <a:pt x="6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9" name="Freeform 1647"/>
            <p:cNvSpPr>
              <a:spLocks/>
            </p:cNvSpPr>
            <p:nvPr userDrawn="1"/>
          </p:nvSpPr>
          <p:spPr bwMode="auto">
            <a:xfrm>
              <a:off x="420" y="281"/>
              <a:ext cx="9" cy="9"/>
            </a:xfrm>
            <a:custGeom>
              <a:avLst/>
              <a:gdLst>
                <a:gd name="T0" fmla="*/ 0 w 20"/>
                <a:gd name="T1" fmla="*/ 3 h 19"/>
                <a:gd name="T2" fmla="*/ 0 w 20"/>
                <a:gd name="T3" fmla="*/ 3 h 19"/>
                <a:gd name="T4" fmla="*/ 17 w 20"/>
                <a:gd name="T5" fmla="*/ 9 h 19"/>
                <a:gd name="T6" fmla="*/ 4 w 20"/>
                <a:gd name="T7" fmla="*/ 19 h 19"/>
                <a:gd name="T8" fmla="*/ 20 w 20"/>
                <a:gd name="T9" fmla="*/ 8 h 19"/>
                <a:gd name="T10" fmla="*/ 0 w 20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15" y="5"/>
                    <a:pt x="17" y="9"/>
                  </a:cubicBezTo>
                  <a:cubicBezTo>
                    <a:pt x="15" y="14"/>
                    <a:pt x="9" y="18"/>
                    <a:pt x="4" y="19"/>
                  </a:cubicBezTo>
                  <a:cubicBezTo>
                    <a:pt x="11" y="19"/>
                    <a:pt x="18" y="14"/>
                    <a:pt x="20" y="8"/>
                  </a:cubicBezTo>
                  <a:cubicBezTo>
                    <a:pt x="17" y="3"/>
                    <a:pt x="7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0" name="Freeform 1648"/>
            <p:cNvSpPr>
              <a:spLocks/>
            </p:cNvSpPr>
            <p:nvPr userDrawn="1"/>
          </p:nvSpPr>
          <p:spPr bwMode="auto">
            <a:xfrm>
              <a:off x="401" y="284"/>
              <a:ext cx="7" cy="9"/>
            </a:xfrm>
            <a:custGeom>
              <a:avLst/>
              <a:gdLst>
                <a:gd name="T0" fmla="*/ 0 w 15"/>
                <a:gd name="T1" fmla="*/ 2 h 19"/>
                <a:gd name="T2" fmla="*/ 0 w 15"/>
                <a:gd name="T3" fmla="*/ 2 h 19"/>
                <a:gd name="T4" fmla="*/ 12 w 15"/>
                <a:gd name="T5" fmla="*/ 8 h 19"/>
                <a:gd name="T6" fmla="*/ 4 w 15"/>
                <a:gd name="T7" fmla="*/ 19 h 19"/>
                <a:gd name="T8" fmla="*/ 15 w 15"/>
                <a:gd name="T9" fmla="*/ 8 h 19"/>
                <a:gd name="T10" fmla="*/ 0 w 15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9">
                  <a:moveTo>
                    <a:pt x="0" y="2"/>
                  </a:moveTo>
                  <a:lnTo>
                    <a:pt x="0" y="2"/>
                  </a:lnTo>
                  <a:cubicBezTo>
                    <a:pt x="5" y="2"/>
                    <a:pt x="9" y="5"/>
                    <a:pt x="12" y="8"/>
                  </a:cubicBezTo>
                  <a:cubicBezTo>
                    <a:pt x="11" y="12"/>
                    <a:pt x="9" y="17"/>
                    <a:pt x="4" y="19"/>
                  </a:cubicBezTo>
                  <a:cubicBezTo>
                    <a:pt x="10" y="18"/>
                    <a:pt x="13" y="13"/>
                    <a:pt x="15" y="8"/>
                  </a:cubicBezTo>
                  <a:cubicBezTo>
                    <a:pt x="12" y="5"/>
                    <a:pt x="7" y="0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1" name="Freeform 1649"/>
            <p:cNvSpPr>
              <a:spLocks/>
            </p:cNvSpPr>
            <p:nvPr userDrawn="1"/>
          </p:nvSpPr>
          <p:spPr bwMode="auto">
            <a:xfrm>
              <a:off x="423" y="305"/>
              <a:ext cx="10" cy="3"/>
            </a:xfrm>
            <a:custGeom>
              <a:avLst/>
              <a:gdLst>
                <a:gd name="T0" fmla="*/ 21 w 21"/>
                <a:gd name="T1" fmla="*/ 6 h 6"/>
                <a:gd name="T2" fmla="*/ 21 w 21"/>
                <a:gd name="T3" fmla="*/ 6 h 6"/>
                <a:gd name="T4" fmla="*/ 0 w 21"/>
                <a:gd name="T5" fmla="*/ 0 h 6"/>
                <a:gd name="T6" fmla="*/ 0 w 21"/>
                <a:gd name="T7" fmla="*/ 2 h 6"/>
                <a:gd name="T8" fmla="*/ 21 w 21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">
                  <a:moveTo>
                    <a:pt x="21" y="6"/>
                  </a:moveTo>
                  <a:lnTo>
                    <a:pt x="21" y="6"/>
                  </a:lnTo>
                  <a:cubicBezTo>
                    <a:pt x="11" y="3"/>
                    <a:pt x="5" y="1"/>
                    <a:pt x="0" y="0"/>
                  </a:cubicBezTo>
                  <a:lnTo>
                    <a:pt x="0" y="2"/>
                  </a:lnTo>
                  <a:cubicBezTo>
                    <a:pt x="6" y="4"/>
                    <a:pt x="12" y="4"/>
                    <a:pt x="2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2" name="Freeform 1650"/>
            <p:cNvSpPr>
              <a:spLocks/>
            </p:cNvSpPr>
            <p:nvPr userDrawn="1"/>
          </p:nvSpPr>
          <p:spPr bwMode="auto">
            <a:xfrm>
              <a:off x="442" y="307"/>
              <a:ext cx="13" cy="9"/>
            </a:xfrm>
            <a:custGeom>
              <a:avLst/>
              <a:gdLst>
                <a:gd name="T0" fmla="*/ 6 w 29"/>
                <a:gd name="T1" fmla="*/ 0 h 21"/>
                <a:gd name="T2" fmla="*/ 6 w 29"/>
                <a:gd name="T3" fmla="*/ 0 h 21"/>
                <a:gd name="T4" fmla="*/ 25 w 29"/>
                <a:gd name="T5" fmla="*/ 13 h 21"/>
                <a:gd name="T6" fmla="*/ 0 w 29"/>
                <a:gd name="T7" fmla="*/ 17 h 21"/>
                <a:gd name="T8" fmla="*/ 29 w 29"/>
                <a:gd name="T9" fmla="*/ 14 h 21"/>
                <a:gd name="T10" fmla="*/ 6 w 2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">
                  <a:moveTo>
                    <a:pt x="6" y="0"/>
                  </a:moveTo>
                  <a:lnTo>
                    <a:pt x="6" y="0"/>
                  </a:lnTo>
                  <a:cubicBezTo>
                    <a:pt x="14" y="1"/>
                    <a:pt x="21" y="7"/>
                    <a:pt x="25" y="13"/>
                  </a:cubicBezTo>
                  <a:cubicBezTo>
                    <a:pt x="17" y="20"/>
                    <a:pt x="6" y="18"/>
                    <a:pt x="0" y="17"/>
                  </a:cubicBezTo>
                  <a:cubicBezTo>
                    <a:pt x="8" y="20"/>
                    <a:pt x="20" y="21"/>
                    <a:pt x="29" y="14"/>
                  </a:cubicBezTo>
                  <a:cubicBezTo>
                    <a:pt x="24" y="5"/>
                    <a:pt x="14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3" name="Freeform 1651"/>
            <p:cNvSpPr>
              <a:spLocks/>
            </p:cNvSpPr>
            <p:nvPr userDrawn="1"/>
          </p:nvSpPr>
          <p:spPr bwMode="auto">
            <a:xfrm>
              <a:off x="366" y="428"/>
              <a:ext cx="10" cy="14"/>
            </a:xfrm>
            <a:custGeom>
              <a:avLst/>
              <a:gdLst>
                <a:gd name="T0" fmla="*/ 12 w 24"/>
                <a:gd name="T1" fmla="*/ 2 h 31"/>
                <a:gd name="T2" fmla="*/ 12 w 24"/>
                <a:gd name="T3" fmla="*/ 2 h 31"/>
                <a:gd name="T4" fmla="*/ 0 w 24"/>
                <a:gd name="T5" fmla="*/ 31 h 31"/>
                <a:gd name="T6" fmla="*/ 14 w 24"/>
                <a:gd name="T7" fmla="*/ 3 h 31"/>
                <a:gd name="T8" fmla="*/ 24 w 24"/>
                <a:gd name="T9" fmla="*/ 8 h 31"/>
                <a:gd name="T10" fmla="*/ 12 w 24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1">
                  <a:moveTo>
                    <a:pt x="12" y="2"/>
                  </a:moveTo>
                  <a:lnTo>
                    <a:pt x="12" y="2"/>
                  </a:lnTo>
                  <a:cubicBezTo>
                    <a:pt x="13" y="8"/>
                    <a:pt x="13" y="26"/>
                    <a:pt x="0" y="31"/>
                  </a:cubicBezTo>
                  <a:cubicBezTo>
                    <a:pt x="13" y="28"/>
                    <a:pt x="16" y="13"/>
                    <a:pt x="14" y="3"/>
                  </a:cubicBezTo>
                  <a:cubicBezTo>
                    <a:pt x="16" y="3"/>
                    <a:pt x="20" y="5"/>
                    <a:pt x="24" y="8"/>
                  </a:cubicBezTo>
                  <a:cubicBezTo>
                    <a:pt x="22" y="3"/>
                    <a:pt x="18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4" name="Freeform 1652"/>
            <p:cNvSpPr>
              <a:spLocks/>
            </p:cNvSpPr>
            <p:nvPr userDrawn="1"/>
          </p:nvSpPr>
          <p:spPr bwMode="auto">
            <a:xfrm>
              <a:off x="373" y="424"/>
              <a:ext cx="8" cy="9"/>
            </a:xfrm>
            <a:custGeom>
              <a:avLst/>
              <a:gdLst>
                <a:gd name="T0" fmla="*/ 0 w 18"/>
                <a:gd name="T1" fmla="*/ 0 h 21"/>
                <a:gd name="T2" fmla="*/ 0 w 18"/>
                <a:gd name="T3" fmla="*/ 0 h 21"/>
                <a:gd name="T4" fmla="*/ 14 w 18"/>
                <a:gd name="T5" fmla="*/ 21 h 21"/>
                <a:gd name="T6" fmla="*/ 0 w 1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1">
                  <a:moveTo>
                    <a:pt x="0" y="0"/>
                  </a:moveTo>
                  <a:lnTo>
                    <a:pt x="0" y="0"/>
                  </a:lnTo>
                  <a:cubicBezTo>
                    <a:pt x="14" y="4"/>
                    <a:pt x="14" y="15"/>
                    <a:pt x="14" y="21"/>
                  </a:cubicBezTo>
                  <a:cubicBezTo>
                    <a:pt x="18" y="9"/>
                    <a:pt x="1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5" name="Freeform 1653"/>
            <p:cNvSpPr>
              <a:spLocks/>
            </p:cNvSpPr>
            <p:nvPr userDrawn="1"/>
          </p:nvSpPr>
          <p:spPr bwMode="auto">
            <a:xfrm>
              <a:off x="370" y="418"/>
              <a:ext cx="4" cy="1"/>
            </a:xfrm>
            <a:custGeom>
              <a:avLst/>
              <a:gdLst>
                <a:gd name="T0" fmla="*/ 5 w 10"/>
                <a:gd name="T1" fmla="*/ 0 h 2"/>
                <a:gd name="T2" fmla="*/ 5 w 10"/>
                <a:gd name="T3" fmla="*/ 0 h 2"/>
                <a:gd name="T4" fmla="*/ 6 w 10"/>
                <a:gd name="T5" fmla="*/ 2 h 2"/>
                <a:gd name="T6" fmla="*/ 10 w 10"/>
                <a:gd name="T7" fmla="*/ 1 h 2"/>
                <a:gd name="T8" fmla="*/ 5 w 1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5" y="0"/>
                  </a:moveTo>
                  <a:lnTo>
                    <a:pt x="5" y="0"/>
                  </a:lnTo>
                  <a:cubicBezTo>
                    <a:pt x="0" y="0"/>
                    <a:pt x="5" y="2"/>
                    <a:pt x="6" y="2"/>
                  </a:cubicBezTo>
                  <a:cubicBezTo>
                    <a:pt x="9" y="2"/>
                    <a:pt x="10" y="1"/>
                    <a:pt x="10" y="1"/>
                  </a:cubicBezTo>
                  <a:cubicBezTo>
                    <a:pt x="8" y="1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6" name="Freeform 1654"/>
            <p:cNvSpPr>
              <a:spLocks/>
            </p:cNvSpPr>
            <p:nvPr userDrawn="1"/>
          </p:nvSpPr>
          <p:spPr bwMode="auto">
            <a:xfrm>
              <a:off x="375" y="413"/>
              <a:ext cx="6" cy="8"/>
            </a:xfrm>
            <a:custGeom>
              <a:avLst/>
              <a:gdLst>
                <a:gd name="T0" fmla="*/ 10 w 14"/>
                <a:gd name="T1" fmla="*/ 0 h 16"/>
                <a:gd name="T2" fmla="*/ 10 w 14"/>
                <a:gd name="T3" fmla="*/ 0 h 16"/>
                <a:gd name="T4" fmla="*/ 0 w 14"/>
                <a:gd name="T5" fmla="*/ 15 h 16"/>
                <a:gd name="T6" fmla="*/ 10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10" y="0"/>
                  </a:moveTo>
                  <a:lnTo>
                    <a:pt x="10" y="0"/>
                  </a:lnTo>
                  <a:cubicBezTo>
                    <a:pt x="10" y="5"/>
                    <a:pt x="8" y="12"/>
                    <a:pt x="0" y="15"/>
                  </a:cubicBezTo>
                  <a:cubicBezTo>
                    <a:pt x="7" y="16"/>
                    <a:pt x="14" y="8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7" name="Freeform 1655"/>
            <p:cNvSpPr>
              <a:spLocks/>
            </p:cNvSpPr>
            <p:nvPr userDrawn="1"/>
          </p:nvSpPr>
          <p:spPr bwMode="auto">
            <a:xfrm>
              <a:off x="339" y="407"/>
              <a:ext cx="13" cy="37"/>
            </a:xfrm>
            <a:custGeom>
              <a:avLst/>
              <a:gdLst>
                <a:gd name="T0" fmla="*/ 0 w 29"/>
                <a:gd name="T1" fmla="*/ 0 h 83"/>
                <a:gd name="T2" fmla="*/ 0 w 29"/>
                <a:gd name="T3" fmla="*/ 0 h 83"/>
                <a:gd name="T4" fmla="*/ 22 w 29"/>
                <a:gd name="T5" fmla="*/ 45 h 83"/>
                <a:gd name="T6" fmla="*/ 12 w 29"/>
                <a:gd name="T7" fmla="*/ 83 h 83"/>
                <a:gd name="T8" fmla="*/ 24 w 29"/>
                <a:gd name="T9" fmla="*/ 45 h 83"/>
                <a:gd name="T10" fmla="*/ 0 w 29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83">
                  <a:moveTo>
                    <a:pt x="0" y="0"/>
                  </a:moveTo>
                  <a:lnTo>
                    <a:pt x="0" y="0"/>
                  </a:lnTo>
                  <a:cubicBezTo>
                    <a:pt x="6" y="12"/>
                    <a:pt x="19" y="28"/>
                    <a:pt x="22" y="45"/>
                  </a:cubicBezTo>
                  <a:cubicBezTo>
                    <a:pt x="26" y="61"/>
                    <a:pt x="21" y="77"/>
                    <a:pt x="12" y="83"/>
                  </a:cubicBezTo>
                  <a:cubicBezTo>
                    <a:pt x="21" y="78"/>
                    <a:pt x="29" y="64"/>
                    <a:pt x="24" y="45"/>
                  </a:cubicBezTo>
                  <a:cubicBezTo>
                    <a:pt x="20" y="28"/>
                    <a:pt x="9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8" name="Freeform 1656"/>
            <p:cNvSpPr>
              <a:spLocks/>
            </p:cNvSpPr>
            <p:nvPr userDrawn="1"/>
          </p:nvSpPr>
          <p:spPr bwMode="auto">
            <a:xfrm>
              <a:off x="345" y="403"/>
              <a:ext cx="27" cy="36"/>
            </a:xfrm>
            <a:custGeom>
              <a:avLst/>
              <a:gdLst>
                <a:gd name="T0" fmla="*/ 0 w 59"/>
                <a:gd name="T1" fmla="*/ 0 h 80"/>
                <a:gd name="T2" fmla="*/ 0 w 59"/>
                <a:gd name="T3" fmla="*/ 0 h 80"/>
                <a:gd name="T4" fmla="*/ 25 w 59"/>
                <a:gd name="T5" fmla="*/ 16 h 80"/>
                <a:gd name="T6" fmla="*/ 51 w 59"/>
                <a:gd name="T7" fmla="*/ 59 h 80"/>
                <a:gd name="T8" fmla="*/ 34 w 59"/>
                <a:gd name="T9" fmla="*/ 78 h 80"/>
                <a:gd name="T10" fmla="*/ 50 w 59"/>
                <a:gd name="T11" fmla="*/ 71 h 80"/>
                <a:gd name="T12" fmla="*/ 32 w 59"/>
                <a:gd name="T13" fmla="*/ 18 h 80"/>
                <a:gd name="T14" fmla="*/ 0 w 59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80">
                  <a:moveTo>
                    <a:pt x="0" y="0"/>
                  </a:moveTo>
                  <a:lnTo>
                    <a:pt x="0" y="0"/>
                  </a:lnTo>
                  <a:cubicBezTo>
                    <a:pt x="7" y="6"/>
                    <a:pt x="20" y="13"/>
                    <a:pt x="25" y="16"/>
                  </a:cubicBezTo>
                  <a:cubicBezTo>
                    <a:pt x="35" y="23"/>
                    <a:pt x="53" y="36"/>
                    <a:pt x="51" y="59"/>
                  </a:cubicBezTo>
                  <a:cubicBezTo>
                    <a:pt x="49" y="78"/>
                    <a:pt x="39" y="78"/>
                    <a:pt x="34" y="78"/>
                  </a:cubicBezTo>
                  <a:cubicBezTo>
                    <a:pt x="41" y="80"/>
                    <a:pt x="47" y="77"/>
                    <a:pt x="50" y="71"/>
                  </a:cubicBezTo>
                  <a:cubicBezTo>
                    <a:pt x="59" y="54"/>
                    <a:pt x="51" y="31"/>
                    <a:pt x="32" y="18"/>
                  </a:cubicBezTo>
                  <a:cubicBezTo>
                    <a:pt x="23" y="12"/>
                    <a:pt x="12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9" name="Freeform 1657"/>
            <p:cNvSpPr>
              <a:spLocks/>
            </p:cNvSpPr>
            <p:nvPr userDrawn="1"/>
          </p:nvSpPr>
          <p:spPr bwMode="auto">
            <a:xfrm>
              <a:off x="354" y="424"/>
              <a:ext cx="8" cy="4"/>
            </a:xfrm>
            <a:custGeom>
              <a:avLst/>
              <a:gdLst>
                <a:gd name="T0" fmla="*/ 18 w 18"/>
                <a:gd name="T1" fmla="*/ 0 h 9"/>
                <a:gd name="T2" fmla="*/ 18 w 18"/>
                <a:gd name="T3" fmla="*/ 0 h 9"/>
                <a:gd name="T4" fmla="*/ 0 w 18"/>
                <a:gd name="T5" fmla="*/ 4 h 9"/>
                <a:gd name="T6" fmla="*/ 18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18" y="0"/>
                  </a:moveTo>
                  <a:lnTo>
                    <a:pt x="18" y="0"/>
                  </a:lnTo>
                  <a:cubicBezTo>
                    <a:pt x="15" y="4"/>
                    <a:pt x="6" y="6"/>
                    <a:pt x="0" y="4"/>
                  </a:cubicBezTo>
                  <a:cubicBezTo>
                    <a:pt x="5" y="9"/>
                    <a:pt x="15" y="7"/>
                    <a:pt x="1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" name="Freeform 1658"/>
            <p:cNvSpPr>
              <a:spLocks/>
            </p:cNvSpPr>
            <p:nvPr userDrawn="1"/>
          </p:nvSpPr>
          <p:spPr bwMode="auto">
            <a:xfrm>
              <a:off x="350" y="368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0 h 5"/>
                <a:gd name="T6" fmla="*/ 0 w 4"/>
                <a:gd name="T7" fmla="*/ 5 h 5"/>
                <a:gd name="T8" fmla="*/ 4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" name="Freeform 1659"/>
            <p:cNvSpPr>
              <a:spLocks/>
            </p:cNvSpPr>
            <p:nvPr userDrawn="1"/>
          </p:nvSpPr>
          <p:spPr bwMode="auto">
            <a:xfrm>
              <a:off x="363" y="363"/>
              <a:ext cx="3" cy="1"/>
            </a:xfrm>
            <a:custGeom>
              <a:avLst/>
              <a:gdLst>
                <a:gd name="T0" fmla="*/ 0 w 8"/>
                <a:gd name="T1" fmla="*/ 1 h 4"/>
                <a:gd name="T2" fmla="*/ 0 w 8"/>
                <a:gd name="T3" fmla="*/ 1 h 4"/>
                <a:gd name="T4" fmla="*/ 8 w 8"/>
                <a:gd name="T5" fmla="*/ 4 h 4"/>
                <a:gd name="T6" fmla="*/ 1 w 8"/>
                <a:gd name="T7" fmla="*/ 0 h 4"/>
                <a:gd name="T8" fmla="*/ 0 w 8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0" y="1"/>
                  </a:moveTo>
                  <a:lnTo>
                    <a:pt x="0" y="1"/>
                  </a:lnTo>
                  <a:lnTo>
                    <a:pt x="8" y="4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" name="Freeform 1660"/>
            <p:cNvSpPr>
              <a:spLocks/>
            </p:cNvSpPr>
            <p:nvPr userDrawn="1"/>
          </p:nvSpPr>
          <p:spPr bwMode="auto">
            <a:xfrm>
              <a:off x="439" y="319"/>
              <a:ext cx="9" cy="10"/>
            </a:xfrm>
            <a:custGeom>
              <a:avLst/>
              <a:gdLst>
                <a:gd name="T0" fmla="*/ 7 w 19"/>
                <a:gd name="T1" fmla="*/ 0 h 22"/>
                <a:gd name="T2" fmla="*/ 7 w 19"/>
                <a:gd name="T3" fmla="*/ 0 h 22"/>
                <a:gd name="T4" fmla="*/ 16 w 19"/>
                <a:gd name="T5" fmla="*/ 16 h 22"/>
                <a:gd name="T6" fmla="*/ 0 w 19"/>
                <a:gd name="T7" fmla="*/ 18 h 22"/>
                <a:gd name="T8" fmla="*/ 19 w 19"/>
                <a:gd name="T9" fmla="*/ 18 h 22"/>
                <a:gd name="T10" fmla="*/ 7 w 19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2">
                  <a:moveTo>
                    <a:pt x="7" y="0"/>
                  </a:moveTo>
                  <a:lnTo>
                    <a:pt x="7" y="0"/>
                  </a:lnTo>
                  <a:cubicBezTo>
                    <a:pt x="15" y="4"/>
                    <a:pt x="15" y="11"/>
                    <a:pt x="16" y="16"/>
                  </a:cubicBezTo>
                  <a:cubicBezTo>
                    <a:pt x="10" y="16"/>
                    <a:pt x="7" y="20"/>
                    <a:pt x="0" y="18"/>
                  </a:cubicBezTo>
                  <a:cubicBezTo>
                    <a:pt x="9" y="22"/>
                    <a:pt x="11" y="19"/>
                    <a:pt x="19" y="18"/>
                  </a:cubicBezTo>
                  <a:cubicBezTo>
                    <a:pt x="17" y="10"/>
                    <a:pt x="17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3" name="Freeform 1661"/>
            <p:cNvSpPr>
              <a:spLocks/>
            </p:cNvSpPr>
            <p:nvPr userDrawn="1"/>
          </p:nvSpPr>
          <p:spPr bwMode="auto">
            <a:xfrm>
              <a:off x="419" y="311"/>
              <a:ext cx="9" cy="5"/>
            </a:xfrm>
            <a:custGeom>
              <a:avLst/>
              <a:gdLst>
                <a:gd name="T0" fmla="*/ 20 w 20"/>
                <a:gd name="T1" fmla="*/ 11 h 11"/>
                <a:gd name="T2" fmla="*/ 20 w 20"/>
                <a:gd name="T3" fmla="*/ 11 h 11"/>
                <a:gd name="T4" fmla="*/ 3 w 20"/>
                <a:gd name="T5" fmla="*/ 0 h 11"/>
                <a:gd name="T6" fmla="*/ 0 w 20"/>
                <a:gd name="T7" fmla="*/ 0 h 11"/>
                <a:gd name="T8" fmla="*/ 2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20" y="11"/>
                  </a:moveTo>
                  <a:lnTo>
                    <a:pt x="20" y="11"/>
                  </a:lnTo>
                  <a:lnTo>
                    <a:pt x="3" y="0"/>
                  </a:lnTo>
                  <a:lnTo>
                    <a:pt x="0" y="0"/>
                  </a:lnTo>
                  <a:lnTo>
                    <a:pt x="2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4" name="Freeform 1662"/>
            <p:cNvSpPr>
              <a:spLocks/>
            </p:cNvSpPr>
            <p:nvPr userDrawn="1"/>
          </p:nvSpPr>
          <p:spPr bwMode="auto">
            <a:xfrm>
              <a:off x="415" y="317"/>
              <a:ext cx="7" cy="8"/>
            </a:xfrm>
            <a:custGeom>
              <a:avLst/>
              <a:gdLst>
                <a:gd name="T0" fmla="*/ 16 w 16"/>
                <a:gd name="T1" fmla="*/ 18 h 18"/>
                <a:gd name="T2" fmla="*/ 16 w 16"/>
                <a:gd name="T3" fmla="*/ 18 h 18"/>
                <a:gd name="T4" fmla="*/ 1 w 16"/>
                <a:gd name="T5" fmla="*/ 0 h 18"/>
                <a:gd name="T6" fmla="*/ 0 w 16"/>
                <a:gd name="T7" fmla="*/ 2 h 18"/>
                <a:gd name="T8" fmla="*/ 16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6" y="18"/>
                  </a:moveTo>
                  <a:lnTo>
                    <a:pt x="16" y="18"/>
                  </a:lnTo>
                  <a:lnTo>
                    <a:pt x="1" y="0"/>
                  </a:lnTo>
                  <a:lnTo>
                    <a:pt x="0" y="2"/>
                  </a:lnTo>
                  <a:lnTo>
                    <a:pt x="16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5" name="Freeform 1663"/>
            <p:cNvSpPr>
              <a:spLocks/>
            </p:cNvSpPr>
            <p:nvPr userDrawn="1"/>
          </p:nvSpPr>
          <p:spPr bwMode="auto">
            <a:xfrm>
              <a:off x="428" y="331"/>
              <a:ext cx="10" cy="10"/>
            </a:xfrm>
            <a:custGeom>
              <a:avLst/>
              <a:gdLst>
                <a:gd name="T0" fmla="*/ 12 w 21"/>
                <a:gd name="T1" fmla="*/ 0 h 21"/>
                <a:gd name="T2" fmla="*/ 12 w 21"/>
                <a:gd name="T3" fmla="*/ 0 h 21"/>
                <a:gd name="T4" fmla="*/ 17 w 21"/>
                <a:gd name="T5" fmla="*/ 16 h 21"/>
                <a:gd name="T6" fmla="*/ 0 w 21"/>
                <a:gd name="T7" fmla="*/ 12 h 21"/>
                <a:gd name="T8" fmla="*/ 19 w 21"/>
                <a:gd name="T9" fmla="*/ 18 h 21"/>
                <a:gd name="T10" fmla="*/ 12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12" y="0"/>
                  </a:moveTo>
                  <a:lnTo>
                    <a:pt x="12" y="0"/>
                  </a:lnTo>
                  <a:cubicBezTo>
                    <a:pt x="19" y="6"/>
                    <a:pt x="17" y="11"/>
                    <a:pt x="17" y="16"/>
                  </a:cubicBezTo>
                  <a:cubicBezTo>
                    <a:pt x="11" y="16"/>
                    <a:pt x="6" y="18"/>
                    <a:pt x="0" y="12"/>
                  </a:cubicBezTo>
                  <a:cubicBezTo>
                    <a:pt x="7" y="21"/>
                    <a:pt x="12" y="17"/>
                    <a:pt x="19" y="18"/>
                  </a:cubicBezTo>
                  <a:cubicBezTo>
                    <a:pt x="20" y="9"/>
                    <a:pt x="21" y="7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6" name="Freeform 1664"/>
            <p:cNvSpPr>
              <a:spLocks/>
            </p:cNvSpPr>
            <p:nvPr userDrawn="1"/>
          </p:nvSpPr>
          <p:spPr bwMode="auto">
            <a:xfrm>
              <a:off x="406" y="322"/>
              <a:ext cx="6" cy="9"/>
            </a:xfrm>
            <a:custGeom>
              <a:avLst/>
              <a:gdLst>
                <a:gd name="T0" fmla="*/ 13 w 13"/>
                <a:gd name="T1" fmla="*/ 19 h 19"/>
                <a:gd name="T2" fmla="*/ 13 w 13"/>
                <a:gd name="T3" fmla="*/ 19 h 19"/>
                <a:gd name="T4" fmla="*/ 0 w 13"/>
                <a:gd name="T5" fmla="*/ 0 h 19"/>
                <a:gd name="T6" fmla="*/ 0 w 13"/>
                <a:gd name="T7" fmla="*/ 2 h 19"/>
                <a:gd name="T8" fmla="*/ 13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13" y="19"/>
                  </a:moveTo>
                  <a:lnTo>
                    <a:pt x="13" y="19"/>
                  </a:lnTo>
                  <a:lnTo>
                    <a:pt x="0" y="0"/>
                  </a:lnTo>
                  <a:lnTo>
                    <a:pt x="0" y="2"/>
                  </a:lnTo>
                  <a:lnTo>
                    <a:pt x="13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7" name="Freeform 1665"/>
            <p:cNvSpPr>
              <a:spLocks/>
            </p:cNvSpPr>
            <p:nvPr userDrawn="1"/>
          </p:nvSpPr>
          <p:spPr bwMode="auto">
            <a:xfrm>
              <a:off x="414" y="339"/>
              <a:ext cx="11" cy="9"/>
            </a:xfrm>
            <a:custGeom>
              <a:avLst/>
              <a:gdLst>
                <a:gd name="T0" fmla="*/ 16 w 24"/>
                <a:gd name="T1" fmla="*/ 0 h 20"/>
                <a:gd name="T2" fmla="*/ 16 w 24"/>
                <a:gd name="T3" fmla="*/ 0 h 20"/>
                <a:gd name="T4" fmla="*/ 15 w 24"/>
                <a:gd name="T5" fmla="*/ 16 h 20"/>
                <a:gd name="T6" fmla="*/ 0 w 24"/>
                <a:gd name="T7" fmla="*/ 7 h 20"/>
                <a:gd name="T8" fmla="*/ 17 w 24"/>
                <a:gd name="T9" fmla="*/ 18 h 20"/>
                <a:gd name="T10" fmla="*/ 16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16" y="0"/>
                  </a:moveTo>
                  <a:lnTo>
                    <a:pt x="16" y="0"/>
                  </a:lnTo>
                  <a:cubicBezTo>
                    <a:pt x="21" y="9"/>
                    <a:pt x="17" y="11"/>
                    <a:pt x="15" y="16"/>
                  </a:cubicBezTo>
                  <a:cubicBezTo>
                    <a:pt x="9" y="14"/>
                    <a:pt x="4" y="17"/>
                    <a:pt x="0" y="7"/>
                  </a:cubicBezTo>
                  <a:cubicBezTo>
                    <a:pt x="4" y="20"/>
                    <a:pt x="10" y="16"/>
                    <a:pt x="17" y="18"/>
                  </a:cubicBezTo>
                  <a:cubicBezTo>
                    <a:pt x="20" y="10"/>
                    <a:pt x="24" y="10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8" name="Freeform 1666"/>
            <p:cNvSpPr>
              <a:spLocks/>
            </p:cNvSpPr>
            <p:nvPr userDrawn="1"/>
          </p:nvSpPr>
          <p:spPr bwMode="auto">
            <a:xfrm>
              <a:off x="397" y="326"/>
              <a:ext cx="4" cy="11"/>
            </a:xfrm>
            <a:custGeom>
              <a:avLst/>
              <a:gdLst>
                <a:gd name="T0" fmla="*/ 10 w 10"/>
                <a:gd name="T1" fmla="*/ 24 h 24"/>
                <a:gd name="T2" fmla="*/ 10 w 10"/>
                <a:gd name="T3" fmla="*/ 24 h 24"/>
                <a:gd name="T4" fmla="*/ 3 w 10"/>
                <a:gd name="T5" fmla="*/ 2 h 24"/>
                <a:gd name="T6" fmla="*/ 0 w 10"/>
                <a:gd name="T7" fmla="*/ 0 h 24"/>
                <a:gd name="T8" fmla="*/ 0 w 10"/>
                <a:gd name="T9" fmla="*/ 2 h 24"/>
                <a:gd name="T10" fmla="*/ 1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10" y="24"/>
                  </a:moveTo>
                  <a:lnTo>
                    <a:pt x="10" y="24"/>
                  </a:lnTo>
                  <a:lnTo>
                    <a:pt x="3" y="2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2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9" name="Freeform 1667"/>
            <p:cNvSpPr>
              <a:spLocks/>
            </p:cNvSpPr>
            <p:nvPr userDrawn="1"/>
          </p:nvSpPr>
          <p:spPr bwMode="auto">
            <a:xfrm>
              <a:off x="400" y="344"/>
              <a:ext cx="11" cy="8"/>
            </a:xfrm>
            <a:custGeom>
              <a:avLst/>
              <a:gdLst>
                <a:gd name="T0" fmla="*/ 19 w 25"/>
                <a:gd name="T1" fmla="*/ 0 h 17"/>
                <a:gd name="T2" fmla="*/ 19 w 25"/>
                <a:gd name="T3" fmla="*/ 0 h 17"/>
                <a:gd name="T4" fmla="*/ 15 w 25"/>
                <a:gd name="T5" fmla="*/ 15 h 17"/>
                <a:gd name="T6" fmla="*/ 0 w 25"/>
                <a:gd name="T7" fmla="*/ 4 h 17"/>
                <a:gd name="T8" fmla="*/ 15 w 25"/>
                <a:gd name="T9" fmla="*/ 17 h 17"/>
                <a:gd name="T10" fmla="*/ 19 w 25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7">
                  <a:moveTo>
                    <a:pt x="19" y="0"/>
                  </a:moveTo>
                  <a:lnTo>
                    <a:pt x="19" y="0"/>
                  </a:lnTo>
                  <a:cubicBezTo>
                    <a:pt x="22" y="10"/>
                    <a:pt x="17" y="10"/>
                    <a:pt x="15" y="15"/>
                  </a:cubicBezTo>
                  <a:cubicBezTo>
                    <a:pt x="9" y="12"/>
                    <a:pt x="3" y="14"/>
                    <a:pt x="0" y="4"/>
                  </a:cubicBezTo>
                  <a:cubicBezTo>
                    <a:pt x="2" y="17"/>
                    <a:pt x="9" y="14"/>
                    <a:pt x="15" y="17"/>
                  </a:cubicBezTo>
                  <a:cubicBezTo>
                    <a:pt x="20" y="10"/>
                    <a:pt x="25" y="1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0" name="Freeform 1668"/>
            <p:cNvSpPr>
              <a:spLocks/>
            </p:cNvSpPr>
            <p:nvPr userDrawn="1"/>
          </p:nvSpPr>
          <p:spPr bwMode="auto">
            <a:xfrm>
              <a:off x="386" y="329"/>
              <a:ext cx="2" cy="9"/>
            </a:xfrm>
            <a:custGeom>
              <a:avLst/>
              <a:gdLst>
                <a:gd name="T0" fmla="*/ 4 w 4"/>
                <a:gd name="T1" fmla="*/ 19 h 19"/>
                <a:gd name="T2" fmla="*/ 4 w 4"/>
                <a:gd name="T3" fmla="*/ 19 h 19"/>
                <a:gd name="T4" fmla="*/ 3 w 4"/>
                <a:gd name="T5" fmla="*/ 3 h 19"/>
                <a:gd name="T6" fmla="*/ 0 w 4"/>
                <a:gd name="T7" fmla="*/ 0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lnTo>
                    <a:pt x="4" y="19"/>
                  </a:ln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1" name="Freeform 1669"/>
            <p:cNvSpPr>
              <a:spLocks/>
            </p:cNvSpPr>
            <p:nvPr userDrawn="1"/>
          </p:nvSpPr>
          <p:spPr bwMode="auto">
            <a:xfrm>
              <a:off x="383" y="343"/>
              <a:ext cx="10" cy="6"/>
            </a:xfrm>
            <a:custGeom>
              <a:avLst/>
              <a:gdLst>
                <a:gd name="T0" fmla="*/ 21 w 23"/>
                <a:gd name="T1" fmla="*/ 0 h 14"/>
                <a:gd name="T2" fmla="*/ 21 w 23"/>
                <a:gd name="T3" fmla="*/ 0 h 14"/>
                <a:gd name="T4" fmla="*/ 12 w 23"/>
                <a:gd name="T5" fmla="*/ 12 h 14"/>
                <a:gd name="T6" fmla="*/ 1 w 23"/>
                <a:gd name="T7" fmla="*/ 0 h 14"/>
                <a:gd name="T8" fmla="*/ 12 w 23"/>
                <a:gd name="T9" fmla="*/ 14 h 14"/>
                <a:gd name="T10" fmla="*/ 21 w 2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4">
                  <a:moveTo>
                    <a:pt x="21" y="0"/>
                  </a:moveTo>
                  <a:lnTo>
                    <a:pt x="21" y="0"/>
                  </a:lnTo>
                  <a:cubicBezTo>
                    <a:pt x="21" y="10"/>
                    <a:pt x="16" y="8"/>
                    <a:pt x="12" y="12"/>
                  </a:cubicBezTo>
                  <a:cubicBezTo>
                    <a:pt x="7" y="8"/>
                    <a:pt x="1" y="11"/>
                    <a:pt x="1" y="0"/>
                  </a:cubicBezTo>
                  <a:cubicBezTo>
                    <a:pt x="0" y="14"/>
                    <a:pt x="7" y="10"/>
                    <a:pt x="12" y="14"/>
                  </a:cubicBezTo>
                  <a:cubicBezTo>
                    <a:pt x="19" y="8"/>
                    <a:pt x="23" y="12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2" name="Freeform 1670"/>
            <p:cNvSpPr>
              <a:spLocks/>
            </p:cNvSpPr>
            <p:nvPr userDrawn="1"/>
          </p:nvSpPr>
          <p:spPr bwMode="auto">
            <a:xfrm>
              <a:off x="404" y="294"/>
              <a:ext cx="9" cy="2"/>
            </a:xfrm>
            <a:custGeom>
              <a:avLst/>
              <a:gdLst>
                <a:gd name="T0" fmla="*/ 20 w 20"/>
                <a:gd name="T1" fmla="*/ 3 h 3"/>
                <a:gd name="T2" fmla="*/ 20 w 20"/>
                <a:gd name="T3" fmla="*/ 3 h 3"/>
                <a:gd name="T4" fmla="*/ 5 w 20"/>
                <a:gd name="T5" fmla="*/ 0 h 3"/>
                <a:gd name="T6" fmla="*/ 0 w 20"/>
                <a:gd name="T7" fmla="*/ 2 h 3"/>
                <a:gd name="T8" fmla="*/ 2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20" y="3"/>
                  </a:moveTo>
                  <a:lnTo>
                    <a:pt x="20" y="3"/>
                  </a:lnTo>
                  <a:cubicBezTo>
                    <a:pt x="20" y="3"/>
                    <a:pt x="7" y="1"/>
                    <a:pt x="5" y="0"/>
                  </a:cubicBezTo>
                  <a:cubicBezTo>
                    <a:pt x="4" y="1"/>
                    <a:pt x="0" y="2"/>
                    <a:pt x="0" y="2"/>
                  </a:cubicBezTo>
                  <a:lnTo>
                    <a:pt x="2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3" name="Freeform 1671"/>
            <p:cNvSpPr>
              <a:spLocks/>
            </p:cNvSpPr>
            <p:nvPr userDrawn="1"/>
          </p:nvSpPr>
          <p:spPr bwMode="auto">
            <a:xfrm>
              <a:off x="418" y="293"/>
              <a:ext cx="9" cy="7"/>
            </a:xfrm>
            <a:custGeom>
              <a:avLst/>
              <a:gdLst>
                <a:gd name="T0" fmla="*/ 1 w 18"/>
                <a:gd name="T1" fmla="*/ 0 h 16"/>
                <a:gd name="T2" fmla="*/ 1 w 18"/>
                <a:gd name="T3" fmla="*/ 0 h 16"/>
                <a:gd name="T4" fmla="*/ 15 w 18"/>
                <a:gd name="T5" fmla="*/ 9 h 16"/>
                <a:gd name="T6" fmla="*/ 0 w 18"/>
                <a:gd name="T7" fmla="*/ 15 h 16"/>
                <a:gd name="T8" fmla="*/ 18 w 18"/>
                <a:gd name="T9" fmla="*/ 10 h 16"/>
                <a:gd name="T10" fmla="*/ 1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" y="0"/>
                  </a:moveTo>
                  <a:lnTo>
                    <a:pt x="1" y="0"/>
                  </a:lnTo>
                  <a:cubicBezTo>
                    <a:pt x="9" y="2"/>
                    <a:pt x="12" y="4"/>
                    <a:pt x="15" y="9"/>
                  </a:cubicBezTo>
                  <a:cubicBezTo>
                    <a:pt x="12" y="13"/>
                    <a:pt x="5" y="15"/>
                    <a:pt x="0" y="15"/>
                  </a:cubicBezTo>
                  <a:cubicBezTo>
                    <a:pt x="8" y="16"/>
                    <a:pt x="14" y="14"/>
                    <a:pt x="18" y="10"/>
                  </a:cubicBezTo>
                  <a:cubicBezTo>
                    <a:pt x="14" y="3"/>
                    <a:pt x="9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4" name="Freeform 1672"/>
            <p:cNvSpPr>
              <a:spLocks/>
            </p:cNvSpPr>
            <p:nvPr userDrawn="1"/>
          </p:nvSpPr>
          <p:spPr bwMode="auto">
            <a:xfrm>
              <a:off x="407" y="303"/>
              <a:ext cx="4" cy="1"/>
            </a:xfrm>
            <a:custGeom>
              <a:avLst/>
              <a:gdLst>
                <a:gd name="T0" fmla="*/ 9 w 9"/>
                <a:gd name="T1" fmla="*/ 4 h 4"/>
                <a:gd name="T2" fmla="*/ 9 w 9"/>
                <a:gd name="T3" fmla="*/ 4 h 4"/>
                <a:gd name="T4" fmla="*/ 0 w 9"/>
                <a:gd name="T5" fmla="*/ 0 h 4"/>
                <a:gd name="T6" fmla="*/ 0 w 9"/>
                <a:gd name="T7" fmla="*/ 1 h 4"/>
                <a:gd name="T8" fmla="*/ 9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4"/>
                  </a:moveTo>
                  <a:lnTo>
                    <a:pt x="9" y="4"/>
                  </a:lnTo>
                  <a:lnTo>
                    <a:pt x="0" y="0"/>
                  </a:lnTo>
                  <a:lnTo>
                    <a:pt x="0" y="1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5" name="Freeform 1673"/>
            <p:cNvSpPr>
              <a:spLocks/>
            </p:cNvSpPr>
            <p:nvPr userDrawn="1"/>
          </p:nvSpPr>
          <p:spPr bwMode="auto">
            <a:xfrm>
              <a:off x="414" y="303"/>
              <a:ext cx="8" cy="8"/>
            </a:xfrm>
            <a:custGeom>
              <a:avLst/>
              <a:gdLst>
                <a:gd name="T0" fmla="*/ 4 w 16"/>
                <a:gd name="T1" fmla="*/ 0 h 18"/>
                <a:gd name="T2" fmla="*/ 4 w 16"/>
                <a:gd name="T3" fmla="*/ 0 h 18"/>
                <a:gd name="T4" fmla="*/ 13 w 16"/>
                <a:gd name="T5" fmla="*/ 11 h 18"/>
                <a:gd name="T6" fmla="*/ 0 w 16"/>
                <a:gd name="T7" fmla="*/ 14 h 18"/>
                <a:gd name="T8" fmla="*/ 16 w 16"/>
                <a:gd name="T9" fmla="*/ 12 h 18"/>
                <a:gd name="T10" fmla="*/ 4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4" y="0"/>
                  </a:moveTo>
                  <a:lnTo>
                    <a:pt x="4" y="0"/>
                  </a:lnTo>
                  <a:cubicBezTo>
                    <a:pt x="11" y="2"/>
                    <a:pt x="12" y="6"/>
                    <a:pt x="13" y="11"/>
                  </a:cubicBezTo>
                  <a:cubicBezTo>
                    <a:pt x="9" y="14"/>
                    <a:pt x="4" y="16"/>
                    <a:pt x="0" y="14"/>
                  </a:cubicBezTo>
                  <a:cubicBezTo>
                    <a:pt x="6" y="18"/>
                    <a:pt x="11" y="14"/>
                    <a:pt x="16" y="12"/>
                  </a:cubicBezTo>
                  <a:cubicBezTo>
                    <a:pt x="14" y="5"/>
                    <a:pt x="12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6" name="Freeform 1674"/>
            <p:cNvSpPr>
              <a:spLocks/>
            </p:cNvSpPr>
            <p:nvPr userDrawn="1"/>
          </p:nvSpPr>
          <p:spPr bwMode="auto">
            <a:xfrm>
              <a:off x="406" y="311"/>
              <a:ext cx="8" cy="8"/>
            </a:xfrm>
            <a:custGeom>
              <a:avLst/>
              <a:gdLst>
                <a:gd name="T0" fmla="*/ 11 w 19"/>
                <a:gd name="T1" fmla="*/ 0 h 18"/>
                <a:gd name="T2" fmla="*/ 11 w 19"/>
                <a:gd name="T3" fmla="*/ 0 h 18"/>
                <a:gd name="T4" fmla="*/ 13 w 19"/>
                <a:gd name="T5" fmla="*/ 14 h 18"/>
                <a:gd name="T6" fmla="*/ 0 w 19"/>
                <a:gd name="T7" fmla="*/ 11 h 18"/>
                <a:gd name="T8" fmla="*/ 15 w 19"/>
                <a:gd name="T9" fmla="*/ 17 h 18"/>
                <a:gd name="T10" fmla="*/ 11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11" y="0"/>
                  </a:moveTo>
                  <a:lnTo>
                    <a:pt x="11" y="0"/>
                  </a:lnTo>
                  <a:cubicBezTo>
                    <a:pt x="16" y="5"/>
                    <a:pt x="15" y="9"/>
                    <a:pt x="13" y="14"/>
                  </a:cubicBezTo>
                  <a:cubicBezTo>
                    <a:pt x="8" y="14"/>
                    <a:pt x="3" y="15"/>
                    <a:pt x="0" y="11"/>
                  </a:cubicBezTo>
                  <a:cubicBezTo>
                    <a:pt x="4" y="18"/>
                    <a:pt x="10" y="16"/>
                    <a:pt x="15" y="17"/>
                  </a:cubicBezTo>
                  <a:cubicBezTo>
                    <a:pt x="17" y="8"/>
                    <a:pt x="19" y="5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7" name="Freeform 1675"/>
            <p:cNvSpPr>
              <a:spLocks/>
            </p:cNvSpPr>
            <p:nvPr userDrawn="1"/>
          </p:nvSpPr>
          <p:spPr bwMode="auto">
            <a:xfrm>
              <a:off x="401" y="306"/>
              <a:ext cx="4" cy="4"/>
            </a:xfrm>
            <a:custGeom>
              <a:avLst/>
              <a:gdLst>
                <a:gd name="T0" fmla="*/ 9 w 9"/>
                <a:gd name="T1" fmla="*/ 8 h 8"/>
                <a:gd name="T2" fmla="*/ 9 w 9"/>
                <a:gd name="T3" fmla="*/ 8 h 8"/>
                <a:gd name="T4" fmla="*/ 2 w 9"/>
                <a:gd name="T5" fmla="*/ 0 h 8"/>
                <a:gd name="T6" fmla="*/ 0 w 9"/>
                <a:gd name="T7" fmla="*/ 1 h 8"/>
                <a:gd name="T8" fmla="*/ 9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9" y="8"/>
                  </a:lnTo>
                  <a:lnTo>
                    <a:pt x="2" y="0"/>
                  </a:lnTo>
                  <a:lnTo>
                    <a:pt x="0" y="1"/>
                  </a:lnTo>
                  <a:lnTo>
                    <a:pt x="9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8" name="Freeform 1676"/>
            <p:cNvSpPr>
              <a:spLocks/>
            </p:cNvSpPr>
            <p:nvPr userDrawn="1"/>
          </p:nvSpPr>
          <p:spPr bwMode="auto">
            <a:xfrm>
              <a:off x="395" y="312"/>
              <a:ext cx="2" cy="4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0 w 5"/>
                <a:gd name="T5" fmla="*/ 0 h 10"/>
                <a:gd name="T6" fmla="*/ 0 w 5"/>
                <a:gd name="T7" fmla="*/ 2 h 10"/>
                <a:gd name="T8" fmla="*/ 5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lnTo>
                    <a:pt x="5" y="1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9" name="Freeform 1677"/>
            <p:cNvSpPr>
              <a:spLocks/>
            </p:cNvSpPr>
            <p:nvPr userDrawn="1"/>
          </p:nvSpPr>
          <p:spPr bwMode="auto">
            <a:xfrm>
              <a:off x="397" y="319"/>
              <a:ext cx="9" cy="7"/>
            </a:xfrm>
            <a:custGeom>
              <a:avLst/>
              <a:gdLst>
                <a:gd name="T0" fmla="*/ 14 w 20"/>
                <a:gd name="T1" fmla="*/ 0 h 16"/>
                <a:gd name="T2" fmla="*/ 14 w 20"/>
                <a:gd name="T3" fmla="*/ 0 h 16"/>
                <a:gd name="T4" fmla="*/ 12 w 20"/>
                <a:gd name="T5" fmla="*/ 12 h 16"/>
                <a:gd name="T6" fmla="*/ 0 w 20"/>
                <a:gd name="T7" fmla="*/ 8 h 16"/>
                <a:gd name="T8" fmla="*/ 14 w 20"/>
                <a:gd name="T9" fmla="*/ 14 h 16"/>
                <a:gd name="T10" fmla="*/ 14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14" y="0"/>
                  </a:moveTo>
                  <a:lnTo>
                    <a:pt x="14" y="0"/>
                  </a:lnTo>
                  <a:cubicBezTo>
                    <a:pt x="17" y="5"/>
                    <a:pt x="14" y="8"/>
                    <a:pt x="12" y="12"/>
                  </a:cubicBezTo>
                  <a:cubicBezTo>
                    <a:pt x="7" y="12"/>
                    <a:pt x="4" y="12"/>
                    <a:pt x="0" y="8"/>
                  </a:cubicBezTo>
                  <a:cubicBezTo>
                    <a:pt x="4" y="16"/>
                    <a:pt x="8" y="13"/>
                    <a:pt x="14" y="14"/>
                  </a:cubicBezTo>
                  <a:cubicBezTo>
                    <a:pt x="15" y="9"/>
                    <a:pt x="20" y="7"/>
                    <a:pt x="1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0" name="Freeform 1678"/>
            <p:cNvSpPr>
              <a:spLocks/>
            </p:cNvSpPr>
            <p:nvPr userDrawn="1"/>
          </p:nvSpPr>
          <p:spPr bwMode="auto">
            <a:xfrm>
              <a:off x="387" y="324"/>
              <a:ext cx="9" cy="6"/>
            </a:xfrm>
            <a:custGeom>
              <a:avLst/>
              <a:gdLst>
                <a:gd name="T0" fmla="*/ 16 w 21"/>
                <a:gd name="T1" fmla="*/ 0 h 14"/>
                <a:gd name="T2" fmla="*/ 16 w 21"/>
                <a:gd name="T3" fmla="*/ 0 h 14"/>
                <a:gd name="T4" fmla="*/ 12 w 21"/>
                <a:gd name="T5" fmla="*/ 11 h 14"/>
                <a:gd name="T6" fmla="*/ 0 w 21"/>
                <a:gd name="T7" fmla="*/ 4 h 14"/>
                <a:gd name="T8" fmla="*/ 13 w 21"/>
                <a:gd name="T9" fmla="*/ 14 h 14"/>
                <a:gd name="T10" fmla="*/ 16 w 2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4">
                  <a:moveTo>
                    <a:pt x="16" y="0"/>
                  </a:moveTo>
                  <a:lnTo>
                    <a:pt x="16" y="0"/>
                  </a:lnTo>
                  <a:cubicBezTo>
                    <a:pt x="18" y="6"/>
                    <a:pt x="14" y="7"/>
                    <a:pt x="12" y="11"/>
                  </a:cubicBezTo>
                  <a:cubicBezTo>
                    <a:pt x="7" y="9"/>
                    <a:pt x="2" y="9"/>
                    <a:pt x="0" y="4"/>
                  </a:cubicBezTo>
                  <a:cubicBezTo>
                    <a:pt x="1" y="12"/>
                    <a:pt x="8" y="11"/>
                    <a:pt x="13" y="14"/>
                  </a:cubicBezTo>
                  <a:cubicBezTo>
                    <a:pt x="15" y="9"/>
                    <a:pt x="21" y="7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1" name="Freeform 1679"/>
            <p:cNvSpPr>
              <a:spLocks/>
            </p:cNvSpPr>
            <p:nvPr userDrawn="1"/>
          </p:nvSpPr>
          <p:spPr bwMode="auto">
            <a:xfrm>
              <a:off x="375" y="327"/>
              <a:ext cx="9" cy="5"/>
            </a:xfrm>
            <a:custGeom>
              <a:avLst/>
              <a:gdLst>
                <a:gd name="T0" fmla="*/ 19 w 21"/>
                <a:gd name="T1" fmla="*/ 0 h 12"/>
                <a:gd name="T2" fmla="*/ 19 w 21"/>
                <a:gd name="T3" fmla="*/ 0 h 12"/>
                <a:gd name="T4" fmla="*/ 10 w 21"/>
                <a:gd name="T5" fmla="*/ 9 h 12"/>
                <a:gd name="T6" fmla="*/ 1 w 21"/>
                <a:gd name="T7" fmla="*/ 1 h 12"/>
                <a:gd name="T8" fmla="*/ 10 w 21"/>
                <a:gd name="T9" fmla="*/ 12 h 12"/>
                <a:gd name="T10" fmla="*/ 19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9" y="0"/>
                  </a:moveTo>
                  <a:lnTo>
                    <a:pt x="19" y="0"/>
                  </a:lnTo>
                  <a:cubicBezTo>
                    <a:pt x="19" y="6"/>
                    <a:pt x="13" y="6"/>
                    <a:pt x="10" y="9"/>
                  </a:cubicBezTo>
                  <a:cubicBezTo>
                    <a:pt x="5" y="7"/>
                    <a:pt x="1" y="7"/>
                    <a:pt x="1" y="1"/>
                  </a:cubicBezTo>
                  <a:cubicBezTo>
                    <a:pt x="0" y="10"/>
                    <a:pt x="6" y="8"/>
                    <a:pt x="10" y="12"/>
                  </a:cubicBezTo>
                  <a:cubicBezTo>
                    <a:pt x="14" y="8"/>
                    <a:pt x="21" y="9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2" name="Freeform 1680"/>
            <p:cNvSpPr>
              <a:spLocks/>
            </p:cNvSpPr>
            <p:nvPr userDrawn="1"/>
          </p:nvSpPr>
          <p:spPr bwMode="auto">
            <a:xfrm>
              <a:off x="379" y="314"/>
              <a:ext cx="1" cy="7"/>
            </a:xfrm>
            <a:custGeom>
              <a:avLst/>
              <a:gdLst>
                <a:gd name="T0" fmla="*/ 2 w 2"/>
                <a:gd name="T1" fmla="*/ 1 h 15"/>
                <a:gd name="T2" fmla="*/ 2 w 2"/>
                <a:gd name="T3" fmla="*/ 1 h 15"/>
                <a:gd name="T4" fmla="*/ 0 w 2"/>
                <a:gd name="T5" fmla="*/ 0 h 15"/>
                <a:gd name="T6" fmla="*/ 2 w 2"/>
                <a:gd name="T7" fmla="*/ 15 h 15"/>
                <a:gd name="T8" fmla="*/ 2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2" y="1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2" y="15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3" name="Freeform 1681"/>
            <p:cNvSpPr>
              <a:spLocks/>
            </p:cNvSpPr>
            <p:nvPr userDrawn="1"/>
          </p:nvSpPr>
          <p:spPr bwMode="auto">
            <a:xfrm>
              <a:off x="364" y="326"/>
              <a:ext cx="8" cy="6"/>
            </a:xfrm>
            <a:custGeom>
              <a:avLst/>
              <a:gdLst>
                <a:gd name="T0" fmla="*/ 3 w 19"/>
                <a:gd name="T1" fmla="*/ 0 h 12"/>
                <a:gd name="T2" fmla="*/ 3 w 19"/>
                <a:gd name="T3" fmla="*/ 0 h 12"/>
                <a:gd name="T4" fmla="*/ 8 w 19"/>
                <a:gd name="T5" fmla="*/ 12 h 12"/>
                <a:gd name="T6" fmla="*/ 19 w 19"/>
                <a:gd name="T7" fmla="*/ 2 h 12"/>
                <a:gd name="T8" fmla="*/ 8 w 19"/>
                <a:gd name="T9" fmla="*/ 10 h 12"/>
                <a:gd name="T10" fmla="*/ 3 w 19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3" y="0"/>
                  </a:moveTo>
                  <a:lnTo>
                    <a:pt x="3" y="0"/>
                  </a:lnTo>
                  <a:cubicBezTo>
                    <a:pt x="0" y="7"/>
                    <a:pt x="5" y="8"/>
                    <a:pt x="8" y="12"/>
                  </a:cubicBezTo>
                  <a:cubicBezTo>
                    <a:pt x="13" y="9"/>
                    <a:pt x="19" y="10"/>
                    <a:pt x="19" y="2"/>
                  </a:cubicBezTo>
                  <a:cubicBezTo>
                    <a:pt x="18" y="7"/>
                    <a:pt x="13" y="7"/>
                    <a:pt x="8" y="10"/>
                  </a:cubicBezTo>
                  <a:cubicBezTo>
                    <a:pt x="6" y="6"/>
                    <a:pt x="2" y="6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4" name="Freeform 1682"/>
            <p:cNvSpPr>
              <a:spLocks/>
            </p:cNvSpPr>
            <p:nvPr userDrawn="1"/>
          </p:nvSpPr>
          <p:spPr bwMode="auto">
            <a:xfrm>
              <a:off x="369" y="316"/>
              <a:ext cx="2" cy="6"/>
            </a:xfrm>
            <a:custGeom>
              <a:avLst/>
              <a:gdLst>
                <a:gd name="T0" fmla="*/ 4 w 4"/>
                <a:gd name="T1" fmla="*/ 1 h 14"/>
                <a:gd name="T2" fmla="*/ 4 w 4"/>
                <a:gd name="T3" fmla="*/ 1 h 14"/>
                <a:gd name="T4" fmla="*/ 3 w 4"/>
                <a:gd name="T5" fmla="*/ 2 h 14"/>
                <a:gd name="T6" fmla="*/ 2 w 4"/>
                <a:gd name="T7" fmla="*/ 0 h 14"/>
                <a:gd name="T8" fmla="*/ 0 w 4"/>
                <a:gd name="T9" fmla="*/ 14 h 14"/>
                <a:gd name="T10" fmla="*/ 4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4" y="1"/>
                  </a:moveTo>
                  <a:lnTo>
                    <a:pt x="4" y="1"/>
                  </a:lnTo>
                  <a:lnTo>
                    <a:pt x="3" y="2"/>
                  </a:lnTo>
                  <a:lnTo>
                    <a:pt x="2" y="0"/>
                  </a:lnTo>
                  <a:lnTo>
                    <a:pt x="0" y="14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5" name="Freeform 1683"/>
            <p:cNvSpPr>
              <a:spLocks/>
            </p:cNvSpPr>
            <p:nvPr userDrawn="1"/>
          </p:nvSpPr>
          <p:spPr bwMode="auto">
            <a:xfrm>
              <a:off x="398" y="297"/>
              <a:ext cx="8" cy="9"/>
            </a:xfrm>
            <a:custGeom>
              <a:avLst/>
              <a:gdLst>
                <a:gd name="T0" fmla="*/ 8 w 17"/>
                <a:gd name="T1" fmla="*/ 0 h 21"/>
                <a:gd name="T2" fmla="*/ 8 w 17"/>
                <a:gd name="T3" fmla="*/ 0 h 21"/>
                <a:gd name="T4" fmla="*/ 14 w 17"/>
                <a:gd name="T5" fmla="*/ 12 h 21"/>
                <a:gd name="T6" fmla="*/ 0 w 17"/>
                <a:gd name="T7" fmla="*/ 15 h 21"/>
                <a:gd name="T8" fmla="*/ 16 w 17"/>
                <a:gd name="T9" fmla="*/ 13 h 21"/>
                <a:gd name="T10" fmla="*/ 8 w 17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1">
                  <a:moveTo>
                    <a:pt x="8" y="0"/>
                  </a:moveTo>
                  <a:lnTo>
                    <a:pt x="8" y="0"/>
                  </a:lnTo>
                  <a:cubicBezTo>
                    <a:pt x="14" y="2"/>
                    <a:pt x="12" y="6"/>
                    <a:pt x="14" y="12"/>
                  </a:cubicBezTo>
                  <a:cubicBezTo>
                    <a:pt x="9" y="14"/>
                    <a:pt x="5" y="18"/>
                    <a:pt x="0" y="15"/>
                  </a:cubicBezTo>
                  <a:cubicBezTo>
                    <a:pt x="5" y="21"/>
                    <a:pt x="11" y="15"/>
                    <a:pt x="16" y="13"/>
                  </a:cubicBezTo>
                  <a:cubicBezTo>
                    <a:pt x="14" y="5"/>
                    <a:pt x="17" y="3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6" name="Freeform 1684"/>
            <p:cNvSpPr>
              <a:spLocks noEditPoints="1"/>
            </p:cNvSpPr>
            <p:nvPr userDrawn="1"/>
          </p:nvSpPr>
          <p:spPr bwMode="auto">
            <a:xfrm>
              <a:off x="396" y="289"/>
              <a:ext cx="7" cy="2"/>
            </a:xfrm>
            <a:custGeom>
              <a:avLst/>
              <a:gdLst>
                <a:gd name="T0" fmla="*/ 8 w 17"/>
                <a:gd name="T1" fmla="*/ 2 h 5"/>
                <a:gd name="T2" fmla="*/ 8 w 17"/>
                <a:gd name="T3" fmla="*/ 2 h 5"/>
                <a:gd name="T4" fmla="*/ 1 w 17"/>
                <a:gd name="T5" fmla="*/ 4 h 5"/>
                <a:gd name="T6" fmla="*/ 1 w 17"/>
                <a:gd name="T7" fmla="*/ 3 h 5"/>
                <a:gd name="T8" fmla="*/ 8 w 17"/>
                <a:gd name="T9" fmla="*/ 2 h 5"/>
                <a:gd name="T10" fmla="*/ 17 w 17"/>
                <a:gd name="T11" fmla="*/ 1 h 5"/>
                <a:gd name="T12" fmla="*/ 17 w 17"/>
                <a:gd name="T13" fmla="*/ 1 h 5"/>
                <a:gd name="T14" fmla="*/ 1 w 17"/>
                <a:gd name="T15" fmla="*/ 2 h 5"/>
                <a:gd name="T16" fmla="*/ 0 w 17"/>
                <a:gd name="T17" fmla="*/ 4 h 5"/>
                <a:gd name="T18" fmla="*/ 1 w 17"/>
                <a:gd name="T19" fmla="*/ 5 h 5"/>
                <a:gd name="T20" fmla="*/ 17 w 17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5">
                  <a:moveTo>
                    <a:pt x="8" y="2"/>
                  </a:moveTo>
                  <a:lnTo>
                    <a:pt x="8" y="2"/>
                  </a:lnTo>
                  <a:cubicBezTo>
                    <a:pt x="7" y="3"/>
                    <a:pt x="1" y="4"/>
                    <a:pt x="1" y="4"/>
                  </a:cubicBezTo>
                  <a:lnTo>
                    <a:pt x="1" y="3"/>
                  </a:lnTo>
                  <a:cubicBezTo>
                    <a:pt x="1" y="3"/>
                    <a:pt x="7" y="2"/>
                    <a:pt x="8" y="2"/>
                  </a:cubicBezTo>
                  <a:close/>
                  <a:moveTo>
                    <a:pt x="17" y="1"/>
                  </a:moveTo>
                  <a:lnTo>
                    <a:pt x="17" y="1"/>
                  </a:lnTo>
                  <a:cubicBezTo>
                    <a:pt x="9" y="0"/>
                    <a:pt x="1" y="2"/>
                    <a:pt x="1" y="2"/>
                  </a:cubicBezTo>
                  <a:lnTo>
                    <a:pt x="0" y="4"/>
                  </a:lnTo>
                  <a:lnTo>
                    <a:pt x="1" y="5"/>
                  </a:lnTo>
                  <a:cubicBezTo>
                    <a:pt x="5" y="5"/>
                    <a:pt x="10" y="3"/>
                    <a:pt x="17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7" name="Freeform 1685"/>
            <p:cNvSpPr>
              <a:spLocks noEditPoints="1"/>
            </p:cNvSpPr>
            <p:nvPr userDrawn="1"/>
          </p:nvSpPr>
          <p:spPr bwMode="auto">
            <a:xfrm>
              <a:off x="394" y="297"/>
              <a:ext cx="7" cy="4"/>
            </a:xfrm>
            <a:custGeom>
              <a:avLst/>
              <a:gdLst>
                <a:gd name="T0" fmla="*/ 7 w 15"/>
                <a:gd name="T1" fmla="*/ 5 h 10"/>
                <a:gd name="T2" fmla="*/ 7 w 15"/>
                <a:gd name="T3" fmla="*/ 5 h 10"/>
                <a:gd name="T4" fmla="*/ 1 w 15"/>
                <a:gd name="T5" fmla="*/ 2 h 10"/>
                <a:gd name="T6" fmla="*/ 2 w 15"/>
                <a:gd name="T7" fmla="*/ 1 h 10"/>
                <a:gd name="T8" fmla="*/ 7 w 15"/>
                <a:gd name="T9" fmla="*/ 5 h 10"/>
                <a:gd name="T10" fmla="*/ 15 w 15"/>
                <a:gd name="T11" fmla="*/ 10 h 10"/>
                <a:gd name="T12" fmla="*/ 15 w 15"/>
                <a:gd name="T13" fmla="*/ 10 h 10"/>
                <a:gd name="T14" fmla="*/ 2 w 15"/>
                <a:gd name="T15" fmla="*/ 0 h 10"/>
                <a:gd name="T16" fmla="*/ 0 w 15"/>
                <a:gd name="T17" fmla="*/ 1 h 10"/>
                <a:gd name="T18" fmla="*/ 0 w 15"/>
                <a:gd name="T19" fmla="*/ 3 h 10"/>
                <a:gd name="T20" fmla="*/ 15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7" y="5"/>
                  </a:moveTo>
                  <a:lnTo>
                    <a:pt x="7" y="5"/>
                  </a:lnTo>
                  <a:cubicBezTo>
                    <a:pt x="6" y="5"/>
                    <a:pt x="1" y="2"/>
                    <a:pt x="1" y="2"/>
                  </a:cubicBezTo>
                  <a:lnTo>
                    <a:pt x="2" y="1"/>
                  </a:lnTo>
                  <a:cubicBezTo>
                    <a:pt x="2" y="1"/>
                    <a:pt x="6" y="4"/>
                    <a:pt x="7" y="5"/>
                  </a:cubicBezTo>
                  <a:close/>
                  <a:moveTo>
                    <a:pt x="15" y="10"/>
                  </a:moveTo>
                  <a:lnTo>
                    <a:pt x="15" y="10"/>
                  </a:lnTo>
                  <a:cubicBezTo>
                    <a:pt x="9" y="4"/>
                    <a:pt x="2" y="0"/>
                    <a:pt x="2" y="0"/>
                  </a:cubicBezTo>
                  <a:lnTo>
                    <a:pt x="0" y="1"/>
                  </a:lnTo>
                  <a:lnTo>
                    <a:pt x="0" y="3"/>
                  </a:lnTo>
                  <a:cubicBezTo>
                    <a:pt x="0" y="3"/>
                    <a:pt x="8" y="8"/>
                    <a:pt x="15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8" name="Freeform 1686"/>
            <p:cNvSpPr>
              <a:spLocks/>
            </p:cNvSpPr>
            <p:nvPr userDrawn="1"/>
          </p:nvSpPr>
          <p:spPr bwMode="auto">
            <a:xfrm>
              <a:off x="388" y="305"/>
              <a:ext cx="9" cy="8"/>
            </a:xfrm>
            <a:custGeom>
              <a:avLst/>
              <a:gdLst>
                <a:gd name="T0" fmla="*/ 16 w 21"/>
                <a:gd name="T1" fmla="*/ 0 h 16"/>
                <a:gd name="T2" fmla="*/ 16 w 21"/>
                <a:gd name="T3" fmla="*/ 0 h 16"/>
                <a:gd name="T4" fmla="*/ 12 w 21"/>
                <a:gd name="T5" fmla="*/ 10 h 16"/>
                <a:gd name="T6" fmla="*/ 0 w 21"/>
                <a:gd name="T7" fmla="*/ 10 h 16"/>
                <a:gd name="T8" fmla="*/ 13 w 21"/>
                <a:gd name="T9" fmla="*/ 12 h 16"/>
                <a:gd name="T10" fmla="*/ 16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16" y="0"/>
                  </a:moveTo>
                  <a:lnTo>
                    <a:pt x="16" y="0"/>
                  </a:lnTo>
                  <a:cubicBezTo>
                    <a:pt x="19" y="5"/>
                    <a:pt x="13" y="6"/>
                    <a:pt x="12" y="10"/>
                  </a:cubicBezTo>
                  <a:cubicBezTo>
                    <a:pt x="7" y="9"/>
                    <a:pt x="3" y="14"/>
                    <a:pt x="0" y="10"/>
                  </a:cubicBezTo>
                  <a:cubicBezTo>
                    <a:pt x="4" y="16"/>
                    <a:pt x="8" y="11"/>
                    <a:pt x="13" y="12"/>
                  </a:cubicBezTo>
                  <a:cubicBezTo>
                    <a:pt x="14" y="8"/>
                    <a:pt x="21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9" name="Freeform 1687"/>
            <p:cNvSpPr>
              <a:spLocks noEditPoints="1"/>
            </p:cNvSpPr>
            <p:nvPr userDrawn="1"/>
          </p:nvSpPr>
          <p:spPr bwMode="auto">
            <a:xfrm>
              <a:off x="388" y="302"/>
              <a:ext cx="4" cy="5"/>
            </a:xfrm>
            <a:custGeom>
              <a:avLst/>
              <a:gdLst>
                <a:gd name="T0" fmla="*/ 4 w 7"/>
                <a:gd name="T1" fmla="*/ 5 h 12"/>
                <a:gd name="T2" fmla="*/ 4 w 7"/>
                <a:gd name="T3" fmla="*/ 5 h 12"/>
                <a:gd name="T4" fmla="*/ 1 w 7"/>
                <a:gd name="T5" fmla="*/ 1 h 12"/>
                <a:gd name="T6" fmla="*/ 2 w 7"/>
                <a:gd name="T7" fmla="*/ 1 h 12"/>
                <a:gd name="T8" fmla="*/ 4 w 7"/>
                <a:gd name="T9" fmla="*/ 5 h 12"/>
                <a:gd name="T10" fmla="*/ 7 w 7"/>
                <a:gd name="T11" fmla="*/ 12 h 12"/>
                <a:gd name="T12" fmla="*/ 7 w 7"/>
                <a:gd name="T13" fmla="*/ 12 h 12"/>
                <a:gd name="T14" fmla="*/ 2 w 7"/>
                <a:gd name="T15" fmla="*/ 0 h 12"/>
                <a:gd name="T16" fmla="*/ 0 w 7"/>
                <a:gd name="T17" fmla="*/ 0 h 12"/>
                <a:gd name="T18" fmla="*/ 0 w 7"/>
                <a:gd name="T19" fmla="*/ 1 h 12"/>
                <a:gd name="T20" fmla="*/ 7 w 7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2">
                  <a:moveTo>
                    <a:pt x="4" y="5"/>
                  </a:moveTo>
                  <a:lnTo>
                    <a:pt x="4" y="5"/>
                  </a:lnTo>
                  <a:cubicBezTo>
                    <a:pt x="3" y="4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3" y="4"/>
                    <a:pt x="4" y="5"/>
                  </a:cubicBezTo>
                  <a:close/>
                  <a:moveTo>
                    <a:pt x="7" y="12"/>
                  </a:moveTo>
                  <a:lnTo>
                    <a:pt x="7" y="12"/>
                  </a:lnTo>
                  <a:cubicBezTo>
                    <a:pt x="5" y="4"/>
                    <a:pt x="2" y="0"/>
                    <a:pt x="2" y="0"/>
                  </a:cubicBezTo>
                  <a:lnTo>
                    <a:pt x="0" y="0"/>
                  </a:lnTo>
                  <a:lnTo>
                    <a:pt x="0" y="1"/>
                  </a:lnTo>
                  <a:cubicBezTo>
                    <a:pt x="0" y="1"/>
                    <a:pt x="2" y="7"/>
                    <a:pt x="7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0" name="Freeform 1688"/>
            <p:cNvSpPr>
              <a:spLocks noEditPoints="1"/>
            </p:cNvSpPr>
            <p:nvPr userDrawn="1"/>
          </p:nvSpPr>
          <p:spPr bwMode="auto">
            <a:xfrm>
              <a:off x="381" y="304"/>
              <a:ext cx="1" cy="6"/>
            </a:xfrm>
            <a:custGeom>
              <a:avLst/>
              <a:gdLst>
                <a:gd name="T0" fmla="*/ 2 w 3"/>
                <a:gd name="T1" fmla="*/ 6 h 12"/>
                <a:gd name="T2" fmla="*/ 2 w 3"/>
                <a:gd name="T3" fmla="*/ 6 h 12"/>
                <a:gd name="T4" fmla="*/ 1 w 3"/>
                <a:gd name="T5" fmla="*/ 1 h 12"/>
                <a:gd name="T6" fmla="*/ 2 w 3"/>
                <a:gd name="T7" fmla="*/ 1 h 12"/>
                <a:gd name="T8" fmla="*/ 2 w 3"/>
                <a:gd name="T9" fmla="*/ 6 h 12"/>
                <a:gd name="T10" fmla="*/ 3 w 3"/>
                <a:gd name="T11" fmla="*/ 12 h 12"/>
                <a:gd name="T12" fmla="*/ 3 w 3"/>
                <a:gd name="T13" fmla="*/ 12 h 12"/>
                <a:gd name="T14" fmla="*/ 3 w 3"/>
                <a:gd name="T15" fmla="*/ 1 h 12"/>
                <a:gd name="T16" fmla="*/ 1 w 3"/>
                <a:gd name="T17" fmla="*/ 0 h 12"/>
                <a:gd name="T18" fmla="*/ 0 w 3"/>
                <a:gd name="T19" fmla="*/ 1 h 12"/>
                <a:gd name="T20" fmla="*/ 3 w 3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12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2" y="5"/>
                    <a:pt x="2" y="6"/>
                  </a:cubicBezTo>
                  <a:close/>
                  <a:moveTo>
                    <a:pt x="3" y="12"/>
                  </a:moveTo>
                  <a:lnTo>
                    <a:pt x="3" y="12"/>
                  </a:lnTo>
                  <a:cubicBezTo>
                    <a:pt x="3" y="7"/>
                    <a:pt x="3" y="1"/>
                    <a:pt x="3" y="1"/>
                  </a:cubicBezTo>
                  <a:lnTo>
                    <a:pt x="1" y="0"/>
                  </a:lnTo>
                  <a:lnTo>
                    <a:pt x="0" y="1"/>
                  </a:lnTo>
                  <a:cubicBezTo>
                    <a:pt x="0" y="1"/>
                    <a:pt x="1" y="7"/>
                    <a:pt x="3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1" name="Freeform 1689"/>
            <p:cNvSpPr>
              <a:spLocks/>
            </p:cNvSpPr>
            <p:nvPr userDrawn="1"/>
          </p:nvSpPr>
          <p:spPr bwMode="auto">
            <a:xfrm>
              <a:off x="379" y="310"/>
              <a:ext cx="7" cy="4"/>
            </a:xfrm>
            <a:custGeom>
              <a:avLst/>
              <a:gdLst>
                <a:gd name="T0" fmla="*/ 16 w 17"/>
                <a:gd name="T1" fmla="*/ 0 h 10"/>
                <a:gd name="T2" fmla="*/ 16 w 17"/>
                <a:gd name="T3" fmla="*/ 0 h 10"/>
                <a:gd name="T4" fmla="*/ 8 w 17"/>
                <a:gd name="T5" fmla="*/ 8 h 10"/>
                <a:gd name="T6" fmla="*/ 0 w 17"/>
                <a:gd name="T7" fmla="*/ 1 h 10"/>
                <a:gd name="T8" fmla="*/ 8 w 17"/>
                <a:gd name="T9" fmla="*/ 10 h 10"/>
                <a:gd name="T10" fmla="*/ 16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6" y="0"/>
                  </a:moveTo>
                  <a:lnTo>
                    <a:pt x="16" y="0"/>
                  </a:lnTo>
                  <a:cubicBezTo>
                    <a:pt x="16" y="6"/>
                    <a:pt x="11" y="5"/>
                    <a:pt x="8" y="8"/>
                  </a:cubicBezTo>
                  <a:cubicBezTo>
                    <a:pt x="5" y="4"/>
                    <a:pt x="0" y="6"/>
                    <a:pt x="0" y="1"/>
                  </a:cubicBezTo>
                  <a:cubicBezTo>
                    <a:pt x="0" y="9"/>
                    <a:pt x="5" y="6"/>
                    <a:pt x="8" y="10"/>
                  </a:cubicBezTo>
                  <a:cubicBezTo>
                    <a:pt x="11" y="6"/>
                    <a:pt x="17" y="8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2" name="Freeform 1690"/>
            <p:cNvSpPr>
              <a:spLocks noEditPoints="1"/>
            </p:cNvSpPr>
            <p:nvPr userDrawn="1"/>
          </p:nvSpPr>
          <p:spPr bwMode="auto">
            <a:xfrm>
              <a:off x="372" y="304"/>
              <a:ext cx="2" cy="6"/>
            </a:xfrm>
            <a:custGeom>
              <a:avLst/>
              <a:gdLst>
                <a:gd name="T0" fmla="*/ 1 w 4"/>
                <a:gd name="T1" fmla="*/ 8 h 14"/>
                <a:gd name="T2" fmla="*/ 1 w 4"/>
                <a:gd name="T3" fmla="*/ 8 h 14"/>
                <a:gd name="T4" fmla="*/ 2 w 4"/>
                <a:gd name="T5" fmla="*/ 1 h 14"/>
                <a:gd name="T6" fmla="*/ 3 w 4"/>
                <a:gd name="T7" fmla="*/ 2 h 14"/>
                <a:gd name="T8" fmla="*/ 1 w 4"/>
                <a:gd name="T9" fmla="*/ 8 h 14"/>
                <a:gd name="T10" fmla="*/ 0 w 4"/>
                <a:gd name="T11" fmla="*/ 14 h 14"/>
                <a:gd name="T12" fmla="*/ 0 w 4"/>
                <a:gd name="T13" fmla="*/ 14 h 14"/>
                <a:gd name="T14" fmla="*/ 4 w 4"/>
                <a:gd name="T15" fmla="*/ 2 h 14"/>
                <a:gd name="T16" fmla="*/ 3 w 4"/>
                <a:gd name="T17" fmla="*/ 0 h 14"/>
                <a:gd name="T18" fmla="*/ 1 w 4"/>
                <a:gd name="T19" fmla="*/ 1 h 14"/>
                <a:gd name="T20" fmla="*/ 0 w 4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4">
                  <a:moveTo>
                    <a:pt x="1" y="8"/>
                  </a:moveTo>
                  <a:lnTo>
                    <a:pt x="1" y="8"/>
                  </a:lnTo>
                  <a:cubicBezTo>
                    <a:pt x="1" y="7"/>
                    <a:pt x="2" y="1"/>
                    <a:pt x="2" y="1"/>
                  </a:cubicBezTo>
                  <a:lnTo>
                    <a:pt x="3" y="2"/>
                  </a:lnTo>
                  <a:cubicBezTo>
                    <a:pt x="3" y="2"/>
                    <a:pt x="2" y="7"/>
                    <a:pt x="1" y="8"/>
                  </a:cubicBezTo>
                  <a:close/>
                  <a:moveTo>
                    <a:pt x="0" y="14"/>
                  </a:moveTo>
                  <a:lnTo>
                    <a:pt x="0" y="14"/>
                  </a:lnTo>
                  <a:cubicBezTo>
                    <a:pt x="4" y="6"/>
                    <a:pt x="4" y="2"/>
                    <a:pt x="4" y="2"/>
                  </a:cubicBezTo>
                  <a:lnTo>
                    <a:pt x="3" y="0"/>
                  </a:lnTo>
                  <a:lnTo>
                    <a:pt x="1" y="1"/>
                  </a:lnTo>
                  <a:cubicBezTo>
                    <a:pt x="1" y="1"/>
                    <a:pt x="0" y="6"/>
                    <a:pt x="0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3" name="Freeform 1691"/>
            <p:cNvSpPr>
              <a:spLocks/>
            </p:cNvSpPr>
            <p:nvPr userDrawn="1"/>
          </p:nvSpPr>
          <p:spPr bwMode="auto">
            <a:xfrm>
              <a:off x="367" y="309"/>
              <a:ext cx="9" cy="5"/>
            </a:xfrm>
            <a:custGeom>
              <a:avLst/>
              <a:gdLst>
                <a:gd name="T0" fmla="*/ 20 w 20"/>
                <a:gd name="T1" fmla="*/ 4 h 12"/>
                <a:gd name="T2" fmla="*/ 20 w 20"/>
                <a:gd name="T3" fmla="*/ 4 h 12"/>
                <a:gd name="T4" fmla="*/ 9 w 20"/>
                <a:gd name="T5" fmla="*/ 9 h 12"/>
                <a:gd name="T6" fmla="*/ 3 w 20"/>
                <a:gd name="T7" fmla="*/ 0 h 12"/>
                <a:gd name="T8" fmla="*/ 8 w 20"/>
                <a:gd name="T9" fmla="*/ 11 h 12"/>
                <a:gd name="T10" fmla="*/ 20 w 20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4"/>
                  </a:moveTo>
                  <a:lnTo>
                    <a:pt x="20" y="4"/>
                  </a:lnTo>
                  <a:cubicBezTo>
                    <a:pt x="18" y="10"/>
                    <a:pt x="13" y="7"/>
                    <a:pt x="9" y="9"/>
                  </a:cubicBezTo>
                  <a:cubicBezTo>
                    <a:pt x="6" y="5"/>
                    <a:pt x="2" y="5"/>
                    <a:pt x="3" y="0"/>
                  </a:cubicBezTo>
                  <a:cubicBezTo>
                    <a:pt x="0" y="8"/>
                    <a:pt x="6" y="7"/>
                    <a:pt x="8" y="11"/>
                  </a:cubicBezTo>
                  <a:cubicBezTo>
                    <a:pt x="13" y="9"/>
                    <a:pt x="18" y="12"/>
                    <a:pt x="2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4" name="Freeform 1692"/>
            <p:cNvSpPr>
              <a:spLocks/>
            </p:cNvSpPr>
            <p:nvPr userDrawn="1"/>
          </p:nvSpPr>
          <p:spPr bwMode="auto">
            <a:xfrm>
              <a:off x="365" y="302"/>
              <a:ext cx="0" cy="2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4 h 4"/>
                <a:gd name="T4" fmla="*/ 1 w 1"/>
                <a:gd name="T5" fmla="*/ 0 h 4"/>
                <a:gd name="T6" fmla="*/ 0 w 1"/>
                <a:gd name="T7" fmla="*/ 0 h 4"/>
                <a:gd name="T8" fmla="*/ 0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lnTo>
                    <a:pt x="0" y="4"/>
                  </a:lnTo>
                  <a:cubicBezTo>
                    <a:pt x="1" y="3"/>
                    <a:pt x="1" y="0"/>
                    <a:pt x="1" y="0"/>
                  </a:cubicBez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5" name="Freeform 1693"/>
            <p:cNvSpPr>
              <a:spLocks/>
            </p:cNvSpPr>
            <p:nvPr userDrawn="1"/>
          </p:nvSpPr>
          <p:spPr bwMode="auto">
            <a:xfrm>
              <a:off x="331" y="181"/>
              <a:ext cx="98" cy="48"/>
            </a:xfrm>
            <a:custGeom>
              <a:avLst/>
              <a:gdLst>
                <a:gd name="T0" fmla="*/ 12 w 219"/>
                <a:gd name="T1" fmla="*/ 57 h 105"/>
                <a:gd name="T2" fmla="*/ 12 w 219"/>
                <a:gd name="T3" fmla="*/ 57 h 105"/>
                <a:gd name="T4" fmla="*/ 60 w 219"/>
                <a:gd name="T5" fmla="*/ 81 h 105"/>
                <a:gd name="T6" fmla="*/ 120 w 219"/>
                <a:gd name="T7" fmla="*/ 81 h 105"/>
                <a:gd name="T8" fmla="*/ 156 w 219"/>
                <a:gd name="T9" fmla="*/ 68 h 105"/>
                <a:gd name="T10" fmla="*/ 156 w 219"/>
                <a:gd name="T11" fmla="*/ 22 h 105"/>
                <a:gd name="T12" fmla="*/ 179 w 219"/>
                <a:gd name="T13" fmla="*/ 31 h 105"/>
                <a:gd name="T14" fmla="*/ 181 w 219"/>
                <a:gd name="T15" fmla="*/ 39 h 105"/>
                <a:gd name="T16" fmla="*/ 172 w 219"/>
                <a:gd name="T17" fmla="*/ 74 h 105"/>
                <a:gd name="T18" fmla="*/ 182 w 219"/>
                <a:gd name="T19" fmla="*/ 93 h 105"/>
                <a:gd name="T20" fmla="*/ 177 w 219"/>
                <a:gd name="T21" fmla="*/ 105 h 105"/>
                <a:gd name="T22" fmla="*/ 192 w 219"/>
                <a:gd name="T23" fmla="*/ 85 h 105"/>
                <a:gd name="T24" fmla="*/ 186 w 219"/>
                <a:gd name="T25" fmla="*/ 72 h 105"/>
                <a:gd name="T26" fmla="*/ 208 w 219"/>
                <a:gd name="T27" fmla="*/ 77 h 105"/>
                <a:gd name="T28" fmla="*/ 211 w 219"/>
                <a:gd name="T29" fmla="*/ 87 h 105"/>
                <a:gd name="T30" fmla="*/ 219 w 219"/>
                <a:gd name="T31" fmla="*/ 74 h 105"/>
                <a:gd name="T32" fmla="*/ 209 w 219"/>
                <a:gd name="T33" fmla="*/ 65 h 105"/>
                <a:gd name="T34" fmla="*/ 199 w 219"/>
                <a:gd name="T35" fmla="*/ 63 h 105"/>
                <a:gd name="T36" fmla="*/ 210 w 219"/>
                <a:gd name="T37" fmla="*/ 38 h 105"/>
                <a:gd name="T38" fmla="*/ 186 w 219"/>
                <a:gd name="T39" fmla="*/ 23 h 105"/>
                <a:gd name="T40" fmla="*/ 179 w 219"/>
                <a:gd name="T41" fmla="*/ 16 h 105"/>
                <a:gd name="T42" fmla="*/ 159 w 219"/>
                <a:gd name="T43" fmla="*/ 2 h 105"/>
                <a:gd name="T44" fmla="*/ 146 w 219"/>
                <a:gd name="T45" fmla="*/ 10 h 105"/>
                <a:gd name="T46" fmla="*/ 136 w 219"/>
                <a:gd name="T47" fmla="*/ 16 h 105"/>
                <a:gd name="T48" fmla="*/ 139 w 219"/>
                <a:gd name="T49" fmla="*/ 42 h 105"/>
                <a:gd name="T50" fmla="*/ 144 w 219"/>
                <a:gd name="T51" fmla="*/ 63 h 105"/>
                <a:gd name="T52" fmla="*/ 118 w 219"/>
                <a:gd name="T53" fmla="*/ 79 h 105"/>
                <a:gd name="T54" fmla="*/ 76 w 219"/>
                <a:gd name="T55" fmla="*/ 79 h 105"/>
                <a:gd name="T56" fmla="*/ 31 w 219"/>
                <a:gd name="T57" fmla="*/ 51 h 105"/>
                <a:gd name="T58" fmla="*/ 28 w 219"/>
                <a:gd name="T59" fmla="*/ 48 h 105"/>
                <a:gd name="T60" fmla="*/ 0 w 219"/>
                <a:gd name="T61" fmla="*/ 45 h 105"/>
                <a:gd name="T62" fmla="*/ 12 w 219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9" h="105">
                  <a:moveTo>
                    <a:pt x="12" y="57"/>
                  </a:moveTo>
                  <a:lnTo>
                    <a:pt x="12" y="57"/>
                  </a:lnTo>
                  <a:cubicBezTo>
                    <a:pt x="20" y="66"/>
                    <a:pt x="40" y="77"/>
                    <a:pt x="60" y="81"/>
                  </a:cubicBezTo>
                  <a:cubicBezTo>
                    <a:pt x="76" y="84"/>
                    <a:pt x="108" y="82"/>
                    <a:pt x="120" y="81"/>
                  </a:cubicBezTo>
                  <a:cubicBezTo>
                    <a:pt x="135" y="80"/>
                    <a:pt x="149" y="76"/>
                    <a:pt x="156" y="68"/>
                  </a:cubicBezTo>
                  <a:cubicBezTo>
                    <a:pt x="170" y="54"/>
                    <a:pt x="149" y="36"/>
                    <a:pt x="156" y="22"/>
                  </a:cubicBezTo>
                  <a:cubicBezTo>
                    <a:pt x="163" y="26"/>
                    <a:pt x="169" y="30"/>
                    <a:pt x="179" y="31"/>
                  </a:cubicBezTo>
                  <a:cubicBezTo>
                    <a:pt x="180" y="33"/>
                    <a:pt x="180" y="37"/>
                    <a:pt x="181" y="39"/>
                  </a:cubicBezTo>
                  <a:cubicBezTo>
                    <a:pt x="184" y="55"/>
                    <a:pt x="169" y="58"/>
                    <a:pt x="172" y="74"/>
                  </a:cubicBezTo>
                  <a:cubicBezTo>
                    <a:pt x="174" y="82"/>
                    <a:pt x="180" y="84"/>
                    <a:pt x="182" y="93"/>
                  </a:cubicBezTo>
                  <a:cubicBezTo>
                    <a:pt x="182" y="93"/>
                    <a:pt x="183" y="100"/>
                    <a:pt x="177" y="105"/>
                  </a:cubicBezTo>
                  <a:cubicBezTo>
                    <a:pt x="190" y="105"/>
                    <a:pt x="196" y="95"/>
                    <a:pt x="192" y="85"/>
                  </a:cubicBezTo>
                  <a:cubicBezTo>
                    <a:pt x="191" y="81"/>
                    <a:pt x="186" y="77"/>
                    <a:pt x="186" y="72"/>
                  </a:cubicBezTo>
                  <a:cubicBezTo>
                    <a:pt x="193" y="81"/>
                    <a:pt x="198" y="80"/>
                    <a:pt x="208" y="77"/>
                  </a:cubicBezTo>
                  <a:cubicBezTo>
                    <a:pt x="213" y="76"/>
                    <a:pt x="213" y="82"/>
                    <a:pt x="211" y="87"/>
                  </a:cubicBezTo>
                  <a:cubicBezTo>
                    <a:pt x="217" y="83"/>
                    <a:pt x="219" y="77"/>
                    <a:pt x="219" y="74"/>
                  </a:cubicBezTo>
                  <a:cubicBezTo>
                    <a:pt x="219" y="67"/>
                    <a:pt x="214" y="63"/>
                    <a:pt x="209" y="65"/>
                  </a:cubicBezTo>
                  <a:cubicBezTo>
                    <a:pt x="206" y="65"/>
                    <a:pt x="200" y="69"/>
                    <a:pt x="199" y="63"/>
                  </a:cubicBezTo>
                  <a:cubicBezTo>
                    <a:pt x="198" y="53"/>
                    <a:pt x="214" y="54"/>
                    <a:pt x="210" y="38"/>
                  </a:cubicBezTo>
                  <a:cubicBezTo>
                    <a:pt x="209" y="29"/>
                    <a:pt x="200" y="25"/>
                    <a:pt x="186" y="23"/>
                  </a:cubicBezTo>
                  <a:cubicBezTo>
                    <a:pt x="184" y="22"/>
                    <a:pt x="181" y="19"/>
                    <a:pt x="179" y="16"/>
                  </a:cubicBezTo>
                  <a:cubicBezTo>
                    <a:pt x="171" y="3"/>
                    <a:pt x="163" y="0"/>
                    <a:pt x="159" y="2"/>
                  </a:cubicBezTo>
                  <a:cubicBezTo>
                    <a:pt x="153" y="5"/>
                    <a:pt x="151" y="8"/>
                    <a:pt x="146" y="10"/>
                  </a:cubicBezTo>
                  <a:cubicBezTo>
                    <a:pt x="142" y="12"/>
                    <a:pt x="138" y="13"/>
                    <a:pt x="136" y="16"/>
                  </a:cubicBezTo>
                  <a:cubicBezTo>
                    <a:pt x="130" y="24"/>
                    <a:pt x="135" y="35"/>
                    <a:pt x="139" y="42"/>
                  </a:cubicBezTo>
                  <a:cubicBezTo>
                    <a:pt x="141" y="47"/>
                    <a:pt x="146" y="56"/>
                    <a:pt x="144" y="63"/>
                  </a:cubicBezTo>
                  <a:cubicBezTo>
                    <a:pt x="141" y="72"/>
                    <a:pt x="127" y="77"/>
                    <a:pt x="118" y="79"/>
                  </a:cubicBezTo>
                  <a:cubicBezTo>
                    <a:pt x="111" y="81"/>
                    <a:pt x="89" y="82"/>
                    <a:pt x="76" y="79"/>
                  </a:cubicBezTo>
                  <a:cubicBezTo>
                    <a:pt x="65" y="76"/>
                    <a:pt x="38" y="61"/>
                    <a:pt x="31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19" y="44"/>
                    <a:pt x="0" y="45"/>
                    <a:pt x="0" y="45"/>
                  </a:cubicBezTo>
                  <a:cubicBezTo>
                    <a:pt x="0" y="45"/>
                    <a:pt x="4" y="49"/>
                    <a:pt x="12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6" name="Freeform 1694"/>
            <p:cNvSpPr>
              <a:spLocks/>
            </p:cNvSpPr>
            <p:nvPr userDrawn="1"/>
          </p:nvSpPr>
          <p:spPr bwMode="auto">
            <a:xfrm>
              <a:off x="339" y="203"/>
              <a:ext cx="25" cy="14"/>
            </a:xfrm>
            <a:custGeom>
              <a:avLst/>
              <a:gdLst>
                <a:gd name="T0" fmla="*/ 9 w 55"/>
                <a:gd name="T1" fmla="*/ 3 h 32"/>
                <a:gd name="T2" fmla="*/ 9 w 55"/>
                <a:gd name="T3" fmla="*/ 3 h 32"/>
                <a:gd name="T4" fmla="*/ 0 w 55"/>
                <a:gd name="T5" fmla="*/ 0 h 32"/>
                <a:gd name="T6" fmla="*/ 55 w 55"/>
                <a:gd name="T7" fmla="*/ 32 h 32"/>
                <a:gd name="T8" fmla="*/ 9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9" y="3"/>
                  </a:moveTo>
                  <a:lnTo>
                    <a:pt x="9" y="3"/>
                  </a:lnTo>
                  <a:cubicBezTo>
                    <a:pt x="6" y="1"/>
                    <a:pt x="0" y="0"/>
                    <a:pt x="0" y="0"/>
                  </a:cubicBezTo>
                  <a:cubicBezTo>
                    <a:pt x="5" y="10"/>
                    <a:pt x="33" y="28"/>
                    <a:pt x="55" y="32"/>
                  </a:cubicBezTo>
                  <a:cubicBezTo>
                    <a:pt x="44" y="29"/>
                    <a:pt x="17" y="15"/>
                    <a:pt x="9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7" name="Freeform 1695"/>
            <p:cNvSpPr>
              <a:spLocks/>
            </p:cNvSpPr>
            <p:nvPr userDrawn="1"/>
          </p:nvSpPr>
          <p:spPr bwMode="auto">
            <a:xfrm>
              <a:off x="334" y="202"/>
              <a:ext cx="27" cy="15"/>
            </a:xfrm>
            <a:custGeom>
              <a:avLst/>
              <a:gdLst>
                <a:gd name="T0" fmla="*/ 0 w 59"/>
                <a:gd name="T1" fmla="*/ 0 h 33"/>
                <a:gd name="T2" fmla="*/ 0 w 59"/>
                <a:gd name="T3" fmla="*/ 0 h 33"/>
                <a:gd name="T4" fmla="*/ 59 w 59"/>
                <a:gd name="T5" fmla="*/ 33 h 33"/>
                <a:gd name="T6" fmla="*/ 8 w 59"/>
                <a:gd name="T7" fmla="*/ 1 h 33"/>
                <a:gd name="T8" fmla="*/ 0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0" y="0"/>
                  </a:moveTo>
                  <a:lnTo>
                    <a:pt x="0" y="0"/>
                  </a:lnTo>
                  <a:cubicBezTo>
                    <a:pt x="7" y="13"/>
                    <a:pt x="33" y="29"/>
                    <a:pt x="59" y="33"/>
                  </a:cubicBezTo>
                  <a:cubicBezTo>
                    <a:pt x="34" y="25"/>
                    <a:pt x="14" y="11"/>
                    <a:pt x="8" y="1"/>
                  </a:cubicBezTo>
                  <a:cubicBezTo>
                    <a:pt x="5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8" name="Freeform 1696"/>
            <p:cNvSpPr>
              <a:spLocks/>
            </p:cNvSpPr>
            <p:nvPr userDrawn="1"/>
          </p:nvSpPr>
          <p:spPr bwMode="auto">
            <a:xfrm>
              <a:off x="409" y="195"/>
              <a:ext cx="18" cy="32"/>
            </a:xfrm>
            <a:custGeom>
              <a:avLst/>
              <a:gdLst>
                <a:gd name="T0" fmla="*/ 16 w 41"/>
                <a:gd name="T1" fmla="*/ 1 h 70"/>
                <a:gd name="T2" fmla="*/ 16 w 41"/>
                <a:gd name="T3" fmla="*/ 1 h 70"/>
                <a:gd name="T4" fmla="*/ 13 w 41"/>
                <a:gd name="T5" fmla="*/ 0 h 70"/>
                <a:gd name="T6" fmla="*/ 14 w 41"/>
                <a:gd name="T7" fmla="*/ 13 h 70"/>
                <a:gd name="T8" fmla="*/ 11 w 41"/>
                <a:gd name="T9" fmla="*/ 0 h 70"/>
                <a:gd name="T10" fmla="*/ 9 w 41"/>
                <a:gd name="T11" fmla="*/ 0 h 70"/>
                <a:gd name="T12" fmla="*/ 7 w 41"/>
                <a:gd name="T13" fmla="*/ 24 h 70"/>
                <a:gd name="T14" fmla="*/ 5 w 41"/>
                <a:gd name="T15" fmla="*/ 49 h 70"/>
                <a:gd name="T16" fmla="*/ 10 w 41"/>
                <a:gd name="T17" fmla="*/ 70 h 70"/>
                <a:gd name="T18" fmla="*/ 13 w 41"/>
                <a:gd name="T19" fmla="*/ 47 h 70"/>
                <a:gd name="T20" fmla="*/ 14 w 41"/>
                <a:gd name="T21" fmla="*/ 33 h 70"/>
                <a:gd name="T22" fmla="*/ 25 w 41"/>
                <a:gd name="T23" fmla="*/ 45 h 70"/>
                <a:gd name="T24" fmla="*/ 41 w 41"/>
                <a:gd name="T25" fmla="*/ 46 h 70"/>
                <a:gd name="T26" fmla="*/ 31 w 41"/>
                <a:gd name="T27" fmla="*/ 41 h 70"/>
                <a:gd name="T28" fmla="*/ 22 w 41"/>
                <a:gd name="T29" fmla="*/ 21 h 70"/>
                <a:gd name="T30" fmla="*/ 26 w 41"/>
                <a:gd name="T31" fmla="*/ 3 h 70"/>
                <a:gd name="T32" fmla="*/ 26 w 41"/>
                <a:gd name="T33" fmla="*/ 13 h 70"/>
                <a:gd name="T34" fmla="*/ 24 w 41"/>
                <a:gd name="T35" fmla="*/ 2 h 70"/>
                <a:gd name="T36" fmla="*/ 22 w 41"/>
                <a:gd name="T37" fmla="*/ 2 h 70"/>
                <a:gd name="T38" fmla="*/ 22 w 41"/>
                <a:gd name="T39" fmla="*/ 13 h 70"/>
                <a:gd name="T40" fmla="*/ 20 w 41"/>
                <a:gd name="T41" fmla="*/ 1 h 70"/>
                <a:gd name="T42" fmla="*/ 18 w 41"/>
                <a:gd name="T43" fmla="*/ 1 h 70"/>
                <a:gd name="T44" fmla="*/ 18 w 41"/>
                <a:gd name="T45" fmla="*/ 13 h 70"/>
                <a:gd name="T46" fmla="*/ 1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16" y="1"/>
                  </a:moveTo>
                  <a:lnTo>
                    <a:pt x="16" y="1"/>
                  </a:lnTo>
                  <a:lnTo>
                    <a:pt x="13" y="0"/>
                  </a:lnTo>
                  <a:cubicBezTo>
                    <a:pt x="15" y="4"/>
                    <a:pt x="16" y="8"/>
                    <a:pt x="14" y="13"/>
                  </a:cubicBezTo>
                  <a:cubicBezTo>
                    <a:pt x="14" y="7"/>
                    <a:pt x="12" y="2"/>
                    <a:pt x="11" y="0"/>
                  </a:cubicBezTo>
                  <a:cubicBezTo>
                    <a:pt x="11" y="0"/>
                    <a:pt x="9" y="0"/>
                    <a:pt x="9" y="0"/>
                  </a:cubicBezTo>
                  <a:cubicBezTo>
                    <a:pt x="13" y="11"/>
                    <a:pt x="11" y="19"/>
                    <a:pt x="7" y="24"/>
                  </a:cubicBezTo>
                  <a:cubicBezTo>
                    <a:pt x="0" y="32"/>
                    <a:pt x="1" y="40"/>
                    <a:pt x="5" y="49"/>
                  </a:cubicBezTo>
                  <a:cubicBezTo>
                    <a:pt x="7" y="53"/>
                    <a:pt x="16" y="63"/>
                    <a:pt x="10" y="70"/>
                  </a:cubicBezTo>
                  <a:cubicBezTo>
                    <a:pt x="23" y="63"/>
                    <a:pt x="17" y="51"/>
                    <a:pt x="13" y="47"/>
                  </a:cubicBezTo>
                  <a:cubicBezTo>
                    <a:pt x="10" y="43"/>
                    <a:pt x="10" y="36"/>
                    <a:pt x="14" y="33"/>
                  </a:cubicBezTo>
                  <a:cubicBezTo>
                    <a:pt x="14" y="40"/>
                    <a:pt x="19" y="45"/>
                    <a:pt x="25" y="45"/>
                  </a:cubicBezTo>
                  <a:cubicBezTo>
                    <a:pt x="30" y="45"/>
                    <a:pt x="39" y="38"/>
                    <a:pt x="41" y="46"/>
                  </a:cubicBezTo>
                  <a:cubicBezTo>
                    <a:pt x="41" y="38"/>
                    <a:pt x="36" y="40"/>
                    <a:pt x="31" y="41"/>
                  </a:cubicBezTo>
                  <a:cubicBezTo>
                    <a:pt x="15" y="44"/>
                    <a:pt x="16" y="26"/>
                    <a:pt x="22" y="21"/>
                  </a:cubicBezTo>
                  <a:cubicBezTo>
                    <a:pt x="28" y="16"/>
                    <a:pt x="36" y="9"/>
                    <a:pt x="26" y="3"/>
                  </a:cubicBezTo>
                  <a:cubicBezTo>
                    <a:pt x="27" y="6"/>
                    <a:pt x="27" y="10"/>
                    <a:pt x="26" y="13"/>
                  </a:cubicBezTo>
                  <a:cubicBezTo>
                    <a:pt x="26" y="9"/>
                    <a:pt x="25" y="3"/>
                    <a:pt x="24" y="2"/>
                  </a:cubicBezTo>
                  <a:lnTo>
                    <a:pt x="22" y="2"/>
                  </a:lnTo>
                  <a:cubicBezTo>
                    <a:pt x="23" y="5"/>
                    <a:pt x="24" y="9"/>
                    <a:pt x="22" y="13"/>
                  </a:cubicBezTo>
                  <a:cubicBezTo>
                    <a:pt x="22" y="10"/>
                    <a:pt x="22" y="4"/>
                    <a:pt x="20" y="1"/>
                  </a:cubicBezTo>
                  <a:lnTo>
                    <a:pt x="18" y="1"/>
                  </a:lnTo>
                  <a:cubicBezTo>
                    <a:pt x="19" y="4"/>
                    <a:pt x="19" y="8"/>
                    <a:pt x="18" y="13"/>
                  </a:cubicBezTo>
                  <a:cubicBezTo>
                    <a:pt x="18" y="7"/>
                    <a:pt x="17" y="3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9" name="Freeform 1697"/>
            <p:cNvSpPr>
              <a:spLocks/>
            </p:cNvSpPr>
            <p:nvPr userDrawn="1"/>
          </p:nvSpPr>
          <p:spPr bwMode="auto">
            <a:xfrm>
              <a:off x="393" y="190"/>
              <a:ext cx="9" cy="23"/>
            </a:xfrm>
            <a:custGeom>
              <a:avLst/>
              <a:gdLst>
                <a:gd name="T0" fmla="*/ 13 w 22"/>
                <a:gd name="T1" fmla="*/ 0 h 51"/>
                <a:gd name="T2" fmla="*/ 13 w 22"/>
                <a:gd name="T3" fmla="*/ 0 h 51"/>
                <a:gd name="T4" fmla="*/ 11 w 22"/>
                <a:gd name="T5" fmla="*/ 0 h 51"/>
                <a:gd name="T6" fmla="*/ 10 w 22"/>
                <a:gd name="T7" fmla="*/ 11 h 51"/>
                <a:gd name="T8" fmla="*/ 9 w 22"/>
                <a:gd name="T9" fmla="*/ 0 h 51"/>
                <a:gd name="T10" fmla="*/ 13 w 22"/>
                <a:gd name="T11" fmla="*/ 27 h 51"/>
                <a:gd name="T12" fmla="*/ 12 w 22"/>
                <a:gd name="T13" fmla="*/ 51 h 51"/>
                <a:gd name="T14" fmla="*/ 21 w 22"/>
                <a:gd name="T15" fmla="*/ 38 h 51"/>
                <a:gd name="T16" fmla="*/ 18 w 22"/>
                <a:gd name="T17" fmla="*/ 22 h 51"/>
                <a:gd name="T18" fmla="*/ 17 w 22"/>
                <a:gd name="T19" fmla="*/ 1 h 51"/>
                <a:gd name="T20" fmla="*/ 15 w 22"/>
                <a:gd name="T21" fmla="*/ 1 h 51"/>
                <a:gd name="T22" fmla="*/ 13 w 22"/>
                <a:gd name="T23" fmla="*/ 12 h 51"/>
                <a:gd name="T24" fmla="*/ 13 w 22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51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11" y="0"/>
                    <a:pt x="11" y="0"/>
                  </a:cubicBezTo>
                  <a:cubicBezTo>
                    <a:pt x="9" y="3"/>
                    <a:pt x="9" y="7"/>
                    <a:pt x="10" y="11"/>
                  </a:cubicBezTo>
                  <a:cubicBezTo>
                    <a:pt x="8" y="7"/>
                    <a:pt x="8" y="4"/>
                    <a:pt x="9" y="0"/>
                  </a:cubicBezTo>
                  <a:cubicBezTo>
                    <a:pt x="0" y="0"/>
                    <a:pt x="10" y="19"/>
                    <a:pt x="13" y="27"/>
                  </a:cubicBezTo>
                  <a:cubicBezTo>
                    <a:pt x="15" y="31"/>
                    <a:pt x="19" y="42"/>
                    <a:pt x="12" y="51"/>
                  </a:cubicBezTo>
                  <a:cubicBezTo>
                    <a:pt x="15" y="49"/>
                    <a:pt x="22" y="42"/>
                    <a:pt x="21" y="38"/>
                  </a:cubicBezTo>
                  <a:cubicBezTo>
                    <a:pt x="21" y="29"/>
                    <a:pt x="19" y="25"/>
                    <a:pt x="18" y="22"/>
                  </a:cubicBezTo>
                  <a:cubicBezTo>
                    <a:pt x="15" y="15"/>
                    <a:pt x="14" y="7"/>
                    <a:pt x="17" y="1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4" y="2"/>
                    <a:pt x="12" y="7"/>
                    <a:pt x="13" y="12"/>
                  </a:cubicBezTo>
                  <a:cubicBezTo>
                    <a:pt x="10" y="7"/>
                    <a:pt x="12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0" name="Freeform 1698"/>
            <p:cNvSpPr>
              <a:spLocks/>
            </p:cNvSpPr>
            <p:nvPr userDrawn="1"/>
          </p:nvSpPr>
          <p:spPr bwMode="auto">
            <a:xfrm>
              <a:off x="388" y="187"/>
              <a:ext cx="40" cy="30"/>
            </a:xfrm>
            <a:custGeom>
              <a:avLst/>
              <a:gdLst>
                <a:gd name="T0" fmla="*/ 24 w 90"/>
                <a:gd name="T1" fmla="*/ 1 h 65"/>
                <a:gd name="T2" fmla="*/ 24 w 90"/>
                <a:gd name="T3" fmla="*/ 1 h 65"/>
                <a:gd name="T4" fmla="*/ 15 w 90"/>
                <a:gd name="T5" fmla="*/ 1 h 65"/>
                <a:gd name="T6" fmla="*/ 21 w 90"/>
                <a:gd name="T7" fmla="*/ 48 h 65"/>
                <a:gd name="T8" fmla="*/ 1 w 90"/>
                <a:gd name="T9" fmla="*/ 65 h 65"/>
                <a:gd name="T10" fmla="*/ 24 w 90"/>
                <a:gd name="T11" fmla="*/ 41 h 65"/>
                <a:gd name="T12" fmla="*/ 18 w 90"/>
                <a:gd name="T13" fmla="*/ 4 h 65"/>
                <a:gd name="T14" fmla="*/ 50 w 90"/>
                <a:gd name="T15" fmla="*/ 14 h 65"/>
                <a:gd name="T16" fmla="*/ 80 w 90"/>
                <a:gd name="T17" fmla="*/ 31 h 65"/>
                <a:gd name="T18" fmla="*/ 70 w 90"/>
                <a:gd name="T19" fmla="*/ 42 h 65"/>
                <a:gd name="T20" fmla="*/ 76 w 90"/>
                <a:gd name="T21" fmla="*/ 57 h 65"/>
                <a:gd name="T22" fmla="*/ 90 w 90"/>
                <a:gd name="T23" fmla="*/ 60 h 65"/>
                <a:gd name="T24" fmla="*/ 71 w 90"/>
                <a:gd name="T25" fmla="*/ 52 h 65"/>
                <a:gd name="T26" fmla="*/ 77 w 90"/>
                <a:gd name="T27" fmla="*/ 38 h 65"/>
                <a:gd name="T28" fmla="*/ 82 w 90"/>
                <a:gd name="T29" fmla="*/ 27 h 65"/>
                <a:gd name="T30" fmla="*/ 48 w 90"/>
                <a:gd name="T31" fmla="*/ 10 h 65"/>
                <a:gd name="T32" fmla="*/ 24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24" y="1"/>
                  </a:moveTo>
                  <a:lnTo>
                    <a:pt x="24" y="1"/>
                  </a:lnTo>
                  <a:cubicBezTo>
                    <a:pt x="21" y="0"/>
                    <a:pt x="17" y="0"/>
                    <a:pt x="15" y="1"/>
                  </a:cubicBezTo>
                  <a:cubicBezTo>
                    <a:pt x="0" y="10"/>
                    <a:pt x="23" y="32"/>
                    <a:pt x="21" y="48"/>
                  </a:cubicBezTo>
                  <a:cubicBezTo>
                    <a:pt x="20" y="58"/>
                    <a:pt x="8" y="62"/>
                    <a:pt x="1" y="65"/>
                  </a:cubicBezTo>
                  <a:cubicBezTo>
                    <a:pt x="17" y="63"/>
                    <a:pt x="27" y="55"/>
                    <a:pt x="24" y="41"/>
                  </a:cubicBezTo>
                  <a:cubicBezTo>
                    <a:pt x="22" y="30"/>
                    <a:pt x="6" y="8"/>
                    <a:pt x="18" y="4"/>
                  </a:cubicBezTo>
                  <a:cubicBezTo>
                    <a:pt x="27" y="1"/>
                    <a:pt x="38" y="12"/>
                    <a:pt x="50" y="14"/>
                  </a:cubicBezTo>
                  <a:cubicBezTo>
                    <a:pt x="62" y="16"/>
                    <a:pt x="83" y="16"/>
                    <a:pt x="80" y="31"/>
                  </a:cubicBezTo>
                  <a:cubicBezTo>
                    <a:pt x="79" y="35"/>
                    <a:pt x="72" y="38"/>
                    <a:pt x="70" y="42"/>
                  </a:cubicBezTo>
                  <a:cubicBezTo>
                    <a:pt x="65" y="49"/>
                    <a:pt x="68" y="59"/>
                    <a:pt x="76" y="57"/>
                  </a:cubicBezTo>
                  <a:cubicBezTo>
                    <a:pt x="86" y="54"/>
                    <a:pt x="88" y="55"/>
                    <a:pt x="90" y="60"/>
                  </a:cubicBezTo>
                  <a:cubicBezTo>
                    <a:pt x="89" y="44"/>
                    <a:pt x="74" y="61"/>
                    <a:pt x="71" y="52"/>
                  </a:cubicBezTo>
                  <a:cubicBezTo>
                    <a:pt x="68" y="45"/>
                    <a:pt x="73" y="42"/>
                    <a:pt x="77" y="38"/>
                  </a:cubicBezTo>
                  <a:cubicBezTo>
                    <a:pt x="80" y="36"/>
                    <a:pt x="83" y="32"/>
                    <a:pt x="82" y="27"/>
                  </a:cubicBezTo>
                  <a:cubicBezTo>
                    <a:pt x="81" y="12"/>
                    <a:pt x="61" y="13"/>
                    <a:pt x="48" y="10"/>
                  </a:cubicBezTo>
                  <a:cubicBezTo>
                    <a:pt x="41" y="9"/>
                    <a:pt x="32" y="2"/>
                    <a:pt x="2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1" name="Freeform 1699"/>
            <p:cNvSpPr>
              <a:spLocks/>
            </p:cNvSpPr>
            <p:nvPr userDrawn="1"/>
          </p:nvSpPr>
          <p:spPr bwMode="auto">
            <a:xfrm>
              <a:off x="397" y="182"/>
              <a:ext cx="16" cy="9"/>
            </a:xfrm>
            <a:custGeom>
              <a:avLst/>
              <a:gdLst>
                <a:gd name="T0" fmla="*/ 15 w 37"/>
                <a:gd name="T1" fmla="*/ 1 h 20"/>
                <a:gd name="T2" fmla="*/ 15 w 37"/>
                <a:gd name="T3" fmla="*/ 1 h 20"/>
                <a:gd name="T4" fmla="*/ 12 w 37"/>
                <a:gd name="T5" fmla="*/ 3 h 20"/>
                <a:gd name="T6" fmla="*/ 21 w 37"/>
                <a:gd name="T7" fmla="*/ 8 h 20"/>
                <a:gd name="T8" fmla="*/ 9 w 37"/>
                <a:gd name="T9" fmla="*/ 4 h 20"/>
                <a:gd name="T10" fmla="*/ 8 w 37"/>
                <a:gd name="T11" fmla="*/ 5 h 20"/>
                <a:gd name="T12" fmla="*/ 18 w 37"/>
                <a:gd name="T13" fmla="*/ 10 h 20"/>
                <a:gd name="T14" fmla="*/ 5 w 37"/>
                <a:gd name="T15" fmla="*/ 7 h 20"/>
                <a:gd name="T16" fmla="*/ 0 w 37"/>
                <a:gd name="T17" fmla="*/ 9 h 20"/>
                <a:gd name="T18" fmla="*/ 20 w 37"/>
                <a:gd name="T19" fmla="*/ 16 h 20"/>
                <a:gd name="T20" fmla="*/ 37 w 37"/>
                <a:gd name="T21" fmla="*/ 20 h 20"/>
                <a:gd name="T22" fmla="*/ 29 w 37"/>
                <a:gd name="T23" fmla="*/ 12 h 20"/>
                <a:gd name="T24" fmla="*/ 15 w 37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20">
                  <a:moveTo>
                    <a:pt x="15" y="1"/>
                  </a:moveTo>
                  <a:lnTo>
                    <a:pt x="15" y="1"/>
                  </a:lnTo>
                  <a:cubicBezTo>
                    <a:pt x="14" y="1"/>
                    <a:pt x="12" y="2"/>
                    <a:pt x="12" y="3"/>
                  </a:cubicBezTo>
                  <a:cubicBezTo>
                    <a:pt x="16" y="3"/>
                    <a:pt x="19" y="5"/>
                    <a:pt x="21" y="8"/>
                  </a:cubicBezTo>
                  <a:cubicBezTo>
                    <a:pt x="19" y="7"/>
                    <a:pt x="13" y="4"/>
                    <a:pt x="9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14" y="6"/>
                    <a:pt x="18" y="10"/>
                  </a:cubicBezTo>
                  <a:cubicBezTo>
                    <a:pt x="13" y="7"/>
                    <a:pt x="7" y="7"/>
                    <a:pt x="5" y="7"/>
                  </a:cubicBezTo>
                  <a:cubicBezTo>
                    <a:pt x="3" y="8"/>
                    <a:pt x="3" y="9"/>
                    <a:pt x="0" y="9"/>
                  </a:cubicBezTo>
                  <a:cubicBezTo>
                    <a:pt x="7" y="9"/>
                    <a:pt x="11" y="10"/>
                    <a:pt x="20" y="16"/>
                  </a:cubicBezTo>
                  <a:cubicBezTo>
                    <a:pt x="26" y="19"/>
                    <a:pt x="37" y="20"/>
                    <a:pt x="37" y="20"/>
                  </a:cubicBezTo>
                  <a:cubicBezTo>
                    <a:pt x="34" y="18"/>
                    <a:pt x="31" y="13"/>
                    <a:pt x="29" y="12"/>
                  </a:cubicBezTo>
                  <a:cubicBezTo>
                    <a:pt x="26" y="7"/>
                    <a:pt x="21" y="0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2" name="Freeform 1700"/>
            <p:cNvSpPr>
              <a:spLocks/>
            </p:cNvSpPr>
            <p:nvPr userDrawn="1"/>
          </p:nvSpPr>
          <p:spPr bwMode="auto">
            <a:xfrm>
              <a:off x="410" y="208"/>
              <a:ext cx="5" cy="8"/>
            </a:xfrm>
            <a:custGeom>
              <a:avLst/>
              <a:gdLst>
                <a:gd name="T0" fmla="*/ 10 w 12"/>
                <a:gd name="T1" fmla="*/ 0 h 19"/>
                <a:gd name="T2" fmla="*/ 10 w 12"/>
                <a:gd name="T3" fmla="*/ 0 h 19"/>
                <a:gd name="T4" fmla="*/ 6 w 12"/>
                <a:gd name="T5" fmla="*/ 19 h 19"/>
                <a:gd name="T6" fmla="*/ 10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0" y="0"/>
                  </a:moveTo>
                  <a:lnTo>
                    <a:pt x="10" y="0"/>
                  </a:lnTo>
                  <a:cubicBezTo>
                    <a:pt x="9" y="4"/>
                    <a:pt x="0" y="8"/>
                    <a:pt x="6" y="19"/>
                  </a:cubicBezTo>
                  <a:cubicBezTo>
                    <a:pt x="3" y="9"/>
                    <a:pt x="12" y="5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3" name="Freeform 1701"/>
            <p:cNvSpPr>
              <a:spLocks/>
            </p:cNvSpPr>
            <p:nvPr userDrawn="1"/>
          </p:nvSpPr>
          <p:spPr bwMode="auto">
            <a:xfrm>
              <a:off x="358" y="186"/>
              <a:ext cx="31" cy="33"/>
            </a:xfrm>
            <a:custGeom>
              <a:avLst/>
              <a:gdLst>
                <a:gd name="T0" fmla="*/ 39 w 68"/>
                <a:gd name="T1" fmla="*/ 25 h 73"/>
                <a:gd name="T2" fmla="*/ 39 w 68"/>
                <a:gd name="T3" fmla="*/ 25 h 73"/>
                <a:gd name="T4" fmla="*/ 41 w 68"/>
                <a:gd name="T5" fmla="*/ 21 h 73"/>
                <a:gd name="T6" fmla="*/ 39 w 68"/>
                <a:gd name="T7" fmla="*/ 16 h 73"/>
                <a:gd name="T8" fmla="*/ 41 w 68"/>
                <a:gd name="T9" fmla="*/ 16 h 73"/>
                <a:gd name="T10" fmla="*/ 40 w 68"/>
                <a:gd name="T11" fmla="*/ 16 h 73"/>
                <a:gd name="T12" fmla="*/ 38 w 68"/>
                <a:gd name="T13" fmla="*/ 13 h 73"/>
                <a:gd name="T14" fmla="*/ 37 w 68"/>
                <a:gd name="T15" fmla="*/ 12 h 73"/>
                <a:gd name="T16" fmla="*/ 39 w 68"/>
                <a:gd name="T17" fmla="*/ 13 h 73"/>
                <a:gd name="T18" fmla="*/ 41 w 68"/>
                <a:gd name="T19" fmla="*/ 15 h 73"/>
                <a:gd name="T20" fmla="*/ 42 w 68"/>
                <a:gd name="T21" fmla="*/ 15 h 73"/>
                <a:gd name="T22" fmla="*/ 42 w 68"/>
                <a:gd name="T23" fmla="*/ 1 h 73"/>
                <a:gd name="T24" fmla="*/ 41 w 68"/>
                <a:gd name="T25" fmla="*/ 2 h 73"/>
                <a:gd name="T26" fmla="*/ 39 w 68"/>
                <a:gd name="T27" fmla="*/ 4 h 73"/>
                <a:gd name="T28" fmla="*/ 37 w 68"/>
                <a:gd name="T29" fmla="*/ 5 h 73"/>
                <a:gd name="T30" fmla="*/ 38 w 68"/>
                <a:gd name="T31" fmla="*/ 4 h 73"/>
                <a:gd name="T32" fmla="*/ 40 w 68"/>
                <a:gd name="T33" fmla="*/ 1 h 73"/>
                <a:gd name="T34" fmla="*/ 41 w 68"/>
                <a:gd name="T35" fmla="*/ 0 h 73"/>
                <a:gd name="T36" fmla="*/ 27 w 68"/>
                <a:gd name="T37" fmla="*/ 0 h 73"/>
                <a:gd name="T38" fmla="*/ 28 w 68"/>
                <a:gd name="T39" fmla="*/ 1 h 73"/>
                <a:gd name="T40" fmla="*/ 30 w 68"/>
                <a:gd name="T41" fmla="*/ 4 h 73"/>
                <a:gd name="T42" fmla="*/ 31 w 68"/>
                <a:gd name="T43" fmla="*/ 5 h 73"/>
                <a:gd name="T44" fmla="*/ 29 w 68"/>
                <a:gd name="T45" fmla="*/ 4 h 73"/>
                <a:gd name="T46" fmla="*/ 27 w 68"/>
                <a:gd name="T47" fmla="*/ 2 h 73"/>
                <a:gd name="T48" fmla="*/ 26 w 68"/>
                <a:gd name="T49" fmla="*/ 1 h 73"/>
                <a:gd name="T50" fmla="*/ 26 w 68"/>
                <a:gd name="T51" fmla="*/ 15 h 73"/>
                <a:gd name="T52" fmla="*/ 27 w 68"/>
                <a:gd name="T53" fmla="*/ 15 h 73"/>
                <a:gd name="T54" fmla="*/ 29 w 68"/>
                <a:gd name="T55" fmla="*/ 13 h 73"/>
                <a:gd name="T56" fmla="*/ 31 w 68"/>
                <a:gd name="T57" fmla="*/ 12 h 73"/>
                <a:gd name="T58" fmla="*/ 30 w 68"/>
                <a:gd name="T59" fmla="*/ 13 h 73"/>
                <a:gd name="T60" fmla="*/ 28 w 68"/>
                <a:gd name="T61" fmla="*/ 16 h 73"/>
                <a:gd name="T62" fmla="*/ 27 w 68"/>
                <a:gd name="T63" fmla="*/ 16 h 73"/>
                <a:gd name="T64" fmla="*/ 29 w 68"/>
                <a:gd name="T65" fmla="*/ 16 h 73"/>
                <a:gd name="T66" fmla="*/ 27 w 68"/>
                <a:gd name="T67" fmla="*/ 21 h 73"/>
                <a:gd name="T68" fmla="*/ 29 w 68"/>
                <a:gd name="T69" fmla="*/ 25 h 73"/>
                <a:gd name="T70" fmla="*/ 29 w 68"/>
                <a:gd name="T71" fmla="*/ 25 h 73"/>
                <a:gd name="T72" fmla="*/ 29 w 68"/>
                <a:gd name="T73" fmla="*/ 28 h 73"/>
                <a:gd name="T74" fmla="*/ 27 w 68"/>
                <a:gd name="T75" fmla="*/ 29 h 73"/>
                <a:gd name="T76" fmla="*/ 27 w 68"/>
                <a:gd name="T77" fmla="*/ 26 h 73"/>
                <a:gd name="T78" fmla="*/ 27 w 68"/>
                <a:gd name="T79" fmla="*/ 26 h 73"/>
                <a:gd name="T80" fmla="*/ 21 w 68"/>
                <a:gd name="T81" fmla="*/ 27 h 73"/>
                <a:gd name="T82" fmla="*/ 6 w 68"/>
                <a:gd name="T83" fmla="*/ 51 h 73"/>
                <a:gd name="T84" fmla="*/ 12 w 68"/>
                <a:gd name="T85" fmla="*/ 66 h 73"/>
                <a:gd name="T86" fmla="*/ 12 w 68"/>
                <a:gd name="T87" fmla="*/ 73 h 73"/>
                <a:gd name="T88" fmla="*/ 34 w 68"/>
                <a:gd name="T89" fmla="*/ 73 h 73"/>
                <a:gd name="T90" fmla="*/ 56 w 68"/>
                <a:gd name="T91" fmla="*/ 73 h 73"/>
                <a:gd name="T92" fmla="*/ 56 w 68"/>
                <a:gd name="T93" fmla="*/ 66 h 73"/>
                <a:gd name="T94" fmla="*/ 62 w 68"/>
                <a:gd name="T95" fmla="*/ 51 h 73"/>
                <a:gd name="T96" fmla="*/ 47 w 68"/>
                <a:gd name="T97" fmla="*/ 27 h 73"/>
                <a:gd name="T98" fmla="*/ 41 w 68"/>
                <a:gd name="T99" fmla="*/ 26 h 73"/>
                <a:gd name="T100" fmla="*/ 41 w 68"/>
                <a:gd name="T101" fmla="*/ 26 h 73"/>
                <a:gd name="T102" fmla="*/ 41 w 68"/>
                <a:gd name="T103" fmla="*/ 29 h 73"/>
                <a:gd name="T104" fmla="*/ 39 w 68"/>
                <a:gd name="T105" fmla="*/ 28 h 73"/>
                <a:gd name="T106" fmla="*/ 39 w 68"/>
                <a:gd name="T107" fmla="*/ 25 h 73"/>
                <a:gd name="T108" fmla="*/ 39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9" y="25"/>
                  </a:moveTo>
                  <a:lnTo>
                    <a:pt x="39" y="25"/>
                  </a:lnTo>
                  <a:cubicBezTo>
                    <a:pt x="40" y="24"/>
                    <a:pt x="41" y="22"/>
                    <a:pt x="41" y="21"/>
                  </a:cubicBezTo>
                  <a:cubicBezTo>
                    <a:pt x="41" y="19"/>
                    <a:pt x="40" y="17"/>
                    <a:pt x="39" y="16"/>
                  </a:cubicBezTo>
                  <a:lnTo>
                    <a:pt x="41" y="16"/>
                  </a:lnTo>
                  <a:lnTo>
                    <a:pt x="40" y="16"/>
                  </a:lnTo>
                  <a:cubicBezTo>
                    <a:pt x="40" y="15"/>
                    <a:pt x="39" y="14"/>
                    <a:pt x="38" y="13"/>
                  </a:cubicBezTo>
                  <a:cubicBezTo>
                    <a:pt x="38" y="13"/>
                    <a:pt x="38" y="12"/>
                    <a:pt x="37" y="12"/>
                  </a:cubicBezTo>
                  <a:cubicBezTo>
                    <a:pt x="38" y="12"/>
                    <a:pt x="38" y="12"/>
                    <a:pt x="39" y="13"/>
                  </a:cubicBezTo>
                  <a:cubicBezTo>
                    <a:pt x="40" y="13"/>
                    <a:pt x="41" y="14"/>
                    <a:pt x="41" y="15"/>
                  </a:cubicBezTo>
                  <a:lnTo>
                    <a:pt x="42" y="15"/>
                  </a:lnTo>
                  <a:lnTo>
                    <a:pt x="42" y="1"/>
                  </a:lnTo>
                  <a:lnTo>
                    <a:pt x="41" y="2"/>
                  </a:lnTo>
                  <a:cubicBezTo>
                    <a:pt x="41" y="2"/>
                    <a:pt x="40" y="3"/>
                    <a:pt x="39" y="4"/>
                  </a:cubicBezTo>
                  <a:cubicBezTo>
                    <a:pt x="38" y="4"/>
                    <a:pt x="38" y="5"/>
                    <a:pt x="37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9" y="3"/>
                    <a:pt x="40" y="2"/>
                    <a:pt x="40" y="1"/>
                  </a:cubicBezTo>
                  <a:lnTo>
                    <a:pt x="41" y="0"/>
                  </a:lnTo>
                  <a:lnTo>
                    <a:pt x="27" y="0"/>
                  </a:lnTo>
                  <a:lnTo>
                    <a:pt x="28" y="1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0" y="5"/>
                    <a:pt x="31" y="5"/>
                  </a:cubicBezTo>
                  <a:cubicBezTo>
                    <a:pt x="30" y="5"/>
                    <a:pt x="30" y="4"/>
                    <a:pt x="29" y="4"/>
                  </a:cubicBezTo>
                  <a:cubicBezTo>
                    <a:pt x="28" y="3"/>
                    <a:pt x="27" y="2"/>
                    <a:pt x="27" y="2"/>
                  </a:cubicBezTo>
                  <a:lnTo>
                    <a:pt x="26" y="1"/>
                  </a:lnTo>
                  <a:lnTo>
                    <a:pt x="26" y="15"/>
                  </a:lnTo>
                  <a:lnTo>
                    <a:pt x="27" y="15"/>
                  </a:lnTo>
                  <a:cubicBezTo>
                    <a:pt x="27" y="14"/>
                    <a:pt x="28" y="13"/>
                    <a:pt x="29" y="13"/>
                  </a:cubicBezTo>
                  <a:cubicBezTo>
                    <a:pt x="30" y="12"/>
                    <a:pt x="30" y="12"/>
                    <a:pt x="31" y="12"/>
                  </a:cubicBezTo>
                  <a:cubicBezTo>
                    <a:pt x="30" y="12"/>
                    <a:pt x="30" y="13"/>
                    <a:pt x="30" y="13"/>
                  </a:cubicBezTo>
                  <a:cubicBezTo>
                    <a:pt x="29" y="14"/>
                    <a:pt x="28" y="15"/>
                    <a:pt x="28" y="16"/>
                  </a:cubicBezTo>
                  <a:lnTo>
                    <a:pt x="27" y="16"/>
                  </a:lnTo>
                  <a:lnTo>
                    <a:pt x="29" y="16"/>
                  </a:lnTo>
                  <a:cubicBezTo>
                    <a:pt x="28" y="17"/>
                    <a:pt x="27" y="19"/>
                    <a:pt x="27" y="21"/>
                  </a:cubicBezTo>
                  <a:cubicBezTo>
                    <a:pt x="27" y="22"/>
                    <a:pt x="28" y="24"/>
                    <a:pt x="29" y="25"/>
                  </a:cubicBezTo>
                  <a:lnTo>
                    <a:pt x="29" y="25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7" y="26"/>
                  </a:lnTo>
                  <a:lnTo>
                    <a:pt x="27" y="26"/>
                  </a:lnTo>
                  <a:cubicBezTo>
                    <a:pt x="25" y="26"/>
                    <a:pt x="23" y="26"/>
                    <a:pt x="21" y="27"/>
                  </a:cubicBezTo>
                  <a:cubicBezTo>
                    <a:pt x="9" y="30"/>
                    <a:pt x="0" y="36"/>
                    <a:pt x="6" y="51"/>
                  </a:cubicBezTo>
                  <a:cubicBezTo>
                    <a:pt x="7" y="56"/>
                    <a:pt x="10" y="61"/>
                    <a:pt x="12" y="66"/>
                  </a:cubicBezTo>
                  <a:lnTo>
                    <a:pt x="12" y="73"/>
                  </a:lnTo>
                  <a:cubicBezTo>
                    <a:pt x="12" y="73"/>
                    <a:pt x="28" y="73"/>
                    <a:pt x="34" y="73"/>
                  </a:cubicBezTo>
                  <a:cubicBezTo>
                    <a:pt x="40" y="73"/>
                    <a:pt x="56" y="73"/>
                    <a:pt x="56" y="73"/>
                  </a:cubicBezTo>
                  <a:lnTo>
                    <a:pt x="56" y="66"/>
                  </a:lnTo>
                  <a:cubicBezTo>
                    <a:pt x="58" y="61"/>
                    <a:pt x="61" y="56"/>
                    <a:pt x="62" y="51"/>
                  </a:cubicBezTo>
                  <a:cubicBezTo>
                    <a:pt x="68" y="36"/>
                    <a:pt x="60" y="30"/>
                    <a:pt x="47" y="27"/>
                  </a:cubicBezTo>
                  <a:cubicBezTo>
                    <a:pt x="45" y="26"/>
                    <a:pt x="43" y="26"/>
                    <a:pt x="41" y="26"/>
                  </a:cubicBezTo>
                  <a:lnTo>
                    <a:pt x="41" y="26"/>
                  </a:lnTo>
                  <a:lnTo>
                    <a:pt x="41" y="29"/>
                  </a:lnTo>
                  <a:lnTo>
                    <a:pt x="39" y="28"/>
                  </a:lnTo>
                  <a:lnTo>
                    <a:pt x="39" y="25"/>
                  </a:lnTo>
                  <a:lnTo>
                    <a:pt x="39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4" name="Freeform 1702"/>
            <p:cNvSpPr>
              <a:spLocks/>
            </p:cNvSpPr>
            <p:nvPr userDrawn="1"/>
          </p:nvSpPr>
          <p:spPr bwMode="auto">
            <a:xfrm>
              <a:off x="372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5" name="Freeform 1703"/>
            <p:cNvSpPr>
              <a:spLocks/>
            </p:cNvSpPr>
            <p:nvPr userDrawn="1"/>
          </p:nvSpPr>
          <p:spPr bwMode="auto">
            <a:xfrm>
              <a:off x="362" y="208"/>
              <a:ext cx="1" cy="2"/>
            </a:xfrm>
            <a:custGeom>
              <a:avLst/>
              <a:gdLst>
                <a:gd name="T0" fmla="*/ 1 w 3"/>
                <a:gd name="T1" fmla="*/ 2 h 5"/>
                <a:gd name="T2" fmla="*/ 1 w 3"/>
                <a:gd name="T3" fmla="*/ 2 h 5"/>
                <a:gd name="T4" fmla="*/ 2 w 3"/>
                <a:gd name="T5" fmla="*/ 5 h 5"/>
                <a:gd name="T6" fmla="*/ 3 w 3"/>
                <a:gd name="T7" fmla="*/ 3 h 5"/>
                <a:gd name="T8" fmla="*/ 0 w 3"/>
                <a:gd name="T9" fmla="*/ 0 h 5"/>
                <a:gd name="T10" fmla="*/ 0 w 3"/>
                <a:gd name="T11" fmla="*/ 1 h 5"/>
                <a:gd name="T12" fmla="*/ 1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2"/>
                  </a:moveTo>
                  <a:lnTo>
                    <a:pt x="1" y="2"/>
                  </a:lnTo>
                  <a:cubicBezTo>
                    <a:pt x="1" y="3"/>
                    <a:pt x="1" y="4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  <a:lnTo>
                    <a:pt x="0" y="1"/>
                  </a:ln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6" name="Freeform 1704"/>
            <p:cNvSpPr>
              <a:spLocks/>
            </p:cNvSpPr>
            <p:nvPr userDrawn="1"/>
          </p:nvSpPr>
          <p:spPr bwMode="auto">
            <a:xfrm>
              <a:off x="361" y="205"/>
              <a:ext cx="2" cy="2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1 w 3"/>
                <a:gd name="T5" fmla="*/ 6 h 6"/>
                <a:gd name="T6" fmla="*/ 3 w 3"/>
                <a:gd name="T7" fmla="*/ 3 h 6"/>
                <a:gd name="T8" fmla="*/ 1 w 3"/>
                <a:gd name="T9" fmla="*/ 0 h 6"/>
                <a:gd name="T10" fmla="*/ 0 w 3"/>
                <a:gd name="T11" fmla="*/ 2 h 6"/>
                <a:gd name="T12" fmla="*/ 1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lnTo>
                    <a:pt x="1" y="6"/>
                  </a:lnTo>
                  <a:lnTo>
                    <a:pt x="1" y="6"/>
                  </a:lnTo>
                  <a:cubicBezTo>
                    <a:pt x="2" y="5"/>
                    <a:pt x="3" y="4"/>
                    <a:pt x="3" y="3"/>
                  </a:cubicBezTo>
                  <a:cubicBezTo>
                    <a:pt x="2" y="2"/>
                    <a:pt x="2" y="1"/>
                    <a:pt x="1" y="0"/>
                  </a:cubicBezTo>
                  <a:lnTo>
                    <a:pt x="0" y="2"/>
                  </a:lnTo>
                  <a:cubicBezTo>
                    <a:pt x="0" y="3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7" name="Freeform 1705"/>
            <p:cNvSpPr>
              <a:spLocks/>
            </p:cNvSpPr>
            <p:nvPr userDrawn="1"/>
          </p:nvSpPr>
          <p:spPr bwMode="auto">
            <a:xfrm>
              <a:off x="361" y="204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0" y="0"/>
                  </a:ln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8" name="Freeform 1706"/>
            <p:cNvSpPr>
              <a:spLocks/>
            </p:cNvSpPr>
            <p:nvPr userDrawn="1"/>
          </p:nvSpPr>
          <p:spPr bwMode="auto">
            <a:xfrm>
              <a:off x="361" y="201"/>
              <a:ext cx="2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1 w 3"/>
                <a:gd name="T5" fmla="*/ 6 h 6"/>
                <a:gd name="T6" fmla="*/ 3 w 3"/>
                <a:gd name="T7" fmla="*/ 2 h 6"/>
                <a:gd name="T8" fmla="*/ 2 w 3"/>
                <a:gd name="T9" fmla="*/ 0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lnTo>
                    <a:pt x="1" y="6"/>
                  </a:ln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9" name="Freeform 1707"/>
            <p:cNvSpPr>
              <a:spLocks/>
            </p:cNvSpPr>
            <p:nvPr userDrawn="1"/>
          </p:nvSpPr>
          <p:spPr bwMode="auto">
            <a:xfrm>
              <a:off x="363" y="200"/>
              <a:ext cx="1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4 h 4"/>
                <a:gd name="T6" fmla="*/ 4 w 4"/>
                <a:gd name="T7" fmla="*/ 1 h 4"/>
                <a:gd name="T8" fmla="*/ 3 w 4"/>
                <a:gd name="T9" fmla="*/ 0 h 4"/>
                <a:gd name="T10" fmla="*/ 0 w 4"/>
                <a:gd name="T11" fmla="*/ 3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4"/>
                  </a:lnTo>
                  <a:cubicBezTo>
                    <a:pt x="1" y="3"/>
                    <a:pt x="2" y="2"/>
                    <a:pt x="4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0" name="Rectangle 1708"/>
            <p:cNvSpPr>
              <a:spLocks noChangeArrowheads="1"/>
            </p:cNvSpPr>
            <p:nvPr userDrawn="1"/>
          </p:nvSpPr>
          <p:spPr bwMode="auto">
            <a:xfrm>
              <a:off x="364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1" name="Freeform 1709"/>
            <p:cNvSpPr>
              <a:spLocks/>
            </p:cNvSpPr>
            <p:nvPr userDrawn="1"/>
          </p:nvSpPr>
          <p:spPr bwMode="auto">
            <a:xfrm>
              <a:off x="364" y="199"/>
              <a:ext cx="3" cy="3"/>
            </a:xfrm>
            <a:custGeom>
              <a:avLst/>
              <a:gdLst>
                <a:gd name="T0" fmla="*/ 2 w 6"/>
                <a:gd name="T1" fmla="*/ 1 h 6"/>
                <a:gd name="T2" fmla="*/ 2 w 6"/>
                <a:gd name="T3" fmla="*/ 1 h 6"/>
                <a:gd name="T4" fmla="*/ 0 w 6"/>
                <a:gd name="T5" fmla="*/ 3 h 6"/>
                <a:gd name="T6" fmla="*/ 3 w 6"/>
                <a:gd name="T7" fmla="*/ 6 h 6"/>
                <a:gd name="T8" fmla="*/ 6 w 6"/>
                <a:gd name="T9" fmla="*/ 3 h 6"/>
                <a:gd name="T10" fmla="*/ 4 w 6"/>
                <a:gd name="T11" fmla="*/ 0 h 6"/>
                <a:gd name="T12" fmla="*/ 2 w 6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lnTo>
                    <a:pt x="2" y="1"/>
                  </a:lnTo>
                  <a:cubicBezTo>
                    <a:pt x="1" y="2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2" name="Freeform 1710"/>
            <p:cNvSpPr>
              <a:spLocks/>
            </p:cNvSpPr>
            <p:nvPr userDrawn="1"/>
          </p:nvSpPr>
          <p:spPr bwMode="auto">
            <a:xfrm>
              <a:off x="366" y="199"/>
              <a:ext cx="2" cy="1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1 h 4"/>
                <a:gd name="T4" fmla="*/ 2 w 4"/>
                <a:gd name="T5" fmla="*/ 4 h 4"/>
                <a:gd name="T6" fmla="*/ 4 w 4"/>
                <a:gd name="T7" fmla="*/ 1 h 4"/>
                <a:gd name="T8" fmla="*/ 4 w 4"/>
                <a:gd name="T9" fmla="*/ 0 h 4"/>
                <a:gd name="T10" fmla="*/ 0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lnTo>
                    <a:pt x="4" y="0"/>
                  </a:ln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3" name="Freeform 1711"/>
            <p:cNvSpPr>
              <a:spLocks/>
            </p:cNvSpPr>
            <p:nvPr userDrawn="1"/>
          </p:nvSpPr>
          <p:spPr bwMode="auto">
            <a:xfrm>
              <a:off x="367" y="200"/>
              <a:ext cx="2" cy="2"/>
            </a:xfrm>
            <a:custGeom>
              <a:avLst/>
              <a:gdLst>
                <a:gd name="T0" fmla="*/ 3 w 4"/>
                <a:gd name="T1" fmla="*/ 0 h 6"/>
                <a:gd name="T2" fmla="*/ 3 w 4"/>
                <a:gd name="T3" fmla="*/ 0 h 6"/>
                <a:gd name="T4" fmla="*/ 0 w 4"/>
                <a:gd name="T5" fmla="*/ 2 h 6"/>
                <a:gd name="T6" fmla="*/ 3 w 4"/>
                <a:gd name="T7" fmla="*/ 6 h 6"/>
                <a:gd name="T8" fmla="*/ 4 w 4"/>
                <a:gd name="T9" fmla="*/ 5 h 6"/>
                <a:gd name="T10" fmla="*/ 3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2"/>
                  </a:cubicBezTo>
                  <a:cubicBezTo>
                    <a:pt x="1" y="3"/>
                    <a:pt x="2" y="5"/>
                    <a:pt x="3" y="6"/>
                  </a:cubicBezTo>
                  <a:lnTo>
                    <a:pt x="4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4" name="Freeform 1712"/>
            <p:cNvSpPr>
              <a:spLocks/>
            </p:cNvSpPr>
            <p:nvPr userDrawn="1"/>
          </p:nvSpPr>
          <p:spPr bwMode="auto">
            <a:xfrm>
              <a:off x="368" y="202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5" name="Freeform 1713"/>
            <p:cNvSpPr>
              <a:spLocks/>
            </p:cNvSpPr>
            <p:nvPr userDrawn="1"/>
          </p:nvSpPr>
          <p:spPr bwMode="auto">
            <a:xfrm>
              <a:off x="367" y="203"/>
              <a:ext cx="2" cy="2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3 w 5"/>
                <a:gd name="T5" fmla="*/ 0 h 6"/>
                <a:gd name="T6" fmla="*/ 0 w 5"/>
                <a:gd name="T7" fmla="*/ 3 h 6"/>
                <a:gd name="T8" fmla="*/ 3 w 5"/>
                <a:gd name="T9" fmla="*/ 6 h 6"/>
                <a:gd name="T10" fmla="*/ 5 w 5"/>
                <a:gd name="T11" fmla="*/ 3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6" name="Freeform 1714"/>
            <p:cNvSpPr>
              <a:spLocks/>
            </p:cNvSpPr>
            <p:nvPr userDrawn="1"/>
          </p:nvSpPr>
          <p:spPr bwMode="auto">
            <a:xfrm>
              <a:off x="368" y="205"/>
              <a:ext cx="2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0 w 3"/>
                <a:gd name="T5" fmla="*/ 2 h 5"/>
                <a:gd name="T6" fmla="*/ 3 w 3"/>
                <a:gd name="T7" fmla="*/ 5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7" name="Freeform 1715"/>
            <p:cNvSpPr>
              <a:spLocks/>
            </p:cNvSpPr>
            <p:nvPr userDrawn="1"/>
          </p:nvSpPr>
          <p:spPr bwMode="auto">
            <a:xfrm>
              <a:off x="368" y="207"/>
              <a:ext cx="2" cy="3"/>
            </a:xfrm>
            <a:custGeom>
              <a:avLst/>
              <a:gdLst>
                <a:gd name="T0" fmla="*/ 3 w 4"/>
                <a:gd name="T1" fmla="*/ 0 h 5"/>
                <a:gd name="T2" fmla="*/ 3 w 4"/>
                <a:gd name="T3" fmla="*/ 0 h 5"/>
                <a:gd name="T4" fmla="*/ 3 w 4"/>
                <a:gd name="T5" fmla="*/ 0 h 5"/>
                <a:gd name="T6" fmla="*/ 0 w 4"/>
                <a:gd name="T7" fmla="*/ 2 h 5"/>
                <a:gd name="T8" fmla="*/ 3 w 4"/>
                <a:gd name="T9" fmla="*/ 5 h 5"/>
                <a:gd name="T10" fmla="*/ 3 w 4"/>
                <a:gd name="T11" fmla="*/ 4 h 5"/>
                <a:gd name="T12" fmla="*/ 3 w 4"/>
                <a:gd name="T13" fmla="*/ 4 h 5"/>
                <a:gd name="T14" fmla="*/ 4 w 4"/>
                <a:gd name="T15" fmla="*/ 4 h 5"/>
                <a:gd name="T16" fmla="*/ 3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cubicBezTo>
                    <a:pt x="2" y="0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3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8" name="Freeform 1716"/>
            <p:cNvSpPr>
              <a:spLocks/>
            </p:cNvSpPr>
            <p:nvPr userDrawn="1"/>
          </p:nvSpPr>
          <p:spPr bwMode="auto">
            <a:xfrm>
              <a:off x="370" y="210"/>
              <a:ext cx="0" cy="0"/>
            </a:xfrm>
            <a:custGeom>
              <a:avLst/>
              <a:gdLst>
                <a:gd name="T0" fmla="*/ 1 h 2"/>
                <a:gd name="T1" fmla="*/ 1 h 2"/>
                <a:gd name="T2" fmla="*/ 2 h 2"/>
                <a:gd name="T3" fmla="*/ 0 h 2"/>
                <a:gd name="T4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9" name="Freeform 1717"/>
            <p:cNvSpPr>
              <a:spLocks/>
            </p:cNvSpPr>
            <p:nvPr userDrawn="1"/>
          </p:nvSpPr>
          <p:spPr bwMode="auto">
            <a:xfrm>
              <a:off x="365" y="214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0" name="Freeform 1718"/>
            <p:cNvSpPr>
              <a:spLocks/>
            </p:cNvSpPr>
            <p:nvPr userDrawn="1"/>
          </p:nvSpPr>
          <p:spPr bwMode="auto">
            <a:xfrm>
              <a:off x="363" y="213"/>
              <a:ext cx="2" cy="1"/>
            </a:xfrm>
            <a:custGeom>
              <a:avLst/>
              <a:gdLst>
                <a:gd name="T0" fmla="*/ 4 w 4"/>
                <a:gd name="T1" fmla="*/ 2 h 3"/>
                <a:gd name="T2" fmla="*/ 4 w 4"/>
                <a:gd name="T3" fmla="*/ 2 h 3"/>
                <a:gd name="T4" fmla="*/ 0 w 4"/>
                <a:gd name="T5" fmla="*/ 0 h 3"/>
                <a:gd name="T6" fmla="*/ 2 w 4"/>
                <a:gd name="T7" fmla="*/ 3 h 3"/>
                <a:gd name="T8" fmla="*/ 3 w 4"/>
                <a:gd name="T9" fmla="*/ 3 h 3"/>
                <a:gd name="T10" fmla="*/ 3 w 4"/>
                <a:gd name="T11" fmla="*/ 3 h 3"/>
                <a:gd name="T12" fmla="*/ 4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4" y="2"/>
                  </a:lnTo>
                  <a:cubicBezTo>
                    <a:pt x="2" y="1"/>
                    <a:pt x="1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lnTo>
                    <a:pt x="3" y="3"/>
                  </a:lnTo>
                  <a:lnTo>
                    <a:pt x="3" y="3"/>
                  </a:lnTo>
                  <a:cubicBezTo>
                    <a:pt x="3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1" name="Freeform 1719"/>
            <p:cNvSpPr>
              <a:spLocks/>
            </p:cNvSpPr>
            <p:nvPr userDrawn="1"/>
          </p:nvSpPr>
          <p:spPr bwMode="auto">
            <a:xfrm>
              <a:off x="363" y="210"/>
              <a:ext cx="1" cy="2"/>
            </a:xfrm>
            <a:custGeom>
              <a:avLst/>
              <a:gdLst>
                <a:gd name="T0" fmla="*/ 2 w 4"/>
                <a:gd name="T1" fmla="*/ 5 h 6"/>
                <a:gd name="T2" fmla="*/ 2 w 4"/>
                <a:gd name="T3" fmla="*/ 5 h 6"/>
                <a:gd name="T4" fmla="*/ 2 w 4"/>
                <a:gd name="T5" fmla="*/ 6 h 6"/>
                <a:gd name="T6" fmla="*/ 4 w 4"/>
                <a:gd name="T7" fmla="*/ 2 h 6"/>
                <a:gd name="T8" fmla="*/ 1 w 4"/>
                <a:gd name="T9" fmla="*/ 0 h 6"/>
                <a:gd name="T10" fmla="*/ 0 w 4"/>
                <a:gd name="T11" fmla="*/ 2 h 6"/>
                <a:gd name="T12" fmla="*/ 2 w 4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2" y="5"/>
                  </a:moveTo>
                  <a:lnTo>
                    <a:pt x="2" y="5"/>
                  </a:lnTo>
                  <a:lnTo>
                    <a:pt x="2" y="6"/>
                  </a:lnTo>
                  <a:cubicBezTo>
                    <a:pt x="3" y="4"/>
                    <a:pt x="3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1" y="3"/>
                    <a:pt x="1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2" name="Freeform 1720"/>
            <p:cNvSpPr>
              <a:spLocks/>
            </p:cNvSpPr>
            <p:nvPr userDrawn="1"/>
          </p:nvSpPr>
          <p:spPr bwMode="auto">
            <a:xfrm>
              <a:off x="369" y="198"/>
              <a:ext cx="2" cy="10"/>
            </a:xfrm>
            <a:custGeom>
              <a:avLst/>
              <a:gdLst>
                <a:gd name="T0" fmla="*/ 2 w 5"/>
                <a:gd name="T1" fmla="*/ 0 h 22"/>
                <a:gd name="T2" fmla="*/ 2 w 5"/>
                <a:gd name="T3" fmla="*/ 0 h 22"/>
                <a:gd name="T4" fmla="*/ 0 w 5"/>
                <a:gd name="T5" fmla="*/ 1 h 22"/>
                <a:gd name="T6" fmla="*/ 4 w 5"/>
                <a:gd name="T7" fmla="*/ 22 h 22"/>
                <a:gd name="T8" fmla="*/ 4 w 5"/>
                <a:gd name="T9" fmla="*/ 21 h 22"/>
                <a:gd name="T10" fmla="*/ 4 w 5"/>
                <a:gd name="T11" fmla="*/ 21 h 22"/>
                <a:gd name="T12" fmla="*/ 5 w 5"/>
                <a:gd name="T13" fmla="*/ 22 h 22"/>
                <a:gd name="T14" fmla="*/ 2 w 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2">
                  <a:moveTo>
                    <a:pt x="2" y="0"/>
                  </a:moveTo>
                  <a:lnTo>
                    <a:pt x="2" y="0"/>
                  </a:lnTo>
                  <a:cubicBezTo>
                    <a:pt x="1" y="0"/>
                    <a:pt x="0" y="0"/>
                    <a:pt x="0" y="1"/>
                  </a:cubicBezTo>
                  <a:lnTo>
                    <a:pt x="4" y="22"/>
                  </a:lnTo>
                  <a:cubicBezTo>
                    <a:pt x="4" y="21"/>
                    <a:pt x="4" y="21"/>
                    <a:pt x="4" y="21"/>
                  </a:cubicBezTo>
                  <a:lnTo>
                    <a:pt x="4" y="21"/>
                  </a:lnTo>
                  <a:cubicBezTo>
                    <a:pt x="4" y="21"/>
                    <a:pt x="5" y="21"/>
                    <a:pt x="5" y="2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3" name="Freeform 1721"/>
            <p:cNvSpPr>
              <a:spLocks/>
            </p:cNvSpPr>
            <p:nvPr userDrawn="1"/>
          </p:nvSpPr>
          <p:spPr bwMode="auto">
            <a:xfrm>
              <a:off x="366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4" name="Freeform 1722"/>
            <p:cNvSpPr>
              <a:spLocks/>
            </p:cNvSpPr>
            <p:nvPr userDrawn="1"/>
          </p:nvSpPr>
          <p:spPr bwMode="auto">
            <a:xfrm>
              <a:off x="363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4" y="6"/>
                    <a:pt x="4" y="5"/>
                    <a:pt x="5" y="4"/>
                  </a:cubicBezTo>
                  <a:cubicBezTo>
                    <a:pt x="4" y="3"/>
                    <a:pt x="4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5" name="Freeform 1723"/>
            <p:cNvSpPr>
              <a:spLocks/>
            </p:cNvSpPr>
            <p:nvPr userDrawn="1"/>
          </p:nvSpPr>
          <p:spPr bwMode="auto">
            <a:xfrm>
              <a:off x="364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6" name="Freeform 1724"/>
            <p:cNvSpPr>
              <a:spLocks/>
            </p:cNvSpPr>
            <p:nvPr userDrawn="1"/>
          </p:nvSpPr>
          <p:spPr bwMode="auto">
            <a:xfrm>
              <a:off x="366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5 w 5"/>
                <a:gd name="T5" fmla="*/ 3 h 6"/>
                <a:gd name="T6" fmla="*/ 3 w 5"/>
                <a:gd name="T7" fmla="*/ 0 h 6"/>
                <a:gd name="T8" fmla="*/ 0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7" name="Freeform 1725"/>
            <p:cNvSpPr>
              <a:spLocks/>
            </p:cNvSpPr>
            <p:nvPr userDrawn="1"/>
          </p:nvSpPr>
          <p:spPr bwMode="auto">
            <a:xfrm>
              <a:off x="367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5 w 5"/>
                <a:gd name="T5" fmla="*/ 2 h 5"/>
                <a:gd name="T6" fmla="*/ 3 w 5"/>
                <a:gd name="T7" fmla="*/ 0 h 5"/>
                <a:gd name="T8" fmla="*/ 0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3" y="4"/>
                    <a:pt x="4" y="3"/>
                    <a:pt x="5" y="2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3"/>
                    <a:pt x="2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8" name="Freeform 1726"/>
            <p:cNvSpPr>
              <a:spLocks/>
            </p:cNvSpPr>
            <p:nvPr userDrawn="1"/>
          </p:nvSpPr>
          <p:spPr bwMode="auto">
            <a:xfrm>
              <a:off x="362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5 w 5"/>
                <a:gd name="T5" fmla="*/ 4 h 8"/>
                <a:gd name="T6" fmla="*/ 3 w 5"/>
                <a:gd name="T7" fmla="*/ 0 h 8"/>
                <a:gd name="T8" fmla="*/ 0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4" y="2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6"/>
                    <a:pt x="2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9" name="Freeform 1727"/>
            <p:cNvSpPr>
              <a:spLocks/>
            </p:cNvSpPr>
            <p:nvPr userDrawn="1"/>
          </p:nvSpPr>
          <p:spPr bwMode="auto">
            <a:xfrm>
              <a:off x="363" y="204"/>
              <a:ext cx="2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5 w 5"/>
                <a:gd name="T5" fmla="*/ 3 h 7"/>
                <a:gd name="T6" fmla="*/ 3 w 5"/>
                <a:gd name="T7" fmla="*/ 0 h 7"/>
                <a:gd name="T8" fmla="*/ 0 w 5"/>
                <a:gd name="T9" fmla="*/ 4 h 7"/>
                <a:gd name="T10" fmla="*/ 2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cubicBezTo>
                    <a:pt x="3" y="6"/>
                    <a:pt x="4" y="5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0" name="Freeform 1728"/>
            <p:cNvSpPr>
              <a:spLocks/>
            </p:cNvSpPr>
            <p:nvPr userDrawn="1"/>
          </p:nvSpPr>
          <p:spPr bwMode="auto">
            <a:xfrm>
              <a:off x="364" y="206"/>
              <a:ext cx="3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3 w 5"/>
                <a:gd name="T5" fmla="*/ 6 h 7"/>
                <a:gd name="T6" fmla="*/ 2 w 5"/>
                <a:gd name="T7" fmla="*/ 5 h 7"/>
                <a:gd name="T8" fmla="*/ 3 w 5"/>
                <a:gd name="T9" fmla="*/ 5 h 7"/>
                <a:gd name="T10" fmla="*/ 3 w 5"/>
                <a:gd name="T11" fmla="*/ 5 h 7"/>
                <a:gd name="T12" fmla="*/ 5 w 5"/>
                <a:gd name="T13" fmla="*/ 3 h 7"/>
                <a:gd name="T14" fmla="*/ 3 w 5"/>
                <a:gd name="T15" fmla="*/ 0 h 7"/>
                <a:gd name="T16" fmla="*/ 0 w 5"/>
                <a:gd name="T17" fmla="*/ 4 h 7"/>
                <a:gd name="T18" fmla="*/ 2 w 5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lnTo>
                    <a:pt x="3" y="6"/>
                  </a:lnTo>
                  <a:cubicBezTo>
                    <a:pt x="3" y="6"/>
                    <a:pt x="2" y="6"/>
                    <a:pt x="2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4" y="4"/>
                    <a:pt x="5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1" name="Freeform 1729"/>
            <p:cNvSpPr>
              <a:spLocks/>
            </p:cNvSpPr>
            <p:nvPr userDrawn="1"/>
          </p:nvSpPr>
          <p:spPr bwMode="auto">
            <a:xfrm>
              <a:off x="366" y="207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4 w 4"/>
                <a:gd name="T5" fmla="*/ 4 h 4"/>
                <a:gd name="T6" fmla="*/ 4 w 4"/>
                <a:gd name="T7" fmla="*/ 2 h 4"/>
                <a:gd name="T8" fmla="*/ 2 w 4"/>
                <a:gd name="T9" fmla="*/ 0 h 4"/>
                <a:gd name="T10" fmla="*/ 0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cubicBezTo>
                    <a:pt x="1" y="3"/>
                    <a:pt x="2" y="3"/>
                    <a:pt x="4" y="4"/>
                  </a:cubicBezTo>
                  <a:lnTo>
                    <a:pt x="4" y="2"/>
                  </a:ln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2" name="Rectangle 1730"/>
            <p:cNvSpPr>
              <a:spLocks noChangeArrowheads="1"/>
            </p:cNvSpPr>
            <p:nvPr userDrawn="1"/>
          </p:nvSpPr>
          <p:spPr bwMode="auto">
            <a:xfrm>
              <a:off x="36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3" name="Freeform 1731"/>
            <p:cNvSpPr>
              <a:spLocks/>
            </p:cNvSpPr>
            <p:nvPr userDrawn="1"/>
          </p:nvSpPr>
          <p:spPr bwMode="auto">
            <a:xfrm>
              <a:off x="368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2 w 3"/>
                <a:gd name="T5" fmla="*/ 2 h 3"/>
                <a:gd name="T6" fmla="*/ 3 w 3"/>
                <a:gd name="T7" fmla="*/ 3 h 3"/>
                <a:gd name="T8" fmla="*/ 3 w 3"/>
                <a:gd name="T9" fmla="*/ 2 h 3"/>
                <a:gd name="T10" fmla="*/ 1 w 3"/>
                <a:gd name="T11" fmla="*/ 0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2" y="2"/>
                    <a:pt x="2" y="2"/>
                  </a:cubicBezTo>
                  <a:lnTo>
                    <a:pt x="3" y="3"/>
                  </a:lnTo>
                  <a:lnTo>
                    <a:pt x="3" y="2"/>
                  </a:lnTo>
                  <a:cubicBezTo>
                    <a:pt x="3" y="1"/>
                    <a:pt x="2" y="1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4" name="Freeform 1732"/>
            <p:cNvSpPr>
              <a:spLocks/>
            </p:cNvSpPr>
            <p:nvPr userDrawn="1"/>
          </p:nvSpPr>
          <p:spPr bwMode="auto">
            <a:xfrm>
              <a:off x="367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5" name="Freeform 1733"/>
            <p:cNvSpPr>
              <a:spLocks/>
            </p:cNvSpPr>
            <p:nvPr userDrawn="1"/>
          </p:nvSpPr>
          <p:spPr bwMode="auto">
            <a:xfrm>
              <a:off x="366" y="212"/>
              <a:ext cx="1" cy="1"/>
            </a:xfrm>
            <a:custGeom>
              <a:avLst/>
              <a:gdLst>
                <a:gd name="T0" fmla="*/ 2 w 3"/>
                <a:gd name="T1" fmla="*/ 2 h 2"/>
                <a:gd name="T2" fmla="*/ 2 w 3"/>
                <a:gd name="T3" fmla="*/ 2 h 2"/>
                <a:gd name="T4" fmla="*/ 3 w 3"/>
                <a:gd name="T5" fmla="*/ 2 h 2"/>
                <a:gd name="T6" fmla="*/ 0 w 3"/>
                <a:gd name="T7" fmla="*/ 0 h 2"/>
                <a:gd name="T8" fmla="*/ 0 w 3"/>
                <a:gd name="T9" fmla="*/ 0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2" y="2"/>
                  </a:lnTo>
                  <a:cubicBezTo>
                    <a:pt x="2" y="2"/>
                    <a:pt x="3" y="2"/>
                    <a:pt x="3" y="2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6" name="Freeform 1734"/>
            <p:cNvSpPr>
              <a:spLocks/>
            </p:cNvSpPr>
            <p:nvPr userDrawn="1"/>
          </p:nvSpPr>
          <p:spPr bwMode="auto">
            <a:xfrm>
              <a:off x="362" y="206"/>
              <a:ext cx="2" cy="3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2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7" name="Freeform 1735"/>
            <p:cNvSpPr>
              <a:spLocks/>
            </p:cNvSpPr>
            <p:nvPr userDrawn="1"/>
          </p:nvSpPr>
          <p:spPr bwMode="auto">
            <a:xfrm>
              <a:off x="363" y="208"/>
              <a:ext cx="2" cy="2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1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8" name="Freeform 1736"/>
            <p:cNvSpPr>
              <a:spLocks/>
            </p:cNvSpPr>
            <p:nvPr userDrawn="1"/>
          </p:nvSpPr>
          <p:spPr bwMode="auto">
            <a:xfrm>
              <a:off x="365" y="209"/>
              <a:ext cx="2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3 w 4"/>
                <a:gd name="T5" fmla="*/ 6 h 6"/>
                <a:gd name="T6" fmla="*/ 2 w 4"/>
                <a:gd name="T7" fmla="*/ 4 h 6"/>
                <a:gd name="T8" fmla="*/ 2 w 4"/>
                <a:gd name="T9" fmla="*/ 4 h 6"/>
                <a:gd name="T10" fmla="*/ 4 w 4"/>
                <a:gd name="T11" fmla="*/ 4 h 6"/>
                <a:gd name="T12" fmla="*/ 4 w 4"/>
                <a:gd name="T13" fmla="*/ 3 h 6"/>
                <a:gd name="T14" fmla="*/ 1 w 4"/>
                <a:gd name="T15" fmla="*/ 0 h 6"/>
                <a:gd name="T16" fmla="*/ 0 w 4"/>
                <a:gd name="T17" fmla="*/ 3 h 6"/>
                <a:gd name="T18" fmla="*/ 3 w 4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lnTo>
                    <a:pt x="3" y="6"/>
                  </a:lnTo>
                  <a:cubicBezTo>
                    <a:pt x="2" y="5"/>
                    <a:pt x="2" y="5"/>
                    <a:pt x="2" y="4"/>
                  </a:cubicBezTo>
                  <a:lnTo>
                    <a:pt x="2" y="4"/>
                  </a:lnTo>
                  <a:cubicBezTo>
                    <a:pt x="2" y="4"/>
                    <a:pt x="3" y="4"/>
                    <a:pt x="4" y="4"/>
                  </a:cubicBez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9" name="Freeform 1737"/>
            <p:cNvSpPr>
              <a:spLocks/>
            </p:cNvSpPr>
            <p:nvPr userDrawn="1"/>
          </p:nvSpPr>
          <p:spPr bwMode="auto">
            <a:xfrm>
              <a:off x="365" y="212"/>
              <a:ext cx="2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0 w 4"/>
                <a:gd name="T5" fmla="*/ 2 h 3"/>
                <a:gd name="T6" fmla="*/ 1 w 4"/>
                <a:gd name="T7" fmla="*/ 3 h 3"/>
                <a:gd name="T8" fmla="*/ 4 w 4"/>
                <a:gd name="T9" fmla="*/ 3 h 3"/>
                <a:gd name="T10" fmla="*/ 4 w 4"/>
                <a:gd name="T11" fmla="*/ 3 h 3"/>
                <a:gd name="T12" fmla="*/ 3 w 4"/>
                <a:gd name="T13" fmla="*/ 1 h 3"/>
                <a:gd name="T14" fmla="*/ 4 w 4"/>
                <a:gd name="T15" fmla="*/ 1 h 3"/>
                <a:gd name="T16" fmla="*/ 2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0" y="2"/>
                  </a:cubicBezTo>
                  <a:lnTo>
                    <a:pt x="1" y="3"/>
                  </a:lnTo>
                  <a:cubicBezTo>
                    <a:pt x="2" y="3"/>
                    <a:pt x="3" y="3"/>
                    <a:pt x="4" y="3"/>
                  </a:cubicBezTo>
                  <a:lnTo>
                    <a:pt x="4" y="3"/>
                  </a:lnTo>
                  <a:cubicBezTo>
                    <a:pt x="4" y="2"/>
                    <a:pt x="3" y="2"/>
                    <a:pt x="3" y="1"/>
                  </a:cubicBezTo>
                  <a:lnTo>
                    <a:pt x="4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0" name="Freeform 1738"/>
            <p:cNvSpPr>
              <a:spLocks/>
            </p:cNvSpPr>
            <p:nvPr userDrawn="1"/>
          </p:nvSpPr>
          <p:spPr bwMode="auto">
            <a:xfrm>
              <a:off x="364" y="211"/>
              <a:ext cx="2" cy="2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3 h 5"/>
                <a:gd name="T6" fmla="*/ 3 w 4"/>
                <a:gd name="T7" fmla="*/ 5 h 5"/>
                <a:gd name="T8" fmla="*/ 4 w 4"/>
                <a:gd name="T9" fmla="*/ 2 h 5"/>
                <a:gd name="T10" fmla="*/ 1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2" y="4"/>
                    <a:pt x="3" y="5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1" name="Freeform 1739"/>
            <p:cNvSpPr>
              <a:spLocks/>
            </p:cNvSpPr>
            <p:nvPr userDrawn="1"/>
          </p:nvSpPr>
          <p:spPr bwMode="auto">
            <a:xfrm>
              <a:off x="371" y="20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0 w 2"/>
                <a:gd name="T5" fmla="*/ 0 h 2"/>
                <a:gd name="T6" fmla="*/ 1 w 2"/>
                <a:gd name="T7" fmla="*/ 2 h 2"/>
                <a:gd name="T8" fmla="*/ 2 w 2"/>
                <a:gd name="T9" fmla="*/ 2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2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2" name="Freeform 1740"/>
            <p:cNvSpPr>
              <a:spLocks/>
            </p:cNvSpPr>
            <p:nvPr userDrawn="1"/>
          </p:nvSpPr>
          <p:spPr bwMode="auto">
            <a:xfrm>
              <a:off x="371" y="205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2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3" name="Freeform 1741"/>
            <p:cNvSpPr>
              <a:spLocks/>
            </p:cNvSpPr>
            <p:nvPr userDrawn="1"/>
          </p:nvSpPr>
          <p:spPr bwMode="auto">
            <a:xfrm>
              <a:off x="371" y="204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4" name="Freeform 1742"/>
            <p:cNvSpPr>
              <a:spLocks/>
            </p:cNvSpPr>
            <p:nvPr userDrawn="1"/>
          </p:nvSpPr>
          <p:spPr bwMode="auto">
            <a:xfrm>
              <a:off x="371" y="203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1 h 2"/>
                <a:gd name="T6" fmla="*/ 0 w 2"/>
                <a:gd name="T7" fmla="*/ 2 h 2"/>
                <a:gd name="T8" fmla="*/ 2 w 2"/>
                <a:gd name="T9" fmla="*/ 2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5" name="Freeform 1743"/>
            <p:cNvSpPr>
              <a:spLocks/>
            </p:cNvSpPr>
            <p:nvPr userDrawn="1"/>
          </p:nvSpPr>
          <p:spPr bwMode="auto">
            <a:xfrm>
              <a:off x="371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6" name="Freeform 1744"/>
            <p:cNvSpPr>
              <a:spLocks/>
            </p:cNvSpPr>
            <p:nvPr userDrawn="1"/>
          </p:nvSpPr>
          <p:spPr bwMode="auto">
            <a:xfrm>
              <a:off x="371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2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7" name="Freeform 1745"/>
            <p:cNvSpPr>
              <a:spLocks/>
            </p:cNvSpPr>
            <p:nvPr userDrawn="1"/>
          </p:nvSpPr>
          <p:spPr bwMode="auto">
            <a:xfrm>
              <a:off x="371" y="199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0 w 3"/>
                <a:gd name="T5" fmla="*/ 1 h 2"/>
                <a:gd name="T6" fmla="*/ 0 w 3"/>
                <a:gd name="T7" fmla="*/ 2 h 2"/>
                <a:gd name="T8" fmla="*/ 3 w 3"/>
                <a:gd name="T9" fmla="*/ 1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8" name="Freeform 1746"/>
            <p:cNvSpPr>
              <a:spLocks/>
            </p:cNvSpPr>
            <p:nvPr userDrawn="1"/>
          </p:nvSpPr>
          <p:spPr bwMode="auto">
            <a:xfrm>
              <a:off x="366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9" name="Freeform 1747"/>
            <p:cNvSpPr>
              <a:spLocks/>
            </p:cNvSpPr>
            <p:nvPr userDrawn="1"/>
          </p:nvSpPr>
          <p:spPr bwMode="auto">
            <a:xfrm>
              <a:off x="365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0" name="Freeform 1748"/>
            <p:cNvSpPr>
              <a:spLocks/>
            </p:cNvSpPr>
            <p:nvPr userDrawn="1"/>
          </p:nvSpPr>
          <p:spPr bwMode="auto">
            <a:xfrm>
              <a:off x="363" y="205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1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2" y="3"/>
                  </a:ln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1" name="Freeform 1749"/>
            <p:cNvSpPr>
              <a:spLocks/>
            </p:cNvSpPr>
            <p:nvPr userDrawn="1"/>
          </p:nvSpPr>
          <p:spPr bwMode="auto">
            <a:xfrm>
              <a:off x="362" y="207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2" name="Freeform 1750"/>
            <p:cNvSpPr>
              <a:spLocks/>
            </p:cNvSpPr>
            <p:nvPr userDrawn="1"/>
          </p:nvSpPr>
          <p:spPr bwMode="auto">
            <a:xfrm>
              <a:off x="364" y="207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3" name="Freeform 1751"/>
            <p:cNvSpPr>
              <a:spLocks/>
            </p:cNvSpPr>
            <p:nvPr userDrawn="1"/>
          </p:nvSpPr>
          <p:spPr bwMode="auto">
            <a:xfrm>
              <a:off x="367" y="206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4" name="Freeform 1752"/>
            <p:cNvSpPr>
              <a:spLocks/>
            </p:cNvSpPr>
            <p:nvPr userDrawn="1"/>
          </p:nvSpPr>
          <p:spPr bwMode="auto">
            <a:xfrm>
              <a:off x="366" y="205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5" name="Freeform 1753"/>
            <p:cNvSpPr>
              <a:spLocks/>
            </p:cNvSpPr>
            <p:nvPr userDrawn="1"/>
          </p:nvSpPr>
          <p:spPr bwMode="auto">
            <a:xfrm>
              <a:off x="367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6" name="Freeform 1754"/>
            <p:cNvSpPr>
              <a:spLocks/>
            </p:cNvSpPr>
            <p:nvPr userDrawn="1"/>
          </p:nvSpPr>
          <p:spPr bwMode="auto">
            <a:xfrm>
              <a:off x="365" y="20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7" name="Freeform 1755"/>
            <p:cNvSpPr>
              <a:spLocks/>
            </p:cNvSpPr>
            <p:nvPr userDrawn="1"/>
          </p:nvSpPr>
          <p:spPr bwMode="auto">
            <a:xfrm>
              <a:off x="363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8" name="Freeform 1756"/>
            <p:cNvSpPr>
              <a:spLocks/>
            </p:cNvSpPr>
            <p:nvPr userDrawn="1"/>
          </p:nvSpPr>
          <p:spPr bwMode="auto">
            <a:xfrm>
              <a:off x="362" y="204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9" name="Freeform 1757"/>
            <p:cNvSpPr>
              <a:spLocks/>
            </p:cNvSpPr>
            <p:nvPr userDrawn="1"/>
          </p:nvSpPr>
          <p:spPr bwMode="auto">
            <a:xfrm>
              <a:off x="363" y="208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0" name="Freeform 1758"/>
            <p:cNvSpPr>
              <a:spLocks/>
            </p:cNvSpPr>
            <p:nvPr userDrawn="1"/>
          </p:nvSpPr>
          <p:spPr bwMode="auto">
            <a:xfrm>
              <a:off x="364" y="211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1" name="Freeform 1759"/>
            <p:cNvSpPr>
              <a:spLocks/>
            </p:cNvSpPr>
            <p:nvPr userDrawn="1"/>
          </p:nvSpPr>
          <p:spPr bwMode="auto">
            <a:xfrm>
              <a:off x="369" y="208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2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2" name="Freeform 1760"/>
            <p:cNvSpPr>
              <a:spLocks/>
            </p:cNvSpPr>
            <p:nvPr userDrawn="1"/>
          </p:nvSpPr>
          <p:spPr bwMode="auto">
            <a:xfrm>
              <a:off x="365" y="210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3" name="Freeform 1761"/>
            <p:cNvSpPr>
              <a:spLocks/>
            </p:cNvSpPr>
            <p:nvPr userDrawn="1"/>
          </p:nvSpPr>
          <p:spPr bwMode="auto">
            <a:xfrm>
              <a:off x="366" y="214"/>
              <a:ext cx="2" cy="0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2" y="1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4" name="Freeform 1762"/>
            <p:cNvSpPr>
              <a:spLocks/>
            </p:cNvSpPr>
            <p:nvPr userDrawn="1"/>
          </p:nvSpPr>
          <p:spPr bwMode="auto">
            <a:xfrm>
              <a:off x="366" y="209"/>
              <a:ext cx="4" cy="2"/>
            </a:xfrm>
            <a:custGeom>
              <a:avLst/>
              <a:gdLst>
                <a:gd name="T0" fmla="*/ 9 w 9"/>
                <a:gd name="T1" fmla="*/ 4 h 5"/>
                <a:gd name="T2" fmla="*/ 9 w 9"/>
                <a:gd name="T3" fmla="*/ 4 h 5"/>
                <a:gd name="T4" fmla="*/ 0 w 9"/>
                <a:gd name="T5" fmla="*/ 0 h 5"/>
                <a:gd name="T6" fmla="*/ 4 w 9"/>
                <a:gd name="T7" fmla="*/ 5 h 5"/>
                <a:gd name="T8" fmla="*/ 6 w 9"/>
                <a:gd name="T9" fmla="*/ 5 h 5"/>
                <a:gd name="T10" fmla="*/ 6 w 9"/>
                <a:gd name="T11" fmla="*/ 4 h 5"/>
                <a:gd name="T12" fmla="*/ 6 w 9"/>
                <a:gd name="T13" fmla="*/ 4 h 5"/>
                <a:gd name="T14" fmla="*/ 9 w 9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9" y="4"/>
                  </a:moveTo>
                  <a:lnTo>
                    <a:pt x="9" y="4"/>
                  </a:lnTo>
                  <a:cubicBezTo>
                    <a:pt x="6" y="2"/>
                    <a:pt x="3" y="1"/>
                    <a:pt x="0" y="0"/>
                  </a:cubicBezTo>
                  <a:cubicBezTo>
                    <a:pt x="1" y="2"/>
                    <a:pt x="3" y="4"/>
                    <a:pt x="4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lnTo>
                    <a:pt x="6" y="4"/>
                  </a:lnTo>
                  <a:cubicBezTo>
                    <a:pt x="6" y="4"/>
                    <a:pt x="7" y="4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5" name="Freeform 1763"/>
            <p:cNvSpPr>
              <a:spLocks/>
            </p:cNvSpPr>
            <p:nvPr userDrawn="1"/>
          </p:nvSpPr>
          <p:spPr bwMode="auto">
            <a:xfrm>
              <a:off x="372" y="208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6" name="Freeform 1764"/>
            <p:cNvSpPr>
              <a:spLocks/>
            </p:cNvSpPr>
            <p:nvPr userDrawn="1"/>
          </p:nvSpPr>
          <p:spPr bwMode="auto">
            <a:xfrm>
              <a:off x="370" y="21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1 w 2"/>
                <a:gd name="T5" fmla="*/ 3 h 4"/>
                <a:gd name="T6" fmla="*/ 2 w 2"/>
                <a:gd name="T7" fmla="*/ 4 h 4"/>
                <a:gd name="T8" fmla="*/ 1 w 2"/>
                <a:gd name="T9" fmla="*/ 1 h 4"/>
                <a:gd name="T10" fmla="*/ 0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7" name="Freeform 1765"/>
            <p:cNvSpPr>
              <a:spLocks/>
            </p:cNvSpPr>
            <p:nvPr userDrawn="1"/>
          </p:nvSpPr>
          <p:spPr bwMode="auto">
            <a:xfrm>
              <a:off x="366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0 w 9"/>
                <a:gd name="T5" fmla="*/ 1 h 4"/>
                <a:gd name="T6" fmla="*/ 5 w 9"/>
                <a:gd name="T7" fmla="*/ 4 h 4"/>
                <a:gd name="T8" fmla="*/ 9 w 9"/>
                <a:gd name="T9" fmla="*/ 4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4" y="1"/>
                    <a:pt x="2" y="0"/>
                    <a:pt x="0" y="1"/>
                  </a:cubicBezTo>
                  <a:cubicBezTo>
                    <a:pt x="1" y="2"/>
                    <a:pt x="3" y="3"/>
                    <a:pt x="5" y="4"/>
                  </a:cubicBezTo>
                  <a:cubicBezTo>
                    <a:pt x="6" y="4"/>
                    <a:pt x="7" y="4"/>
                    <a:pt x="9" y="4"/>
                  </a:cubicBezTo>
                  <a:cubicBezTo>
                    <a:pt x="8" y="3"/>
                    <a:pt x="7" y="2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8" name="Freeform 1766"/>
            <p:cNvSpPr>
              <a:spLocks/>
            </p:cNvSpPr>
            <p:nvPr userDrawn="1"/>
          </p:nvSpPr>
          <p:spPr bwMode="auto">
            <a:xfrm>
              <a:off x="371" y="208"/>
              <a:ext cx="2" cy="5"/>
            </a:xfrm>
            <a:custGeom>
              <a:avLst/>
              <a:gdLst>
                <a:gd name="T0" fmla="*/ 5 w 5"/>
                <a:gd name="T1" fmla="*/ 5 h 11"/>
                <a:gd name="T2" fmla="*/ 5 w 5"/>
                <a:gd name="T3" fmla="*/ 5 h 11"/>
                <a:gd name="T4" fmla="*/ 1 w 5"/>
                <a:gd name="T5" fmla="*/ 0 h 11"/>
                <a:gd name="T6" fmla="*/ 2 w 5"/>
                <a:gd name="T7" fmla="*/ 8 h 11"/>
                <a:gd name="T8" fmla="*/ 5 w 5"/>
                <a:gd name="T9" fmla="*/ 11 h 11"/>
                <a:gd name="T10" fmla="*/ 5 w 5"/>
                <a:gd name="T11" fmla="*/ 6 h 11"/>
                <a:gd name="T12" fmla="*/ 5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5"/>
                  </a:moveTo>
                  <a:lnTo>
                    <a:pt x="5" y="5"/>
                  </a:lnTo>
                  <a:cubicBezTo>
                    <a:pt x="4" y="3"/>
                    <a:pt x="2" y="1"/>
                    <a:pt x="1" y="0"/>
                  </a:cubicBezTo>
                  <a:cubicBezTo>
                    <a:pt x="0" y="3"/>
                    <a:pt x="1" y="5"/>
                    <a:pt x="2" y="8"/>
                  </a:cubicBezTo>
                  <a:cubicBezTo>
                    <a:pt x="4" y="9"/>
                    <a:pt x="5" y="10"/>
                    <a:pt x="5" y="11"/>
                  </a:cubicBezTo>
                  <a:cubicBezTo>
                    <a:pt x="5" y="9"/>
                    <a:pt x="5" y="7"/>
                    <a:pt x="5" y="6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9" name="Freeform 1767"/>
            <p:cNvSpPr>
              <a:spLocks/>
            </p:cNvSpPr>
            <p:nvPr userDrawn="1"/>
          </p:nvSpPr>
          <p:spPr bwMode="auto">
            <a:xfrm>
              <a:off x="367" y="213"/>
              <a:ext cx="5" cy="1"/>
            </a:xfrm>
            <a:custGeom>
              <a:avLst/>
              <a:gdLst>
                <a:gd name="T0" fmla="*/ 0 w 10"/>
                <a:gd name="T1" fmla="*/ 1 h 3"/>
                <a:gd name="T2" fmla="*/ 0 w 10"/>
                <a:gd name="T3" fmla="*/ 1 h 3"/>
                <a:gd name="T4" fmla="*/ 3 w 10"/>
                <a:gd name="T5" fmla="*/ 3 h 3"/>
                <a:gd name="T6" fmla="*/ 10 w 10"/>
                <a:gd name="T7" fmla="*/ 3 h 3"/>
                <a:gd name="T8" fmla="*/ 10 w 10"/>
                <a:gd name="T9" fmla="*/ 3 h 3"/>
                <a:gd name="T10" fmla="*/ 0 w 10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2" y="3"/>
                    <a:pt x="3" y="3"/>
                  </a:cubicBezTo>
                  <a:cubicBezTo>
                    <a:pt x="5" y="3"/>
                    <a:pt x="7" y="3"/>
                    <a:pt x="10" y="3"/>
                  </a:cubicBezTo>
                  <a:lnTo>
                    <a:pt x="10" y="3"/>
                  </a:lnTo>
                  <a:cubicBezTo>
                    <a:pt x="7" y="1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0" name="Freeform 1768"/>
            <p:cNvSpPr>
              <a:spLocks/>
            </p:cNvSpPr>
            <p:nvPr userDrawn="1"/>
          </p:nvSpPr>
          <p:spPr bwMode="auto">
            <a:xfrm>
              <a:off x="369" y="211"/>
              <a:ext cx="4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2" y="3"/>
                    <a:pt x="6" y="6"/>
                    <a:pt x="10" y="7"/>
                  </a:cubicBezTo>
                  <a:cubicBezTo>
                    <a:pt x="8" y="3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1" name="Freeform 1769"/>
            <p:cNvSpPr>
              <a:spLocks/>
            </p:cNvSpPr>
            <p:nvPr userDrawn="1"/>
          </p:nvSpPr>
          <p:spPr bwMode="auto">
            <a:xfrm>
              <a:off x="375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2" name="Freeform 1770"/>
            <p:cNvSpPr>
              <a:spLocks/>
            </p:cNvSpPr>
            <p:nvPr userDrawn="1"/>
          </p:nvSpPr>
          <p:spPr bwMode="auto">
            <a:xfrm>
              <a:off x="384" y="208"/>
              <a:ext cx="2" cy="2"/>
            </a:xfrm>
            <a:custGeom>
              <a:avLst/>
              <a:gdLst>
                <a:gd name="T0" fmla="*/ 2 w 3"/>
                <a:gd name="T1" fmla="*/ 2 h 5"/>
                <a:gd name="T2" fmla="*/ 2 w 3"/>
                <a:gd name="T3" fmla="*/ 2 h 5"/>
                <a:gd name="T4" fmla="*/ 3 w 3"/>
                <a:gd name="T5" fmla="*/ 1 h 5"/>
                <a:gd name="T6" fmla="*/ 3 w 3"/>
                <a:gd name="T7" fmla="*/ 0 h 5"/>
                <a:gd name="T8" fmla="*/ 0 w 3"/>
                <a:gd name="T9" fmla="*/ 3 h 5"/>
                <a:gd name="T10" fmla="*/ 1 w 3"/>
                <a:gd name="T11" fmla="*/ 5 h 5"/>
                <a:gd name="T12" fmla="*/ 2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2"/>
                  </a:moveTo>
                  <a:lnTo>
                    <a:pt x="2" y="2"/>
                  </a:lnTo>
                  <a:cubicBezTo>
                    <a:pt x="3" y="1"/>
                    <a:pt x="3" y="1"/>
                    <a:pt x="3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4"/>
                    <a:pt x="2" y="3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3" name="Freeform 1771"/>
            <p:cNvSpPr>
              <a:spLocks/>
            </p:cNvSpPr>
            <p:nvPr userDrawn="1"/>
          </p:nvSpPr>
          <p:spPr bwMode="auto">
            <a:xfrm>
              <a:off x="385" y="205"/>
              <a:ext cx="1" cy="2"/>
            </a:xfrm>
            <a:custGeom>
              <a:avLst/>
              <a:gdLst>
                <a:gd name="T0" fmla="*/ 2 w 3"/>
                <a:gd name="T1" fmla="*/ 6 h 6"/>
                <a:gd name="T2" fmla="*/ 2 w 3"/>
                <a:gd name="T3" fmla="*/ 6 h 6"/>
                <a:gd name="T4" fmla="*/ 3 w 3"/>
                <a:gd name="T5" fmla="*/ 2 h 6"/>
                <a:gd name="T6" fmla="*/ 2 w 3"/>
                <a:gd name="T7" fmla="*/ 0 h 6"/>
                <a:gd name="T8" fmla="*/ 0 w 3"/>
                <a:gd name="T9" fmla="*/ 3 h 6"/>
                <a:gd name="T10" fmla="*/ 2 w 3"/>
                <a:gd name="T11" fmla="*/ 6 h 6"/>
                <a:gd name="T12" fmla="*/ 2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3"/>
                    <a:pt x="3" y="2"/>
                  </a:cubicBezTo>
                  <a:lnTo>
                    <a:pt x="2" y="0"/>
                  </a:ln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4" name="Freeform 1772"/>
            <p:cNvSpPr>
              <a:spLocks/>
            </p:cNvSpPr>
            <p:nvPr userDrawn="1"/>
          </p:nvSpPr>
          <p:spPr bwMode="auto">
            <a:xfrm>
              <a:off x="386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1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1" y="0"/>
                    <a:pt x="1" y="0"/>
                  </a:cubicBezTo>
                  <a:lnTo>
                    <a:pt x="0" y="1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5" name="Freeform 1773"/>
            <p:cNvSpPr>
              <a:spLocks/>
            </p:cNvSpPr>
            <p:nvPr userDrawn="1"/>
          </p:nvSpPr>
          <p:spPr bwMode="auto">
            <a:xfrm>
              <a:off x="385" y="201"/>
              <a:ext cx="1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1 w 3"/>
                <a:gd name="T5" fmla="*/ 0 h 6"/>
                <a:gd name="T6" fmla="*/ 0 w 3"/>
                <a:gd name="T7" fmla="*/ 2 h 6"/>
                <a:gd name="T8" fmla="*/ 2 w 3"/>
                <a:gd name="T9" fmla="*/ 6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cubicBezTo>
                    <a:pt x="3" y="3"/>
                    <a:pt x="2" y="2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1" y="4"/>
                    <a:pt x="2" y="6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6" name="Freeform 1774"/>
            <p:cNvSpPr>
              <a:spLocks/>
            </p:cNvSpPr>
            <p:nvPr userDrawn="1"/>
          </p:nvSpPr>
          <p:spPr bwMode="auto">
            <a:xfrm>
              <a:off x="383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4 w 4"/>
                <a:gd name="T5" fmla="*/ 3 h 4"/>
                <a:gd name="T6" fmla="*/ 1 w 4"/>
                <a:gd name="T7" fmla="*/ 0 h 4"/>
                <a:gd name="T8" fmla="*/ 0 w 4"/>
                <a:gd name="T9" fmla="*/ 1 h 4"/>
                <a:gd name="T10" fmla="*/ 3 w 4"/>
                <a:gd name="T11" fmla="*/ 4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lnTo>
                    <a:pt x="0" y="1"/>
                  </a:lnTo>
                  <a:cubicBezTo>
                    <a:pt x="2" y="2"/>
                    <a:pt x="3" y="3"/>
                    <a:pt x="3" y="4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7" name="Rectangle 1775"/>
            <p:cNvSpPr>
              <a:spLocks noChangeArrowheads="1"/>
            </p:cNvSpPr>
            <p:nvPr userDrawn="1"/>
          </p:nvSpPr>
          <p:spPr bwMode="auto">
            <a:xfrm>
              <a:off x="383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8" name="Freeform 1776"/>
            <p:cNvSpPr>
              <a:spLocks/>
            </p:cNvSpPr>
            <p:nvPr userDrawn="1"/>
          </p:nvSpPr>
          <p:spPr bwMode="auto">
            <a:xfrm>
              <a:off x="381" y="199"/>
              <a:ext cx="2" cy="3"/>
            </a:xfrm>
            <a:custGeom>
              <a:avLst/>
              <a:gdLst>
                <a:gd name="T0" fmla="*/ 3 w 5"/>
                <a:gd name="T1" fmla="*/ 1 h 6"/>
                <a:gd name="T2" fmla="*/ 3 w 5"/>
                <a:gd name="T3" fmla="*/ 1 h 6"/>
                <a:gd name="T4" fmla="*/ 2 w 5"/>
                <a:gd name="T5" fmla="*/ 0 h 6"/>
                <a:gd name="T6" fmla="*/ 0 w 5"/>
                <a:gd name="T7" fmla="*/ 3 h 6"/>
                <a:gd name="T8" fmla="*/ 2 w 5"/>
                <a:gd name="T9" fmla="*/ 6 h 6"/>
                <a:gd name="T10" fmla="*/ 5 w 5"/>
                <a:gd name="T11" fmla="*/ 3 h 6"/>
                <a:gd name="T12" fmla="*/ 3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4" y="2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9" name="Freeform 1777"/>
            <p:cNvSpPr>
              <a:spLocks/>
            </p:cNvSpPr>
            <p:nvPr userDrawn="1"/>
          </p:nvSpPr>
          <p:spPr bwMode="auto">
            <a:xfrm>
              <a:off x="380" y="199"/>
              <a:ext cx="1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0 w 4"/>
                <a:gd name="T5" fmla="*/ 0 h 4"/>
                <a:gd name="T6" fmla="*/ 0 w 4"/>
                <a:gd name="T7" fmla="*/ 1 h 4"/>
                <a:gd name="T8" fmla="*/ 2 w 4"/>
                <a:gd name="T9" fmla="*/ 4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3" y="1"/>
                    <a:pt x="1" y="0"/>
                    <a:pt x="0" y="0"/>
                  </a:cubicBez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0" name="Freeform 1778"/>
            <p:cNvSpPr>
              <a:spLocks/>
            </p:cNvSpPr>
            <p:nvPr userDrawn="1"/>
          </p:nvSpPr>
          <p:spPr bwMode="auto">
            <a:xfrm>
              <a:off x="379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0 w 3"/>
                <a:gd name="T5" fmla="*/ 5 h 6"/>
                <a:gd name="T6" fmla="*/ 0 w 3"/>
                <a:gd name="T7" fmla="*/ 6 h 6"/>
                <a:gd name="T8" fmla="*/ 3 w 3"/>
                <a:gd name="T9" fmla="*/ 2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lnTo>
                    <a:pt x="0" y="6"/>
                  </a:lnTo>
                  <a:cubicBezTo>
                    <a:pt x="1" y="5"/>
                    <a:pt x="2" y="3"/>
                    <a:pt x="3" y="2"/>
                  </a:cubicBezTo>
                  <a:cubicBezTo>
                    <a:pt x="2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1" name="Freeform 1779"/>
            <p:cNvSpPr>
              <a:spLocks/>
            </p:cNvSpPr>
            <p:nvPr userDrawn="1"/>
          </p:nvSpPr>
          <p:spPr bwMode="auto">
            <a:xfrm>
              <a:off x="379" y="202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2" name="Freeform 1780"/>
            <p:cNvSpPr>
              <a:spLocks/>
            </p:cNvSpPr>
            <p:nvPr userDrawn="1"/>
          </p:nvSpPr>
          <p:spPr bwMode="auto">
            <a:xfrm>
              <a:off x="378" y="203"/>
              <a:ext cx="2" cy="2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2 w 5"/>
                <a:gd name="T11" fmla="*/ 0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lnTo>
                    <a:pt x="0" y="3"/>
                  </a:ln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3" name="Freeform 1781"/>
            <p:cNvSpPr>
              <a:spLocks/>
            </p:cNvSpPr>
            <p:nvPr userDrawn="1"/>
          </p:nvSpPr>
          <p:spPr bwMode="auto">
            <a:xfrm>
              <a:off x="378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0 w 3"/>
                <a:gd name="T5" fmla="*/ 5 h 5"/>
                <a:gd name="T6" fmla="*/ 3 w 3"/>
                <a:gd name="T7" fmla="*/ 2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cubicBezTo>
                    <a:pt x="1" y="4"/>
                    <a:pt x="2" y="3"/>
                    <a:pt x="3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4" name="Freeform 1782"/>
            <p:cNvSpPr>
              <a:spLocks/>
            </p:cNvSpPr>
            <p:nvPr userDrawn="1"/>
          </p:nvSpPr>
          <p:spPr bwMode="auto">
            <a:xfrm>
              <a:off x="377" y="207"/>
              <a:ext cx="2" cy="3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4 h 5"/>
                <a:gd name="T6" fmla="*/ 1 w 4"/>
                <a:gd name="T7" fmla="*/ 4 h 5"/>
                <a:gd name="T8" fmla="*/ 1 w 4"/>
                <a:gd name="T9" fmla="*/ 4 h 5"/>
                <a:gd name="T10" fmla="*/ 1 w 4"/>
                <a:gd name="T11" fmla="*/ 5 h 5"/>
                <a:gd name="T12" fmla="*/ 4 w 4"/>
                <a:gd name="T13" fmla="*/ 2 h 5"/>
                <a:gd name="T14" fmla="*/ 1 w 4"/>
                <a:gd name="T15" fmla="*/ 0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5"/>
                  </a:lnTo>
                  <a:cubicBezTo>
                    <a:pt x="2" y="4"/>
                    <a:pt x="3" y="3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5" name="Freeform 1783"/>
            <p:cNvSpPr>
              <a:spLocks/>
            </p:cNvSpPr>
            <p:nvPr userDrawn="1"/>
          </p:nvSpPr>
          <p:spPr bwMode="auto">
            <a:xfrm>
              <a:off x="378" y="210"/>
              <a:ext cx="0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6" name="Freeform 1784"/>
            <p:cNvSpPr>
              <a:spLocks/>
            </p:cNvSpPr>
            <p:nvPr userDrawn="1"/>
          </p:nvSpPr>
          <p:spPr bwMode="auto">
            <a:xfrm>
              <a:off x="382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0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7" name="Freeform 1785"/>
            <p:cNvSpPr>
              <a:spLocks/>
            </p:cNvSpPr>
            <p:nvPr userDrawn="1"/>
          </p:nvSpPr>
          <p:spPr bwMode="auto">
            <a:xfrm>
              <a:off x="382" y="213"/>
              <a:ext cx="2" cy="1"/>
            </a:xfrm>
            <a:custGeom>
              <a:avLst/>
              <a:gdLst>
                <a:gd name="T0" fmla="*/ 0 w 4"/>
                <a:gd name="T1" fmla="*/ 2 h 3"/>
                <a:gd name="T2" fmla="*/ 0 w 4"/>
                <a:gd name="T3" fmla="*/ 2 h 3"/>
                <a:gd name="T4" fmla="*/ 1 w 4"/>
                <a:gd name="T5" fmla="*/ 3 h 3"/>
                <a:gd name="T6" fmla="*/ 1 w 4"/>
                <a:gd name="T7" fmla="*/ 3 h 3"/>
                <a:gd name="T8" fmla="*/ 2 w 4"/>
                <a:gd name="T9" fmla="*/ 3 h 3"/>
                <a:gd name="T10" fmla="*/ 4 w 4"/>
                <a:gd name="T11" fmla="*/ 0 h 3"/>
                <a:gd name="T12" fmla="*/ 0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lnTo>
                    <a:pt x="0" y="2"/>
                  </a:lnTo>
                  <a:cubicBezTo>
                    <a:pt x="1" y="2"/>
                    <a:pt x="1" y="3"/>
                    <a:pt x="1" y="3"/>
                  </a:cubicBezTo>
                  <a:lnTo>
                    <a:pt x="1" y="3"/>
                  </a:lnTo>
                  <a:lnTo>
                    <a:pt x="2" y="3"/>
                  </a:lnTo>
                  <a:cubicBezTo>
                    <a:pt x="3" y="2"/>
                    <a:pt x="3" y="1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987" name="Freeform 1787"/>
          <p:cNvSpPr>
            <a:spLocks/>
          </p:cNvSpPr>
          <p:nvPr userDrawn="1"/>
        </p:nvSpPr>
        <p:spPr bwMode="auto">
          <a:xfrm>
            <a:off x="608013" y="333375"/>
            <a:ext cx="3175" cy="3175"/>
          </a:xfrm>
          <a:custGeom>
            <a:avLst/>
            <a:gdLst>
              <a:gd name="T0" fmla="*/ 2 w 4"/>
              <a:gd name="T1" fmla="*/ 5 h 6"/>
              <a:gd name="T2" fmla="*/ 2 w 4"/>
              <a:gd name="T3" fmla="*/ 5 h 6"/>
              <a:gd name="T4" fmla="*/ 4 w 4"/>
              <a:gd name="T5" fmla="*/ 2 h 6"/>
              <a:gd name="T6" fmla="*/ 3 w 4"/>
              <a:gd name="T7" fmla="*/ 0 h 6"/>
              <a:gd name="T8" fmla="*/ 0 w 4"/>
              <a:gd name="T9" fmla="*/ 2 h 6"/>
              <a:gd name="T10" fmla="*/ 2 w 4"/>
              <a:gd name="T11" fmla="*/ 6 h 6"/>
              <a:gd name="T12" fmla="*/ 2 w 4"/>
              <a:gd name="T13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6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3" y="3"/>
                  <a:pt x="4" y="2"/>
                </a:cubicBezTo>
                <a:cubicBezTo>
                  <a:pt x="4" y="1"/>
                  <a:pt x="3" y="0"/>
                  <a:pt x="3" y="0"/>
                </a:cubicBezTo>
                <a:cubicBezTo>
                  <a:pt x="2" y="1"/>
                  <a:pt x="1" y="1"/>
                  <a:pt x="0" y="2"/>
                </a:cubicBezTo>
                <a:cubicBezTo>
                  <a:pt x="1" y="3"/>
                  <a:pt x="1" y="4"/>
                  <a:pt x="2" y="6"/>
                </a:cubicBezTo>
                <a:lnTo>
                  <a:pt x="2" y="5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88" name="Freeform 1788"/>
          <p:cNvSpPr>
            <a:spLocks/>
          </p:cNvSpPr>
          <p:nvPr userDrawn="1"/>
        </p:nvSpPr>
        <p:spPr bwMode="auto">
          <a:xfrm>
            <a:off x="596901" y="314325"/>
            <a:ext cx="4763" cy="15875"/>
          </a:xfrm>
          <a:custGeom>
            <a:avLst/>
            <a:gdLst>
              <a:gd name="T0" fmla="*/ 3 w 5"/>
              <a:gd name="T1" fmla="*/ 0 h 22"/>
              <a:gd name="T2" fmla="*/ 3 w 5"/>
              <a:gd name="T3" fmla="*/ 0 h 22"/>
              <a:gd name="T4" fmla="*/ 0 w 5"/>
              <a:gd name="T5" fmla="*/ 22 h 22"/>
              <a:gd name="T6" fmla="*/ 1 w 5"/>
              <a:gd name="T7" fmla="*/ 21 h 22"/>
              <a:gd name="T8" fmla="*/ 1 w 5"/>
              <a:gd name="T9" fmla="*/ 21 h 22"/>
              <a:gd name="T10" fmla="*/ 1 w 5"/>
              <a:gd name="T11" fmla="*/ 22 h 22"/>
              <a:gd name="T12" fmla="*/ 5 w 5"/>
              <a:gd name="T13" fmla="*/ 1 h 22"/>
              <a:gd name="T14" fmla="*/ 3 w 5"/>
              <a:gd name="T1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22">
                <a:moveTo>
                  <a:pt x="3" y="0"/>
                </a:moveTo>
                <a:lnTo>
                  <a:pt x="3" y="0"/>
                </a:lnTo>
                <a:lnTo>
                  <a:pt x="0" y="22"/>
                </a:lnTo>
                <a:cubicBezTo>
                  <a:pt x="0" y="21"/>
                  <a:pt x="1" y="21"/>
                  <a:pt x="1" y="21"/>
                </a:cubicBezTo>
                <a:lnTo>
                  <a:pt x="1" y="21"/>
                </a:lnTo>
                <a:cubicBezTo>
                  <a:pt x="1" y="21"/>
                  <a:pt x="1" y="21"/>
                  <a:pt x="1" y="22"/>
                </a:cubicBezTo>
                <a:lnTo>
                  <a:pt x="5" y="1"/>
                </a:lnTo>
                <a:cubicBezTo>
                  <a:pt x="5" y="0"/>
                  <a:pt x="4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89" name="Freeform 1789"/>
          <p:cNvSpPr>
            <a:spLocks/>
          </p:cNvSpPr>
          <p:nvPr userDrawn="1"/>
        </p:nvSpPr>
        <p:spPr bwMode="auto">
          <a:xfrm>
            <a:off x="603251" y="319088"/>
            <a:ext cx="3175" cy="4763"/>
          </a:xfrm>
          <a:custGeom>
            <a:avLst/>
            <a:gdLst>
              <a:gd name="T0" fmla="*/ 2 w 5"/>
              <a:gd name="T1" fmla="*/ 0 h 6"/>
              <a:gd name="T2" fmla="*/ 2 w 5"/>
              <a:gd name="T3" fmla="*/ 0 h 6"/>
              <a:gd name="T4" fmla="*/ 0 w 5"/>
              <a:gd name="T5" fmla="*/ 3 h 6"/>
              <a:gd name="T6" fmla="*/ 2 w 5"/>
              <a:gd name="T7" fmla="*/ 6 h 6"/>
              <a:gd name="T8" fmla="*/ 5 w 5"/>
              <a:gd name="T9" fmla="*/ 3 h 6"/>
              <a:gd name="T10" fmla="*/ 2 w 5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0"/>
                </a:moveTo>
                <a:lnTo>
                  <a:pt x="2" y="0"/>
                </a:lnTo>
                <a:cubicBezTo>
                  <a:pt x="1" y="1"/>
                  <a:pt x="0" y="2"/>
                  <a:pt x="0" y="3"/>
                </a:cubicBezTo>
                <a:cubicBezTo>
                  <a:pt x="1" y="4"/>
                  <a:pt x="2" y="5"/>
                  <a:pt x="2" y="6"/>
                </a:cubicBez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0" name="Freeform 1790"/>
          <p:cNvSpPr>
            <a:spLocks/>
          </p:cNvSpPr>
          <p:nvPr userDrawn="1"/>
        </p:nvSpPr>
        <p:spPr bwMode="auto">
          <a:xfrm>
            <a:off x="606426" y="317500"/>
            <a:ext cx="3175" cy="6350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1" name="Freeform 1791"/>
          <p:cNvSpPr>
            <a:spLocks/>
          </p:cNvSpPr>
          <p:nvPr userDrawn="1"/>
        </p:nvSpPr>
        <p:spPr bwMode="auto">
          <a:xfrm>
            <a:off x="604838" y="320675"/>
            <a:ext cx="3175" cy="4763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2" name="Freeform 1792"/>
          <p:cNvSpPr>
            <a:spLocks/>
          </p:cNvSpPr>
          <p:nvPr userDrawn="1"/>
        </p:nvSpPr>
        <p:spPr bwMode="auto">
          <a:xfrm>
            <a:off x="603251" y="323850"/>
            <a:ext cx="3175" cy="4763"/>
          </a:xfrm>
          <a:custGeom>
            <a:avLst/>
            <a:gdLst>
              <a:gd name="T0" fmla="*/ 2 w 5"/>
              <a:gd name="T1" fmla="*/ 6 h 6"/>
              <a:gd name="T2" fmla="*/ 2 w 5"/>
              <a:gd name="T3" fmla="*/ 6 h 6"/>
              <a:gd name="T4" fmla="*/ 5 w 5"/>
              <a:gd name="T5" fmla="*/ 3 h 6"/>
              <a:gd name="T6" fmla="*/ 2 w 5"/>
              <a:gd name="T7" fmla="*/ 0 h 6"/>
              <a:gd name="T8" fmla="*/ 0 w 5"/>
              <a:gd name="T9" fmla="*/ 3 h 6"/>
              <a:gd name="T10" fmla="*/ 2 w 5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2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3" name="Freeform 1793"/>
          <p:cNvSpPr>
            <a:spLocks/>
          </p:cNvSpPr>
          <p:nvPr userDrawn="1"/>
        </p:nvSpPr>
        <p:spPr bwMode="auto">
          <a:xfrm>
            <a:off x="600076" y="327025"/>
            <a:ext cx="3175" cy="3175"/>
          </a:xfrm>
          <a:custGeom>
            <a:avLst/>
            <a:gdLst>
              <a:gd name="T0" fmla="*/ 2 w 5"/>
              <a:gd name="T1" fmla="*/ 5 h 5"/>
              <a:gd name="T2" fmla="*/ 2 w 5"/>
              <a:gd name="T3" fmla="*/ 5 h 5"/>
              <a:gd name="T4" fmla="*/ 5 w 5"/>
              <a:gd name="T5" fmla="*/ 3 h 5"/>
              <a:gd name="T6" fmla="*/ 2 w 5"/>
              <a:gd name="T7" fmla="*/ 0 h 5"/>
              <a:gd name="T8" fmla="*/ 0 w 5"/>
              <a:gd name="T9" fmla="*/ 2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4" y="3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0"/>
                  <a:pt x="1" y="1"/>
                  <a:pt x="0" y="2"/>
                </a:cubicBezTo>
                <a:cubicBezTo>
                  <a:pt x="1" y="3"/>
                  <a:pt x="2" y="4"/>
                  <a:pt x="2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4" name="Freeform 1794"/>
          <p:cNvSpPr>
            <a:spLocks/>
          </p:cNvSpPr>
          <p:nvPr userDrawn="1"/>
        </p:nvSpPr>
        <p:spPr bwMode="auto">
          <a:xfrm>
            <a:off x="609601" y="320675"/>
            <a:ext cx="3175" cy="6350"/>
          </a:xfrm>
          <a:custGeom>
            <a:avLst/>
            <a:gdLst>
              <a:gd name="T0" fmla="*/ 2 w 5"/>
              <a:gd name="T1" fmla="*/ 8 h 8"/>
              <a:gd name="T2" fmla="*/ 2 w 5"/>
              <a:gd name="T3" fmla="*/ 8 h 8"/>
              <a:gd name="T4" fmla="*/ 5 w 5"/>
              <a:gd name="T5" fmla="*/ 4 h 8"/>
              <a:gd name="T6" fmla="*/ 2 w 5"/>
              <a:gd name="T7" fmla="*/ 0 h 8"/>
              <a:gd name="T8" fmla="*/ 0 w 5"/>
              <a:gd name="T9" fmla="*/ 4 h 8"/>
              <a:gd name="T10" fmla="*/ 2 w 5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8">
                <a:moveTo>
                  <a:pt x="2" y="8"/>
                </a:moveTo>
                <a:lnTo>
                  <a:pt x="2" y="8"/>
                </a:lnTo>
                <a:cubicBezTo>
                  <a:pt x="3" y="7"/>
                  <a:pt x="4" y="6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2"/>
                  <a:pt x="1" y="3"/>
                  <a:pt x="0" y="4"/>
                </a:cubicBezTo>
                <a:cubicBezTo>
                  <a:pt x="1" y="5"/>
                  <a:pt x="2" y="6"/>
                  <a:pt x="2" y="8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5" name="Freeform 1795"/>
          <p:cNvSpPr>
            <a:spLocks/>
          </p:cNvSpPr>
          <p:nvPr userDrawn="1"/>
        </p:nvSpPr>
        <p:spPr bwMode="auto">
          <a:xfrm>
            <a:off x="606426" y="323850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3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5"/>
                  <a:pt x="2" y="6"/>
                  <a:pt x="3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6" name="Freeform 1796"/>
          <p:cNvSpPr>
            <a:spLocks/>
          </p:cNvSpPr>
          <p:nvPr userDrawn="1"/>
        </p:nvSpPr>
        <p:spPr bwMode="auto">
          <a:xfrm>
            <a:off x="604838" y="327025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2 w 5"/>
              <a:gd name="T11" fmla="*/ 5 h 7"/>
              <a:gd name="T12" fmla="*/ 2 w 5"/>
              <a:gd name="T13" fmla="*/ 5 h 7"/>
              <a:gd name="T14" fmla="*/ 3 w 5"/>
              <a:gd name="T15" fmla="*/ 5 h 7"/>
              <a:gd name="T16" fmla="*/ 2 w 5"/>
              <a:gd name="T17" fmla="*/ 6 h 7"/>
              <a:gd name="T18" fmla="*/ 3 w 5"/>
              <a:gd name="T1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4" y="6"/>
                  <a:pt x="4" y="5"/>
                  <a:pt x="5" y="4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4"/>
                  <a:pt x="2" y="5"/>
                </a:cubicBezTo>
                <a:lnTo>
                  <a:pt x="2" y="5"/>
                </a:lnTo>
                <a:lnTo>
                  <a:pt x="3" y="5"/>
                </a:lnTo>
                <a:cubicBezTo>
                  <a:pt x="3" y="6"/>
                  <a:pt x="2" y="6"/>
                  <a:pt x="2" y="6"/>
                </a:cubicBezTo>
                <a:lnTo>
                  <a:pt x="3" y="7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7" name="Freeform 1797"/>
          <p:cNvSpPr>
            <a:spLocks/>
          </p:cNvSpPr>
          <p:nvPr userDrawn="1"/>
        </p:nvSpPr>
        <p:spPr bwMode="auto">
          <a:xfrm>
            <a:off x="603251" y="328613"/>
            <a:ext cx="1588" cy="3175"/>
          </a:xfrm>
          <a:custGeom>
            <a:avLst/>
            <a:gdLst>
              <a:gd name="T0" fmla="*/ 4 w 4"/>
              <a:gd name="T1" fmla="*/ 3 h 4"/>
              <a:gd name="T2" fmla="*/ 4 w 4"/>
              <a:gd name="T3" fmla="*/ 3 h 4"/>
              <a:gd name="T4" fmla="*/ 2 w 4"/>
              <a:gd name="T5" fmla="*/ 0 h 4"/>
              <a:gd name="T6" fmla="*/ 0 w 4"/>
              <a:gd name="T7" fmla="*/ 2 h 4"/>
              <a:gd name="T8" fmla="*/ 0 w 4"/>
              <a:gd name="T9" fmla="*/ 4 h 4"/>
              <a:gd name="T10" fmla="*/ 4 w 4"/>
              <a:gd name="T11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4">
                <a:moveTo>
                  <a:pt x="4" y="3"/>
                </a:moveTo>
                <a:lnTo>
                  <a:pt x="4" y="3"/>
                </a:lnTo>
                <a:cubicBezTo>
                  <a:pt x="4" y="2"/>
                  <a:pt x="3" y="1"/>
                  <a:pt x="2" y="0"/>
                </a:cubicBezTo>
                <a:cubicBezTo>
                  <a:pt x="1" y="1"/>
                  <a:pt x="1" y="2"/>
                  <a:pt x="0" y="2"/>
                </a:cubicBezTo>
                <a:lnTo>
                  <a:pt x="0" y="4"/>
                </a:lnTo>
                <a:cubicBezTo>
                  <a:pt x="2" y="3"/>
                  <a:pt x="3" y="3"/>
                  <a:pt x="4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8" name="Rectangle 1798"/>
          <p:cNvSpPr>
            <a:spLocks noChangeArrowheads="1"/>
          </p:cNvSpPr>
          <p:nvPr userDrawn="1"/>
        </p:nvSpPr>
        <p:spPr bwMode="auto">
          <a:xfrm>
            <a:off x="606426" y="331788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9" name="Freeform 1799"/>
          <p:cNvSpPr>
            <a:spLocks/>
          </p:cNvSpPr>
          <p:nvPr userDrawn="1"/>
        </p:nvSpPr>
        <p:spPr bwMode="auto">
          <a:xfrm>
            <a:off x="600076" y="331788"/>
            <a:ext cx="3175" cy="1588"/>
          </a:xfrm>
          <a:custGeom>
            <a:avLst/>
            <a:gdLst>
              <a:gd name="T0" fmla="*/ 3 w 3"/>
              <a:gd name="T1" fmla="*/ 1 h 3"/>
              <a:gd name="T2" fmla="*/ 3 w 3"/>
              <a:gd name="T3" fmla="*/ 1 h 3"/>
              <a:gd name="T4" fmla="*/ 2 w 3"/>
              <a:gd name="T5" fmla="*/ 0 h 3"/>
              <a:gd name="T6" fmla="*/ 0 w 3"/>
              <a:gd name="T7" fmla="*/ 2 h 3"/>
              <a:gd name="T8" fmla="*/ 0 w 3"/>
              <a:gd name="T9" fmla="*/ 3 h 3"/>
              <a:gd name="T10" fmla="*/ 1 w 3"/>
              <a:gd name="T11" fmla="*/ 2 h 3"/>
              <a:gd name="T12" fmla="*/ 3 w 3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3" y="1"/>
                </a:moveTo>
                <a:lnTo>
                  <a:pt x="3" y="1"/>
                </a:lnTo>
                <a:lnTo>
                  <a:pt x="2" y="0"/>
                </a:lnTo>
                <a:cubicBezTo>
                  <a:pt x="1" y="1"/>
                  <a:pt x="0" y="1"/>
                  <a:pt x="0" y="2"/>
                </a:cubicBezTo>
                <a:lnTo>
                  <a:pt x="0" y="3"/>
                </a:lnTo>
                <a:lnTo>
                  <a:pt x="1" y="2"/>
                </a:lnTo>
                <a:cubicBezTo>
                  <a:pt x="1" y="2"/>
                  <a:pt x="2" y="1"/>
                  <a:pt x="3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0" name="Freeform 1800"/>
          <p:cNvSpPr>
            <a:spLocks/>
          </p:cNvSpPr>
          <p:nvPr userDrawn="1"/>
        </p:nvSpPr>
        <p:spPr bwMode="auto">
          <a:xfrm>
            <a:off x="603251" y="333375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1" name="Freeform 1801"/>
          <p:cNvSpPr>
            <a:spLocks/>
          </p:cNvSpPr>
          <p:nvPr userDrawn="1"/>
        </p:nvSpPr>
        <p:spPr bwMode="auto">
          <a:xfrm>
            <a:off x="603251" y="336550"/>
            <a:ext cx="1588" cy="1588"/>
          </a:xfrm>
          <a:custGeom>
            <a:avLst/>
            <a:gdLst>
              <a:gd name="T0" fmla="*/ 1 w 3"/>
              <a:gd name="T1" fmla="*/ 2 h 2"/>
              <a:gd name="T2" fmla="*/ 1 w 3"/>
              <a:gd name="T3" fmla="*/ 2 h 2"/>
              <a:gd name="T4" fmla="*/ 3 w 3"/>
              <a:gd name="T5" fmla="*/ 0 h 2"/>
              <a:gd name="T6" fmla="*/ 3 w 3"/>
              <a:gd name="T7" fmla="*/ 0 h 2"/>
              <a:gd name="T8" fmla="*/ 0 w 3"/>
              <a:gd name="T9" fmla="*/ 2 h 2"/>
              <a:gd name="T10" fmla="*/ 1 w 3"/>
              <a:gd name="T11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1" y="2"/>
                </a:moveTo>
                <a:lnTo>
                  <a:pt x="1" y="2"/>
                </a:lnTo>
                <a:lnTo>
                  <a:pt x="3" y="0"/>
                </a:ln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2"/>
                  <a:pt x="1" y="2"/>
                  <a:pt x="1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2" name="Freeform 1802"/>
          <p:cNvSpPr>
            <a:spLocks/>
          </p:cNvSpPr>
          <p:nvPr userDrawn="1"/>
        </p:nvSpPr>
        <p:spPr bwMode="auto">
          <a:xfrm>
            <a:off x="609601" y="327025"/>
            <a:ext cx="1588" cy="4763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2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3" name="Freeform 1803"/>
          <p:cNvSpPr>
            <a:spLocks/>
          </p:cNvSpPr>
          <p:nvPr userDrawn="1"/>
        </p:nvSpPr>
        <p:spPr bwMode="auto">
          <a:xfrm>
            <a:off x="606426" y="330200"/>
            <a:ext cx="3175" cy="3175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4" name="Freeform 1804"/>
          <p:cNvSpPr>
            <a:spLocks/>
          </p:cNvSpPr>
          <p:nvPr userDrawn="1"/>
        </p:nvSpPr>
        <p:spPr bwMode="auto">
          <a:xfrm>
            <a:off x="604838" y="331788"/>
            <a:ext cx="3175" cy="4763"/>
          </a:xfrm>
          <a:custGeom>
            <a:avLst/>
            <a:gdLst>
              <a:gd name="T0" fmla="*/ 1 w 4"/>
              <a:gd name="T1" fmla="*/ 6 h 6"/>
              <a:gd name="T2" fmla="*/ 1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0 w 4"/>
              <a:gd name="T11" fmla="*/ 4 h 6"/>
              <a:gd name="T12" fmla="*/ 2 w 4"/>
              <a:gd name="T13" fmla="*/ 4 h 6"/>
              <a:gd name="T14" fmla="*/ 2 w 4"/>
              <a:gd name="T15" fmla="*/ 4 h 6"/>
              <a:gd name="T16" fmla="*/ 1 w 4"/>
              <a:gd name="T17" fmla="*/ 6 h 6"/>
              <a:gd name="T18" fmla="*/ 1 w 4"/>
              <a:gd name="T1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6">
                <a:moveTo>
                  <a:pt x="1" y="6"/>
                </a:moveTo>
                <a:lnTo>
                  <a:pt x="1" y="6"/>
                </a:lnTo>
                <a:cubicBezTo>
                  <a:pt x="2" y="5"/>
                  <a:pt x="3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lnTo>
                  <a:pt x="0" y="4"/>
                </a:lnTo>
                <a:cubicBezTo>
                  <a:pt x="1" y="4"/>
                  <a:pt x="2" y="4"/>
                  <a:pt x="2" y="4"/>
                </a:cubicBezTo>
                <a:lnTo>
                  <a:pt x="2" y="4"/>
                </a:lnTo>
                <a:cubicBezTo>
                  <a:pt x="2" y="5"/>
                  <a:pt x="2" y="5"/>
                  <a:pt x="1" y="6"/>
                </a:cubicBezTo>
                <a:lnTo>
                  <a:pt x="1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5" name="Freeform 1805"/>
          <p:cNvSpPr>
            <a:spLocks/>
          </p:cNvSpPr>
          <p:nvPr userDrawn="1"/>
        </p:nvSpPr>
        <p:spPr bwMode="auto">
          <a:xfrm>
            <a:off x="603251" y="336550"/>
            <a:ext cx="3175" cy="3175"/>
          </a:xfrm>
          <a:custGeom>
            <a:avLst/>
            <a:gdLst>
              <a:gd name="T0" fmla="*/ 2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1 w 4"/>
              <a:gd name="T7" fmla="*/ 1 h 3"/>
              <a:gd name="T8" fmla="*/ 0 w 4"/>
              <a:gd name="T9" fmla="*/ 3 h 3"/>
              <a:gd name="T10" fmla="*/ 0 w 4"/>
              <a:gd name="T11" fmla="*/ 3 h 3"/>
              <a:gd name="T12" fmla="*/ 3 w 4"/>
              <a:gd name="T13" fmla="*/ 3 h 3"/>
              <a:gd name="T14" fmla="*/ 4 w 4"/>
              <a:gd name="T15" fmla="*/ 2 h 3"/>
              <a:gd name="T16" fmla="*/ 2 w 4"/>
              <a:gd name="T1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3">
                <a:moveTo>
                  <a:pt x="2" y="0"/>
                </a:moveTo>
                <a:lnTo>
                  <a:pt x="2" y="0"/>
                </a:lnTo>
                <a:lnTo>
                  <a:pt x="0" y="1"/>
                </a:lnTo>
                <a:lnTo>
                  <a:pt x="1" y="1"/>
                </a:lnTo>
                <a:cubicBezTo>
                  <a:pt x="1" y="2"/>
                  <a:pt x="0" y="2"/>
                  <a:pt x="0" y="3"/>
                </a:cubicBezTo>
                <a:lnTo>
                  <a:pt x="0" y="3"/>
                </a:lnTo>
                <a:cubicBezTo>
                  <a:pt x="1" y="3"/>
                  <a:pt x="2" y="3"/>
                  <a:pt x="3" y="3"/>
                </a:cubicBezTo>
                <a:lnTo>
                  <a:pt x="4" y="2"/>
                </a:lnTo>
                <a:cubicBezTo>
                  <a:pt x="3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6" name="Freeform 1806"/>
          <p:cNvSpPr>
            <a:spLocks/>
          </p:cNvSpPr>
          <p:nvPr userDrawn="1"/>
        </p:nvSpPr>
        <p:spPr bwMode="auto">
          <a:xfrm>
            <a:off x="606426" y="334963"/>
            <a:ext cx="3175" cy="3175"/>
          </a:xfrm>
          <a:custGeom>
            <a:avLst/>
            <a:gdLst>
              <a:gd name="T0" fmla="*/ 3 w 4"/>
              <a:gd name="T1" fmla="*/ 0 h 5"/>
              <a:gd name="T2" fmla="*/ 3 w 4"/>
              <a:gd name="T3" fmla="*/ 0 h 5"/>
              <a:gd name="T4" fmla="*/ 0 w 4"/>
              <a:gd name="T5" fmla="*/ 2 h 5"/>
              <a:gd name="T6" fmla="*/ 1 w 4"/>
              <a:gd name="T7" fmla="*/ 5 h 5"/>
              <a:gd name="T8" fmla="*/ 4 w 4"/>
              <a:gd name="T9" fmla="*/ 3 h 5"/>
              <a:gd name="T10" fmla="*/ 3 w 4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5">
                <a:moveTo>
                  <a:pt x="3" y="0"/>
                </a:move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3"/>
                  <a:pt x="1" y="4"/>
                  <a:pt x="1" y="5"/>
                </a:cubicBezTo>
                <a:cubicBezTo>
                  <a:pt x="2" y="4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7" name="Freeform 1807"/>
          <p:cNvSpPr>
            <a:spLocks/>
          </p:cNvSpPr>
          <p:nvPr userDrawn="1"/>
        </p:nvSpPr>
        <p:spPr bwMode="auto">
          <a:xfrm>
            <a:off x="595313" y="327025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2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lnTo>
                  <a:pt x="0" y="2"/>
                </a:lnTo>
                <a:lnTo>
                  <a:pt x="1" y="2"/>
                </a:lnTo>
                <a:lnTo>
                  <a:pt x="2" y="0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8" name="Freeform 1808"/>
          <p:cNvSpPr>
            <a:spLocks/>
          </p:cNvSpPr>
          <p:nvPr userDrawn="1"/>
        </p:nvSpPr>
        <p:spPr bwMode="auto">
          <a:xfrm>
            <a:off x="595313" y="325438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2 h 2"/>
              <a:gd name="T8" fmla="*/ 1 w 1"/>
              <a:gd name="T9" fmla="*/ 1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1" y="2"/>
                </a:ln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9" name="Freeform 1809"/>
          <p:cNvSpPr>
            <a:spLocks/>
          </p:cNvSpPr>
          <p:nvPr userDrawn="1"/>
        </p:nvSpPr>
        <p:spPr bwMode="auto">
          <a:xfrm>
            <a:off x="595313" y="32385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1 h 2"/>
              <a:gd name="T6" fmla="*/ 1 w 1"/>
              <a:gd name="T7" fmla="*/ 2 h 2"/>
              <a:gd name="T8" fmla="*/ 1 w 1"/>
              <a:gd name="T9" fmla="*/ 0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1" y="2"/>
                </a:lnTo>
                <a:lnTo>
                  <a:pt x="1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0" name="Freeform 1810"/>
          <p:cNvSpPr>
            <a:spLocks/>
          </p:cNvSpPr>
          <p:nvPr userDrawn="1"/>
        </p:nvSpPr>
        <p:spPr bwMode="auto">
          <a:xfrm>
            <a:off x="595313" y="322263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2 h 2"/>
              <a:gd name="T6" fmla="*/ 2 w 2"/>
              <a:gd name="T7" fmla="*/ 2 h 2"/>
              <a:gd name="T8" fmla="*/ 2 w 2"/>
              <a:gd name="T9" fmla="*/ 1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1" name="Freeform 1811"/>
          <p:cNvSpPr>
            <a:spLocks/>
          </p:cNvSpPr>
          <p:nvPr userDrawn="1"/>
        </p:nvSpPr>
        <p:spPr bwMode="auto">
          <a:xfrm>
            <a:off x="595313" y="320675"/>
            <a:ext cx="1588" cy="0"/>
          </a:xfrm>
          <a:custGeom>
            <a:avLst/>
            <a:gdLst>
              <a:gd name="T0" fmla="*/ 0 w 2"/>
              <a:gd name="T1" fmla="*/ 0 h 1"/>
              <a:gd name="T2" fmla="*/ 0 w 2"/>
              <a:gd name="T3" fmla="*/ 0 h 1"/>
              <a:gd name="T4" fmla="*/ 0 w 2"/>
              <a:gd name="T5" fmla="*/ 1 h 1"/>
              <a:gd name="T6" fmla="*/ 2 w 2"/>
              <a:gd name="T7" fmla="*/ 1 h 1"/>
              <a:gd name="T8" fmla="*/ 2 w 2"/>
              <a:gd name="T9" fmla="*/ 0 h 1"/>
              <a:gd name="T10" fmla="*/ 0 w 2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1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2" name="Freeform 1812"/>
          <p:cNvSpPr>
            <a:spLocks/>
          </p:cNvSpPr>
          <p:nvPr userDrawn="1"/>
        </p:nvSpPr>
        <p:spPr bwMode="auto">
          <a:xfrm>
            <a:off x="595313" y="317500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1 h 2"/>
              <a:gd name="T6" fmla="*/ 2 w 2"/>
              <a:gd name="T7" fmla="*/ 2 h 2"/>
              <a:gd name="T8" fmla="*/ 2 w 2"/>
              <a:gd name="T9" fmla="*/ 0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3" name="Freeform 1813"/>
          <p:cNvSpPr>
            <a:spLocks/>
          </p:cNvSpPr>
          <p:nvPr userDrawn="1"/>
        </p:nvSpPr>
        <p:spPr bwMode="auto">
          <a:xfrm>
            <a:off x="595313" y="315913"/>
            <a:ext cx="3175" cy="1588"/>
          </a:xfrm>
          <a:custGeom>
            <a:avLst/>
            <a:gdLst>
              <a:gd name="T0" fmla="*/ 0 w 3"/>
              <a:gd name="T1" fmla="*/ 0 h 2"/>
              <a:gd name="T2" fmla="*/ 0 w 3"/>
              <a:gd name="T3" fmla="*/ 0 h 2"/>
              <a:gd name="T4" fmla="*/ 0 w 3"/>
              <a:gd name="T5" fmla="*/ 1 h 2"/>
              <a:gd name="T6" fmla="*/ 3 w 3"/>
              <a:gd name="T7" fmla="*/ 2 h 2"/>
              <a:gd name="T8" fmla="*/ 3 w 3"/>
              <a:gd name="T9" fmla="*/ 1 h 2"/>
              <a:gd name="T10" fmla="*/ 0 w 3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3" y="2"/>
                </a:lnTo>
                <a:lnTo>
                  <a:pt x="3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4" name="Freeform 1814"/>
          <p:cNvSpPr>
            <a:spLocks/>
          </p:cNvSpPr>
          <p:nvPr userDrawn="1"/>
        </p:nvSpPr>
        <p:spPr bwMode="auto">
          <a:xfrm>
            <a:off x="604838" y="319088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5" name="Freeform 1815"/>
          <p:cNvSpPr>
            <a:spLocks/>
          </p:cNvSpPr>
          <p:nvPr userDrawn="1"/>
        </p:nvSpPr>
        <p:spPr bwMode="auto">
          <a:xfrm>
            <a:off x="606426" y="322263"/>
            <a:ext cx="1588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6" name="Freeform 1816"/>
          <p:cNvSpPr>
            <a:spLocks/>
          </p:cNvSpPr>
          <p:nvPr userDrawn="1"/>
        </p:nvSpPr>
        <p:spPr bwMode="auto">
          <a:xfrm>
            <a:off x="609601" y="325438"/>
            <a:ext cx="0" cy="3175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1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1"/>
                  <a:pt x="0" y="3"/>
                </a:cubicBez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7" name="Freeform 1817"/>
          <p:cNvSpPr>
            <a:spLocks/>
          </p:cNvSpPr>
          <p:nvPr userDrawn="1"/>
        </p:nvSpPr>
        <p:spPr bwMode="auto">
          <a:xfrm>
            <a:off x="611188" y="328613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0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8" name="Freeform 1818"/>
          <p:cNvSpPr>
            <a:spLocks/>
          </p:cNvSpPr>
          <p:nvPr userDrawn="1"/>
        </p:nvSpPr>
        <p:spPr bwMode="auto">
          <a:xfrm>
            <a:off x="606426" y="328613"/>
            <a:ext cx="1588" cy="1588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9" name="Freeform 1819"/>
          <p:cNvSpPr>
            <a:spLocks/>
          </p:cNvSpPr>
          <p:nvPr userDrawn="1"/>
        </p:nvSpPr>
        <p:spPr bwMode="auto">
          <a:xfrm>
            <a:off x="603251" y="327025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0" name="Freeform 1820"/>
          <p:cNvSpPr>
            <a:spLocks/>
          </p:cNvSpPr>
          <p:nvPr userDrawn="1"/>
        </p:nvSpPr>
        <p:spPr bwMode="auto">
          <a:xfrm>
            <a:off x="604838" y="325438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1" name="Freeform 1821"/>
          <p:cNvSpPr>
            <a:spLocks/>
          </p:cNvSpPr>
          <p:nvPr userDrawn="1"/>
        </p:nvSpPr>
        <p:spPr bwMode="auto">
          <a:xfrm>
            <a:off x="603251" y="322263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2" name="Freeform 1822"/>
          <p:cNvSpPr>
            <a:spLocks/>
          </p:cNvSpPr>
          <p:nvPr userDrawn="1"/>
        </p:nvSpPr>
        <p:spPr bwMode="auto">
          <a:xfrm>
            <a:off x="606426" y="317500"/>
            <a:ext cx="1588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3" name="Freeform 1823"/>
          <p:cNvSpPr>
            <a:spLocks/>
          </p:cNvSpPr>
          <p:nvPr userDrawn="1"/>
        </p:nvSpPr>
        <p:spPr bwMode="auto">
          <a:xfrm>
            <a:off x="609601" y="319088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4" name="Freeform 1824"/>
          <p:cNvSpPr>
            <a:spLocks/>
          </p:cNvSpPr>
          <p:nvPr userDrawn="1"/>
        </p:nvSpPr>
        <p:spPr bwMode="auto">
          <a:xfrm>
            <a:off x="611188" y="323850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5" name="Freeform 1825"/>
          <p:cNvSpPr>
            <a:spLocks/>
          </p:cNvSpPr>
          <p:nvPr userDrawn="1"/>
        </p:nvSpPr>
        <p:spPr bwMode="auto">
          <a:xfrm>
            <a:off x="608013" y="330200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6" name="Freeform 1826"/>
          <p:cNvSpPr>
            <a:spLocks/>
          </p:cNvSpPr>
          <p:nvPr userDrawn="1"/>
        </p:nvSpPr>
        <p:spPr bwMode="auto">
          <a:xfrm>
            <a:off x="608013" y="334963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7" name="Freeform 1827"/>
          <p:cNvSpPr>
            <a:spLocks/>
          </p:cNvSpPr>
          <p:nvPr userDrawn="1"/>
        </p:nvSpPr>
        <p:spPr bwMode="auto">
          <a:xfrm>
            <a:off x="600076" y="33020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1 h 2"/>
              <a:gd name="T8" fmla="*/ 0 w 1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2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8" name="Freeform 1828"/>
          <p:cNvSpPr>
            <a:spLocks/>
          </p:cNvSpPr>
          <p:nvPr userDrawn="1"/>
        </p:nvSpPr>
        <p:spPr bwMode="auto">
          <a:xfrm>
            <a:off x="606426" y="333375"/>
            <a:ext cx="1588" cy="1588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9" name="Freeform 1829"/>
          <p:cNvSpPr>
            <a:spLocks/>
          </p:cNvSpPr>
          <p:nvPr userDrawn="1"/>
        </p:nvSpPr>
        <p:spPr bwMode="auto">
          <a:xfrm>
            <a:off x="603251" y="339725"/>
            <a:ext cx="3175" cy="0"/>
          </a:xfrm>
          <a:custGeom>
            <a:avLst/>
            <a:gdLst>
              <a:gd name="T0" fmla="*/ 5 w 5"/>
              <a:gd name="T1" fmla="*/ 1 h 1"/>
              <a:gd name="T2" fmla="*/ 5 w 5"/>
              <a:gd name="T3" fmla="*/ 1 h 1"/>
              <a:gd name="T4" fmla="*/ 1 w 5"/>
              <a:gd name="T5" fmla="*/ 0 h 1"/>
              <a:gd name="T6" fmla="*/ 0 w 5"/>
              <a:gd name="T7" fmla="*/ 1 h 1"/>
              <a:gd name="T8" fmla="*/ 5 w 5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">
                <a:moveTo>
                  <a:pt x="5" y="1"/>
                </a:moveTo>
                <a:lnTo>
                  <a:pt x="5" y="1"/>
                </a:lnTo>
                <a:cubicBezTo>
                  <a:pt x="4" y="1"/>
                  <a:pt x="2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2" y="1"/>
                  <a:pt x="3" y="1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0" name="Freeform 1830"/>
          <p:cNvSpPr>
            <a:spLocks/>
          </p:cNvSpPr>
          <p:nvPr userDrawn="1"/>
        </p:nvSpPr>
        <p:spPr bwMode="auto">
          <a:xfrm>
            <a:off x="600076" y="331788"/>
            <a:ext cx="6350" cy="3175"/>
          </a:xfrm>
          <a:custGeom>
            <a:avLst/>
            <a:gdLst>
              <a:gd name="T0" fmla="*/ 0 w 9"/>
              <a:gd name="T1" fmla="*/ 4 h 5"/>
              <a:gd name="T2" fmla="*/ 0 w 9"/>
              <a:gd name="T3" fmla="*/ 4 h 5"/>
              <a:gd name="T4" fmla="*/ 3 w 9"/>
              <a:gd name="T5" fmla="*/ 4 h 5"/>
              <a:gd name="T6" fmla="*/ 3 w 9"/>
              <a:gd name="T7" fmla="*/ 4 h 5"/>
              <a:gd name="T8" fmla="*/ 3 w 9"/>
              <a:gd name="T9" fmla="*/ 5 h 5"/>
              <a:gd name="T10" fmla="*/ 5 w 9"/>
              <a:gd name="T11" fmla="*/ 5 h 5"/>
              <a:gd name="T12" fmla="*/ 9 w 9"/>
              <a:gd name="T13" fmla="*/ 0 h 5"/>
              <a:gd name="T14" fmla="*/ 0 w 9"/>
              <a:gd name="T1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5">
                <a:moveTo>
                  <a:pt x="0" y="4"/>
                </a:moveTo>
                <a:lnTo>
                  <a:pt x="0" y="4"/>
                </a:lnTo>
                <a:cubicBezTo>
                  <a:pt x="2" y="4"/>
                  <a:pt x="3" y="4"/>
                  <a:pt x="3" y="4"/>
                </a:cubicBezTo>
                <a:lnTo>
                  <a:pt x="3" y="4"/>
                </a:lnTo>
                <a:cubicBezTo>
                  <a:pt x="3" y="4"/>
                  <a:pt x="3" y="5"/>
                  <a:pt x="3" y="5"/>
                </a:cubicBezTo>
                <a:cubicBezTo>
                  <a:pt x="3" y="5"/>
                  <a:pt x="4" y="5"/>
                  <a:pt x="5" y="5"/>
                </a:cubicBezTo>
                <a:cubicBezTo>
                  <a:pt x="6" y="4"/>
                  <a:pt x="8" y="2"/>
                  <a:pt x="9" y="0"/>
                </a:cubicBezTo>
                <a:cubicBezTo>
                  <a:pt x="6" y="1"/>
                  <a:pt x="3" y="2"/>
                  <a:pt x="0" y="4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1" name="Freeform 1831"/>
          <p:cNvSpPr>
            <a:spLocks/>
          </p:cNvSpPr>
          <p:nvPr userDrawn="1"/>
        </p:nvSpPr>
        <p:spPr bwMode="auto">
          <a:xfrm>
            <a:off x="595313" y="330200"/>
            <a:ext cx="0" cy="3175"/>
          </a:xfrm>
          <a:custGeom>
            <a:avLst/>
            <a:gdLst>
              <a:gd name="T0" fmla="*/ 1 w 1"/>
              <a:gd name="T1" fmla="*/ 0 h 3"/>
              <a:gd name="T2" fmla="*/ 1 w 1"/>
              <a:gd name="T3" fmla="*/ 0 h 3"/>
              <a:gd name="T4" fmla="*/ 0 w 1"/>
              <a:gd name="T5" fmla="*/ 2 h 3"/>
              <a:gd name="T6" fmla="*/ 0 w 1"/>
              <a:gd name="T7" fmla="*/ 3 h 3"/>
              <a:gd name="T8" fmla="*/ 1 w 1"/>
              <a:gd name="T9" fmla="*/ 2 h 3"/>
              <a:gd name="T10" fmla="*/ 1 w 1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0" y="1"/>
                  <a:pt x="0" y="2"/>
                </a:cubicBezTo>
                <a:cubicBezTo>
                  <a:pt x="0" y="2"/>
                  <a:pt x="0" y="3"/>
                  <a:pt x="0" y="3"/>
                </a:cubicBezTo>
                <a:cubicBezTo>
                  <a:pt x="1" y="3"/>
                  <a:pt x="1" y="2"/>
                  <a:pt x="1" y="2"/>
                </a:cubicBezTo>
                <a:cubicBezTo>
                  <a:pt x="1" y="1"/>
                  <a:pt x="1" y="1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2" name="Freeform 1832"/>
          <p:cNvSpPr>
            <a:spLocks/>
          </p:cNvSpPr>
          <p:nvPr userDrawn="1"/>
        </p:nvSpPr>
        <p:spPr bwMode="auto">
          <a:xfrm>
            <a:off x="596901" y="333375"/>
            <a:ext cx="1588" cy="1588"/>
          </a:xfrm>
          <a:custGeom>
            <a:avLst/>
            <a:gdLst>
              <a:gd name="T0" fmla="*/ 2 w 2"/>
              <a:gd name="T1" fmla="*/ 0 h 4"/>
              <a:gd name="T2" fmla="*/ 2 w 2"/>
              <a:gd name="T3" fmla="*/ 0 h 4"/>
              <a:gd name="T4" fmla="*/ 1 w 2"/>
              <a:gd name="T5" fmla="*/ 1 h 4"/>
              <a:gd name="T6" fmla="*/ 0 w 2"/>
              <a:gd name="T7" fmla="*/ 4 h 4"/>
              <a:gd name="T8" fmla="*/ 1 w 2"/>
              <a:gd name="T9" fmla="*/ 3 h 4"/>
              <a:gd name="T10" fmla="*/ 2 w 2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2" y="0"/>
                </a:moveTo>
                <a:lnTo>
                  <a:pt x="2" y="0"/>
                </a:lnTo>
                <a:cubicBezTo>
                  <a:pt x="2" y="0"/>
                  <a:pt x="1" y="1"/>
                  <a:pt x="1" y="1"/>
                </a:cubicBezTo>
                <a:cubicBezTo>
                  <a:pt x="1" y="2"/>
                  <a:pt x="0" y="3"/>
                  <a:pt x="0" y="4"/>
                </a:cubicBezTo>
                <a:cubicBezTo>
                  <a:pt x="0" y="4"/>
                  <a:pt x="1" y="3"/>
                  <a:pt x="1" y="3"/>
                </a:cubicBezTo>
                <a:cubicBezTo>
                  <a:pt x="2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3" name="Freeform 1833"/>
          <p:cNvSpPr>
            <a:spLocks/>
          </p:cNvSpPr>
          <p:nvPr userDrawn="1"/>
        </p:nvSpPr>
        <p:spPr bwMode="auto">
          <a:xfrm>
            <a:off x="600076" y="334963"/>
            <a:ext cx="4763" cy="3175"/>
          </a:xfrm>
          <a:custGeom>
            <a:avLst/>
            <a:gdLst>
              <a:gd name="T0" fmla="*/ 2 w 8"/>
              <a:gd name="T1" fmla="*/ 1 h 4"/>
              <a:gd name="T2" fmla="*/ 2 w 8"/>
              <a:gd name="T3" fmla="*/ 1 h 4"/>
              <a:gd name="T4" fmla="*/ 0 w 8"/>
              <a:gd name="T5" fmla="*/ 4 h 4"/>
              <a:gd name="T6" fmla="*/ 4 w 8"/>
              <a:gd name="T7" fmla="*/ 4 h 4"/>
              <a:gd name="T8" fmla="*/ 8 w 8"/>
              <a:gd name="T9" fmla="*/ 1 h 4"/>
              <a:gd name="T10" fmla="*/ 2 w 8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4">
                <a:moveTo>
                  <a:pt x="2" y="1"/>
                </a:moveTo>
                <a:lnTo>
                  <a:pt x="2" y="1"/>
                </a:lnTo>
                <a:cubicBezTo>
                  <a:pt x="1" y="2"/>
                  <a:pt x="0" y="3"/>
                  <a:pt x="0" y="4"/>
                </a:cubicBezTo>
                <a:cubicBezTo>
                  <a:pt x="1" y="4"/>
                  <a:pt x="2" y="4"/>
                  <a:pt x="4" y="4"/>
                </a:cubicBezTo>
                <a:cubicBezTo>
                  <a:pt x="5" y="3"/>
                  <a:pt x="7" y="2"/>
                  <a:pt x="8" y="1"/>
                </a:cubicBezTo>
                <a:cubicBezTo>
                  <a:pt x="6" y="0"/>
                  <a:pt x="4" y="1"/>
                  <a:pt x="2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4" name="Freeform 1834"/>
          <p:cNvSpPr>
            <a:spLocks/>
          </p:cNvSpPr>
          <p:nvPr userDrawn="1"/>
        </p:nvSpPr>
        <p:spPr bwMode="auto">
          <a:xfrm>
            <a:off x="595313" y="330200"/>
            <a:ext cx="3175" cy="7938"/>
          </a:xfrm>
          <a:custGeom>
            <a:avLst/>
            <a:gdLst>
              <a:gd name="T0" fmla="*/ 0 w 5"/>
              <a:gd name="T1" fmla="*/ 5 h 11"/>
              <a:gd name="T2" fmla="*/ 0 w 5"/>
              <a:gd name="T3" fmla="*/ 5 h 11"/>
              <a:gd name="T4" fmla="*/ 0 w 5"/>
              <a:gd name="T5" fmla="*/ 6 h 11"/>
              <a:gd name="T6" fmla="*/ 0 w 5"/>
              <a:gd name="T7" fmla="*/ 11 h 11"/>
              <a:gd name="T8" fmla="*/ 3 w 5"/>
              <a:gd name="T9" fmla="*/ 8 h 11"/>
              <a:gd name="T10" fmla="*/ 4 w 5"/>
              <a:gd name="T11" fmla="*/ 0 h 11"/>
              <a:gd name="T12" fmla="*/ 0 w 5"/>
              <a:gd name="T13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11">
                <a:moveTo>
                  <a:pt x="0" y="5"/>
                </a:moveTo>
                <a:lnTo>
                  <a:pt x="0" y="5"/>
                </a:lnTo>
                <a:lnTo>
                  <a:pt x="0" y="6"/>
                </a:lnTo>
                <a:cubicBezTo>
                  <a:pt x="0" y="7"/>
                  <a:pt x="0" y="9"/>
                  <a:pt x="0" y="11"/>
                </a:cubicBezTo>
                <a:cubicBezTo>
                  <a:pt x="0" y="10"/>
                  <a:pt x="1" y="9"/>
                  <a:pt x="3" y="8"/>
                </a:cubicBezTo>
                <a:cubicBezTo>
                  <a:pt x="4" y="5"/>
                  <a:pt x="5" y="3"/>
                  <a:pt x="4" y="0"/>
                </a:cubicBezTo>
                <a:cubicBezTo>
                  <a:pt x="3" y="1"/>
                  <a:pt x="1" y="3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5" name="Freeform 1835"/>
          <p:cNvSpPr>
            <a:spLocks/>
          </p:cNvSpPr>
          <p:nvPr userDrawn="1"/>
        </p:nvSpPr>
        <p:spPr bwMode="auto">
          <a:xfrm>
            <a:off x="595313" y="338138"/>
            <a:ext cx="7938" cy="1588"/>
          </a:xfrm>
          <a:custGeom>
            <a:avLst/>
            <a:gdLst>
              <a:gd name="T0" fmla="*/ 11 w 11"/>
              <a:gd name="T1" fmla="*/ 1 h 3"/>
              <a:gd name="T2" fmla="*/ 11 w 11"/>
              <a:gd name="T3" fmla="*/ 1 h 3"/>
              <a:gd name="T4" fmla="*/ 0 w 11"/>
              <a:gd name="T5" fmla="*/ 3 h 3"/>
              <a:gd name="T6" fmla="*/ 1 w 11"/>
              <a:gd name="T7" fmla="*/ 3 h 3"/>
              <a:gd name="T8" fmla="*/ 7 w 11"/>
              <a:gd name="T9" fmla="*/ 3 h 3"/>
              <a:gd name="T10" fmla="*/ 11 w 11"/>
              <a:gd name="T11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3">
                <a:moveTo>
                  <a:pt x="11" y="1"/>
                </a:moveTo>
                <a:lnTo>
                  <a:pt x="11" y="1"/>
                </a:lnTo>
                <a:cubicBezTo>
                  <a:pt x="7" y="0"/>
                  <a:pt x="3" y="1"/>
                  <a:pt x="0" y="3"/>
                </a:cubicBezTo>
                <a:lnTo>
                  <a:pt x="1" y="3"/>
                </a:lnTo>
                <a:cubicBezTo>
                  <a:pt x="3" y="3"/>
                  <a:pt x="5" y="3"/>
                  <a:pt x="7" y="3"/>
                </a:cubicBezTo>
                <a:cubicBezTo>
                  <a:pt x="8" y="3"/>
                  <a:pt x="10" y="2"/>
                  <a:pt x="1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6" name="Freeform 1836"/>
          <p:cNvSpPr>
            <a:spLocks/>
          </p:cNvSpPr>
          <p:nvPr userDrawn="1"/>
        </p:nvSpPr>
        <p:spPr bwMode="auto">
          <a:xfrm>
            <a:off x="593726" y="334963"/>
            <a:ext cx="7938" cy="4763"/>
          </a:xfrm>
          <a:custGeom>
            <a:avLst/>
            <a:gdLst>
              <a:gd name="T0" fmla="*/ 10 w 10"/>
              <a:gd name="T1" fmla="*/ 0 h 7"/>
              <a:gd name="T2" fmla="*/ 10 w 10"/>
              <a:gd name="T3" fmla="*/ 0 h 7"/>
              <a:gd name="T4" fmla="*/ 0 w 10"/>
              <a:gd name="T5" fmla="*/ 7 h 7"/>
              <a:gd name="T6" fmla="*/ 10 w 10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7">
                <a:moveTo>
                  <a:pt x="10" y="0"/>
                </a:moveTo>
                <a:lnTo>
                  <a:pt x="10" y="0"/>
                </a:lnTo>
                <a:cubicBezTo>
                  <a:pt x="6" y="0"/>
                  <a:pt x="2" y="3"/>
                  <a:pt x="0" y="7"/>
                </a:cubicBezTo>
                <a:cubicBezTo>
                  <a:pt x="4" y="6"/>
                  <a:pt x="8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7" name="Freeform 1837"/>
          <p:cNvSpPr>
            <a:spLocks/>
          </p:cNvSpPr>
          <p:nvPr userDrawn="1"/>
        </p:nvSpPr>
        <p:spPr bwMode="auto">
          <a:xfrm>
            <a:off x="590551" y="314325"/>
            <a:ext cx="4763" cy="17463"/>
          </a:xfrm>
          <a:custGeom>
            <a:avLst/>
            <a:gdLst>
              <a:gd name="T0" fmla="*/ 3 w 6"/>
              <a:gd name="T1" fmla="*/ 20 h 24"/>
              <a:gd name="T2" fmla="*/ 3 w 6"/>
              <a:gd name="T3" fmla="*/ 20 h 24"/>
              <a:gd name="T4" fmla="*/ 5 w 6"/>
              <a:gd name="T5" fmla="*/ 24 h 24"/>
              <a:gd name="T6" fmla="*/ 6 w 6"/>
              <a:gd name="T7" fmla="*/ 0 h 24"/>
              <a:gd name="T8" fmla="*/ 3 w 6"/>
              <a:gd name="T9" fmla="*/ 1 h 24"/>
              <a:gd name="T10" fmla="*/ 0 w 6"/>
              <a:gd name="T11" fmla="*/ 0 h 24"/>
              <a:gd name="T12" fmla="*/ 1 w 6"/>
              <a:gd name="T13" fmla="*/ 24 h 24"/>
              <a:gd name="T14" fmla="*/ 3 w 6"/>
              <a:gd name="T15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24">
                <a:moveTo>
                  <a:pt x="3" y="20"/>
                </a:moveTo>
                <a:lnTo>
                  <a:pt x="3" y="20"/>
                </a:lnTo>
                <a:cubicBezTo>
                  <a:pt x="4" y="21"/>
                  <a:pt x="4" y="22"/>
                  <a:pt x="5" y="24"/>
                </a:cubicBezTo>
                <a:lnTo>
                  <a:pt x="6" y="0"/>
                </a:lnTo>
                <a:cubicBezTo>
                  <a:pt x="5" y="1"/>
                  <a:pt x="4" y="1"/>
                  <a:pt x="3" y="1"/>
                </a:cubicBezTo>
                <a:cubicBezTo>
                  <a:pt x="2" y="1"/>
                  <a:pt x="1" y="1"/>
                  <a:pt x="0" y="0"/>
                </a:cubicBezTo>
                <a:lnTo>
                  <a:pt x="1" y="24"/>
                </a:lnTo>
                <a:cubicBezTo>
                  <a:pt x="2" y="22"/>
                  <a:pt x="2" y="21"/>
                  <a:pt x="3" y="2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8" name="Freeform 1838"/>
          <p:cNvSpPr>
            <a:spLocks/>
          </p:cNvSpPr>
          <p:nvPr userDrawn="1"/>
        </p:nvSpPr>
        <p:spPr bwMode="auto">
          <a:xfrm>
            <a:off x="592138" y="330200"/>
            <a:ext cx="3175" cy="9525"/>
          </a:xfrm>
          <a:custGeom>
            <a:avLst/>
            <a:gdLst>
              <a:gd name="T0" fmla="*/ 0 w 4"/>
              <a:gd name="T1" fmla="*/ 7 h 13"/>
              <a:gd name="T2" fmla="*/ 0 w 4"/>
              <a:gd name="T3" fmla="*/ 7 h 13"/>
              <a:gd name="T4" fmla="*/ 2 w 4"/>
              <a:gd name="T5" fmla="*/ 13 h 13"/>
              <a:gd name="T6" fmla="*/ 4 w 4"/>
              <a:gd name="T7" fmla="*/ 7 h 13"/>
              <a:gd name="T8" fmla="*/ 2 w 4"/>
              <a:gd name="T9" fmla="*/ 0 h 13"/>
              <a:gd name="T10" fmla="*/ 0 w 4"/>
              <a:gd name="T11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13">
                <a:moveTo>
                  <a:pt x="0" y="7"/>
                </a:moveTo>
                <a:lnTo>
                  <a:pt x="0" y="7"/>
                </a:lnTo>
                <a:cubicBezTo>
                  <a:pt x="0" y="9"/>
                  <a:pt x="1" y="11"/>
                  <a:pt x="2" y="13"/>
                </a:cubicBezTo>
                <a:cubicBezTo>
                  <a:pt x="3" y="11"/>
                  <a:pt x="4" y="9"/>
                  <a:pt x="4" y="7"/>
                </a:cubicBezTo>
                <a:cubicBezTo>
                  <a:pt x="4" y="4"/>
                  <a:pt x="3" y="2"/>
                  <a:pt x="2" y="0"/>
                </a:cubicBezTo>
                <a:cubicBezTo>
                  <a:pt x="1" y="2"/>
                  <a:pt x="0" y="4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9" name="Freeform 1839"/>
          <p:cNvSpPr>
            <a:spLocks/>
          </p:cNvSpPr>
          <p:nvPr userDrawn="1"/>
        </p:nvSpPr>
        <p:spPr bwMode="auto">
          <a:xfrm>
            <a:off x="588963" y="295275"/>
            <a:ext cx="7938" cy="9525"/>
          </a:xfrm>
          <a:custGeom>
            <a:avLst/>
            <a:gdLst>
              <a:gd name="T0" fmla="*/ 4 w 12"/>
              <a:gd name="T1" fmla="*/ 2 h 12"/>
              <a:gd name="T2" fmla="*/ 4 w 12"/>
              <a:gd name="T3" fmla="*/ 2 h 12"/>
              <a:gd name="T4" fmla="*/ 5 w 12"/>
              <a:gd name="T5" fmla="*/ 4 h 12"/>
              <a:gd name="T6" fmla="*/ 0 w 12"/>
              <a:gd name="T7" fmla="*/ 3 h 12"/>
              <a:gd name="T8" fmla="*/ 0 w 12"/>
              <a:gd name="T9" fmla="*/ 9 h 12"/>
              <a:gd name="T10" fmla="*/ 4 w 12"/>
              <a:gd name="T11" fmla="*/ 7 h 12"/>
              <a:gd name="T12" fmla="*/ 3 w 12"/>
              <a:gd name="T13" fmla="*/ 12 h 12"/>
              <a:gd name="T14" fmla="*/ 9 w 12"/>
              <a:gd name="T15" fmla="*/ 12 h 12"/>
              <a:gd name="T16" fmla="*/ 7 w 12"/>
              <a:gd name="T17" fmla="*/ 8 h 12"/>
              <a:gd name="T18" fmla="*/ 12 w 12"/>
              <a:gd name="T19" fmla="*/ 9 h 12"/>
              <a:gd name="T20" fmla="*/ 12 w 12"/>
              <a:gd name="T21" fmla="*/ 3 h 12"/>
              <a:gd name="T22" fmla="*/ 8 w 12"/>
              <a:gd name="T23" fmla="*/ 5 h 12"/>
              <a:gd name="T24" fmla="*/ 9 w 12"/>
              <a:gd name="T25" fmla="*/ 0 h 12"/>
              <a:gd name="T26" fmla="*/ 3 w 12"/>
              <a:gd name="T27" fmla="*/ 0 h 12"/>
              <a:gd name="T28" fmla="*/ 4 w 12"/>
              <a:gd name="T29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2">
                <a:moveTo>
                  <a:pt x="4" y="2"/>
                </a:moveTo>
                <a:lnTo>
                  <a:pt x="4" y="2"/>
                </a:lnTo>
                <a:cubicBezTo>
                  <a:pt x="5" y="3"/>
                  <a:pt x="5" y="4"/>
                  <a:pt x="5" y="4"/>
                </a:cubicBezTo>
                <a:cubicBezTo>
                  <a:pt x="5" y="7"/>
                  <a:pt x="1" y="4"/>
                  <a:pt x="0" y="3"/>
                </a:cubicBezTo>
                <a:lnTo>
                  <a:pt x="0" y="9"/>
                </a:lnTo>
                <a:cubicBezTo>
                  <a:pt x="1" y="9"/>
                  <a:pt x="3" y="7"/>
                  <a:pt x="4" y="7"/>
                </a:cubicBezTo>
                <a:cubicBezTo>
                  <a:pt x="7" y="8"/>
                  <a:pt x="4" y="12"/>
                  <a:pt x="3" y="12"/>
                </a:cubicBezTo>
                <a:lnTo>
                  <a:pt x="9" y="12"/>
                </a:lnTo>
                <a:cubicBezTo>
                  <a:pt x="8" y="12"/>
                  <a:pt x="7" y="10"/>
                  <a:pt x="7" y="8"/>
                </a:cubicBezTo>
                <a:cubicBezTo>
                  <a:pt x="7" y="6"/>
                  <a:pt x="11" y="9"/>
                  <a:pt x="12" y="9"/>
                </a:cubicBezTo>
                <a:lnTo>
                  <a:pt x="12" y="3"/>
                </a:lnTo>
                <a:cubicBezTo>
                  <a:pt x="11" y="4"/>
                  <a:pt x="9" y="6"/>
                  <a:pt x="8" y="5"/>
                </a:cubicBezTo>
                <a:cubicBezTo>
                  <a:pt x="5" y="5"/>
                  <a:pt x="8" y="1"/>
                  <a:pt x="9" y="0"/>
                </a:cubicBezTo>
                <a:lnTo>
                  <a:pt x="3" y="0"/>
                </a:lnTo>
                <a:cubicBezTo>
                  <a:pt x="4" y="1"/>
                  <a:pt x="4" y="2"/>
                  <a:pt x="4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0" name="Freeform 1840"/>
          <p:cNvSpPr>
            <a:spLocks/>
          </p:cNvSpPr>
          <p:nvPr userDrawn="1"/>
        </p:nvSpPr>
        <p:spPr bwMode="auto">
          <a:xfrm>
            <a:off x="588963" y="306388"/>
            <a:ext cx="7938" cy="6350"/>
          </a:xfrm>
          <a:custGeom>
            <a:avLst/>
            <a:gdLst>
              <a:gd name="T0" fmla="*/ 5 w 10"/>
              <a:gd name="T1" fmla="*/ 0 h 9"/>
              <a:gd name="T2" fmla="*/ 5 w 10"/>
              <a:gd name="T3" fmla="*/ 0 h 9"/>
              <a:gd name="T4" fmla="*/ 0 w 10"/>
              <a:gd name="T5" fmla="*/ 5 h 9"/>
              <a:gd name="T6" fmla="*/ 5 w 10"/>
              <a:gd name="T7" fmla="*/ 9 h 9"/>
              <a:gd name="T8" fmla="*/ 10 w 10"/>
              <a:gd name="T9" fmla="*/ 5 h 9"/>
              <a:gd name="T10" fmla="*/ 5 w 10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9">
                <a:moveTo>
                  <a:pt x="5" y="0"/>
                </a:moveTo>
                <a:lnTo>
                  <a:pt x="5" y="0"/>
                </a:ln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5" y="9"/>
                </a:cubicBezTo>
                <a:cubicBezTo>
                  <a:pt x="8" y="9"/>
                  <a:pt x="10" y="7"/>
                  <a:pt x="10" y="5"/>
                </a:cubicBezTo>
                <a:cubicBezTo>
                  <a:pt x="10" y="2"/>
                  <a:pt x="8" y="0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1" name="Freeform 1841"/>
          <p:cNvSpPr>
            <a:spLocks/>
          </p:cNvSpPr>
          <p:nvPr userDrawn="1"/>
        </p:nvSpPr>
        <p:spPr bwMode="auto">
          <a:xfrm>
            <a:off x="579438" y="342900"/>
            <a:ext cx="0" cy="1588"/>
          </a:xfrm>
          <a:custGeom>
            <a:avLst/>
            <a:gdLst>
              <a:gd name="T0" fmla="*/ 0 h 1"/>
              <a:gd name="T1" fmla="*/ 0 h 1"/>
              <a:gd name="T2" fmla="*/ 1 h 1"/>
              <a:gd name="T3" fmla="*/ 1 h 1"/>
              <a:gd name="T4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2" name="Freeform 1842"/>
          <p:cNvSpPr>
            <a:spLocks/>
          </p:cNvSpPr>
          <p:nvPr userDrawn="1"/>
        </p:nvSpPr>
        <p:spPr bwMode="auto">
          <a:xfrm>
            <a:off x="590551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3" name="Freeform 1843"/>
          <p:cNvSpPr>
            <a:spLocks/>
          </p:cNvSpPr>
          <p:nvPr userDrawn="1"/>
        </p:nvSpPr>
        <p:spPr bwMode="auto">
          <a:xfrm>
            <a:off x="590551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4" name="Freeform 1844"/>
          <p:cNvSpPr>
            <a:spLocks/>
          </p:cNvSpPr>
          <p:nvPr userDrawn="1"/>
        </p:nvSpPr>
        <p:spPr bwMode="auto">
          <a:xfrm>
            <a:off x="588963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5" name="Freeform 1845"/>
          <p:cNvSpPr>
            <a:spLocks/>
          </p:cNvSpPr>
          <p:nvPr userDrawn="1"/>
        </p:nvSpPr>
        <p:spPr bwMode="auto">
          <a:xfrm>
            <a:off x="588963" y="342900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6" name="Rectangle 1846"/>
          <p:cNvSpPr>
            <a:spLocks noChangeArrowheads="1"/>
          </p:cNvSpPr>
          <p:nvPr userDrawn="1"/>
        </p:nvSpPr>
        <p:spPr bwMode="auto">
          <a:xfrm>
            <a:off x="585788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7" name="Freeform 1847"/>
          <p:cNvSpPr>
            <a:spLocks/>
          </p:cNvSpPr>
          <p:nvPr userDrawn="1"/>
        </p:nvSpPr>
        <p:spPr bwMode="auto">
          <a:xfrm>
            <a:off x="585788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8" name="Freeform 1848"/>
          <p:cNvSpPr>
            <a:spLocks/>
          </p:cNvSpPr>
          <p:nvPr userDrawn="1"/>
        </p:nvSpPr>
        <p:spPr bwMode="auto">
          <a:xfrm>
            <a:off x="582613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9" name="Freeform 1849"/>
          <p:cNvSpPr>
            <a:spLocks/>
          </p:cNvSpPr>
          <p:nvPr userDrawn="1"/>
        </p:nvSpPr>
        <p:spPr bwMode="auto">
          <a:xfrm>
            <a:off x="584201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ubicBezTo>
                  <a:pt x="0" y="1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0" name="Freeform 1850"/>
          <p:cNvSpPr>
            <a:spLocks/>
          </p:cNvSpPr>
          <p:nvPr userDrawn="1"/>
        </p:nvSpPr>
        <p:spPr bwMode="auto">
          <a:xfrm>
            <a:off x="581026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0"/>
                </a:cubicBezTo>
                <a:cubicBezTo>
                  <a:pt x="0" y="0"/>
                  <a:pt x="0" y="0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1" name="Freeform 1851"/>
          <p:cNvSpPr>
            <a:spLocks/>
          </p:cNvSpPr>
          <p:nvPr userDrawn="1"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2" name="Freeform 1852"/>
          <p:cNvSpPr>
            <a:spLocks/>
          </p:cNvSpPr>
          <p:nvPr userDrawn="1"/>
        </p:nvSpPr>
        <p:spPr bwMode="auto">
          <a:xfrm>
            <a:off x="5889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3" name="Freeform 1853"/>
          <p:cNvSpPr>
            <a:spLocks/>
          </p:cNvSpPr>
          <p:nvPr userDrawn="1"/>
        </p:nvSpPr>
        <p:spPr bwMode="auto">
          <a:xfrm>
            <a:off x="587376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4" name="Freeform 1854"/>
          <p:cNvSpPr>
            <a:spLocks/>
          </p:cNvSpPr>
          <p:nvPr userDrawn="1"/>
        </p:nvSpPr>
        <p:spPr bwMode="auto">
          <a:xfrm>
            <a:off x="58420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1" y="2"/>
                </a:cubicBezTo>
                <a:cubicBezTo>
                  <a:pt x="1" y="2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5" name="Freeform 1855"/>
          <p:cNvSpPr>
            <a:spLocks/>
          </p:cNvSpPr>
          <p:nvPr userDrawn="1"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0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6" name="Freeform 1856"/>
          <p:cNvSpPr>
            <a:spLocks/>
          </p:cNvSpPr>
          <p:nvPr userDrawn="1"/>
        </p:nvSpPr>
        <p:spPr bwMode="auto">
          <a:xfrm>
            <a:off x="5794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1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7" name="Freeform 1857"/>
          <p:cNvSpPr>
            <a:spLocks/>
          </p:cNvSpPr>
          <p:nvPr userDrawn="1"/>
        </p:nvSpPr>
        <p:spPr bwMode="auto">
          <a:xfrm>
            <a:off x="606426" y="342900"/>
            <a:ext cx="1588" cy="158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0 w 1"/>
              <a:gd name="T5" fmla="*/ 1 h 1"/>
              <a:gd name="T6" fmla="*/ 1 w 1"/>
              <a:gd name="T7" fmla="*/ 1 h 1"/>
              <a:gd name="T8" fmla="*/ 1 w 1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8" name="Freeform 1858"/>
          <p:cNvSpPr>
            <a:spLocks/>
          </p:cNvSpPr>
          <p:nvPr userDrawn="1"/>
        </p:nvSpPr>
        <p:spPr bwMode="auto">
          <a:xfrm>
            <a:off x="595313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9" name="Freeform 1859"/>
          <p:cNvSpPr>
            <a:spLocks/>
          </p:cNvSpPr>
          <p:nvPr userDrawn="1"/>
        </p:nvSpPr>
        <p:spPr bwMode="auto">
          <a:xfrm>
            <a:off x="595313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0" name="Freeform 1860"/>
          <p:cNvSpPr>
            <a:spLocks/>
          </p:cNvSpPr>
          <p:nvPr userDrawn="1"/>
        </p:nvSpPr>
        <p:spPr bwMode="auto">
          <a:xfrm>
            <a:off x="596901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1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1" name="Freeform 1861"/>
          <p:cNvSpPr>
            <a:spLocks/>
          </p:cNvSpPr>
          <p:nvPr userDrawn="1"/>
        </p:nvSpPr>
        <p:spPr bwMode="auto">
          <a:xfrm>
            <a:off x="596901" y="342900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2" name="Rectangle 1862"/>
          <p:cNvSpPr>
            <a:spLocks noChangeArrowheads="1"/>
          </p:cNvSpPr>
          <p:nvPr userDrawn="1"/>
        </p:nvSpPr>
        <p:spPr bwMode="auto">
          <a:xfrm>
            <a:off x="600076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3" name="Freeform 1863"/>
          <p:cNvSpPr>
            <a:spLocks/>
          </p:cNvSpPr>
          <p:nvPr userDrawn="1"/>
        </p:nvSpPr>
        <p:spPr bwMode="auto">
          <a:xfrm>
            <a:off x="600076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1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4" name="Freeform 1864"/>
          <p:cNvSpPr>
            <a:spLocks/>
          </p:cNvSpPr>
          <p:nvPr userDrawn="1"/>
        </p:nvSpPr>
        <p:spPr bwMode="auto">
          <a:xfrm>
            <a:off x="603251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0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5" name="Freeform 1865"/>
          <p:cNvSpPr>
            <a:spLocks/>
          </p:cNvSpPr>
          <p:nvPr userDrawn="1"/>
        </p:nvSpPr>
        <p:spPr bwMode="auto">
          <a:xfrm>
            <a:off x="603251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6" name="Freeform 1866"/>
          <p:cNvSpPr>
            <a:spLocks/>
          </p:cNvSpPr>
          <p:nvPr userDrawn="1"/>
        </p:nvSpPr>
        <p:spPr bwMode="auto">
          <a:xfrm>
            <a:off x="604838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7" name="Freeform 1867"/>
          <p:cNvSpPr>
            <a:spLocks/>
          </p:cNvSpPr>
          <p:nvPr userDrawn="1"/>
        </p:nvSpPr>
        <p:spPr bwMode="auto">
          <a:xfrm>
            <a:off x="604838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cubicBezTo>
                  <a:pt x="0" y="1"/>
                  <a:pt x="0" y="1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8" name="Freeform 1868"/>
          <p:cNvSpPr>
            <a:spLocks/>
          </p:cNvSpPr>
          <p:nvPr userDrawn="1"/>
        </p:nvSpPr>
        <p:spPr bwMode="auto">
          <a:xfrm>
            <a:off x="59531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9" name="Freeform 1869"/>
          <p:cNvSpPr>
            <a:spLocks/>
          </p:cNvSpPr>
          <p:nvPr userDrawn="1"/>
        </p:nvSpPr>
        <p:spPr bwMode="auto">
          <a:xfrm>
            <a:off x="59848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0" name="Freeform 1870"/>
          <p:cNvSpPr>
            <a:spLocks/>
          </p:cNvSpPr>
          <p:nvPr userDrawn="1"/>
        </p:nvSpPr>
        <p:spPr bwMode="auto">
          <a:xfrm>
            <a:off x="6016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1" name="Freeform 1871"/>
          <p:cNvSpPr>
            <a:spLocks/>
          </p:cNvSpPr>
          <p:nvPr userDrawn="1"/>
        </p:nvSpPr>
        <p:spPr bwMode="auto">
          <a:xfrm>
            <a:off x="60325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2" name="Freeform 1872"/>
          <p:cNvSpPr>
            <a:spLocks/>
          </p:cNvSpPr>
          <p:nvPr userDrawn="1"/>
        </p:nvSpPr>
        <p:spPr bwMode="auto">
          <a:xfrm>
            <a:off x="6048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3" name="Freeform 1873"/>
          <p:cNvSpPr>
            <a:spLocks/>
          </p:cNvSpPr>
          <p:nvPr userDrawn="1"/>
        </p:nvSpPr>
        <p:spPr bwMode="auto">
          <a:xfrm>
            <a:off x="592138" y="342900"/>
            <a:ext cx="1588" cy="1588"/>
          </a:xfrm>
          <a:custGeom>
            <a:avLst/>
            <a:gdLst>
              <a:gd name="T0" fmla="*/ 0 w 2"/>
              <a:gd name="T1" fmla="*/ 1 h 2"/>
              <a:gd name="T2" fmla="*/ 0 w 2"/>
              <a:gd name="T3" fmla="*/ 1 h 2"/>
              <a:gd name="T4" fmla="*/ 1 w 2"/>
              <a:gd name="T5" fmla="*/ 2 h 2"/>
              <a:gd name="T6" fmla="*/ 2 w 2"/>
              <a:gd name="T7" fmla="*/ 1 h 2"/>
              <a:gd name="T8" fmla="*/ 1 w 2"/>
              <a:gd name="T9" fmla="*/ 0 h 2"/>
              <a:gd name="T10" fmla="*/ 0 w 2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0" y="0"/>
                  <a:pt x="0" y="0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4" name="Freeform 1874"/>
          <p:cNvSpPr>
            <a:spLocks/>
          </p:cNvSpPr>
          <p:nvPr userDrawn="1"/>
        </p:nvSpPr>
        <p:spPr bwMode="auto">
          <a:xfrm>
            <a:off x="579438" y="341313"/>
            <a:ext cx="28575" cy="0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5" name="Freeform 1875"/>
          <p:cNvSpPr>
            <a:spLocks/>
          </p:cNvSpPr>
          <p:nvPr userDrawn="1"/>
        </p:nvSpPr>
        <p:spPr bwMode="auto">
          <a:xfrm>
            <a:off x="579438" y="344488"/>
            <a:ext cx="28575" cy="1588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6" name="Freeform 1876"/>
          <p:cNvSpPr>
            <a:spLocks noEditPoints="1"/>
          </p:cNvSpPr>
          <p:nvPr userDrawn="1"/>
        </p:nvSpPr>
        <p:spPr bwMode="auto">
          <a:xfrm>
            <a:off x="592138" y="314325"/>
            <a:ext cx="3175" cy="14288"/>
          </a:xfrm>
          <a:custGeom>
            <a:avLst/>
            <a:gdLst>
              <a:gd name="T0" fmla="*/ 2 w 5"/>
              <a:gd name="T1" fmla="*/ 1 h 21"/>
              <a:gd name="T2" fmla="*/ 2 w 5"/>
              <a:gd name="T3" fmla="*/ 4 h 21"/>
              <a:gd name="T4" fmla="*/ 2 w 5"/>
              <a:gd name="T5" fmla="*/ 1 h 21"/>
              <a:gd name="T6" fmla="*/ 2 w 5"/>
              <a:gd name="T7" fmla="*/ 8 h 21"/>
              <a:gd name="T8" fmla="*/ 1 w 5"/>
              <a:gd name="T9" fmla="*/ 7 h 21"/>
              <a:gd name="T10" fmla="*/ 2 w 5"/>
              <a:gd name="T11" fmla="*/ 5 h 21"/>
              <a:gd name="T12" fmla="*/ 3 w 5"/>
              <a:gd name="T13" fmla="*/ 7 h 21"/>
              <a:gd name="T14" fmla="*/ 2 w 5"/>
              <a:gd name="T15" fmla="*/ 9 h 21"/>
              <a:gd name="T16" fmla="*/ 3 w 5"/>
              <a:gd name="T17" fmla="*/ 10 h 21"/>
              <a:gd name="T18" fmla="*/ 1 w 5"/>
              <a:gd name="T19" fmla="*/ 10 h 21"/>
              <a:gd name="T20" fmla="*/ 2 w 5"/>
              <a:gd name="T21" fmla="*/ 9 h 21"/>
              <a:gd name="T22" fmla="*/ 2 w 5"/>
              <a:gd name="T23" fmla="*/ 12 h 21"/>
              <a:gd name="T24" fmla="*/ 3 w 5"/>
              <a:gd name="T25" fmla="*/ 13 h 21"/>
              <a:gd name="T26" fmla="*/ 1 w 5"/>
              <a:gd name="T27" fmla="*/ 13 h 21"/>
              <a:gd name="T28" fmla="*/ 2 w 5"/>
              <a:gd name="T29" fmla="*/ 12 h 21"/>
              <a:gd name="T30" fmla="*/ 2 w 5"/>
              <a:gd name="T31" fmla="*/ 18 h 21"/>
              <a:gd name="T32" fmla="*/ 2 w 5"/>
              <a:gd name="T33" fmla="*/ 18 h 21"/>
              <a:gd name="T34" fmla="*/ 3 w 5"/>
              <a:gd name="T35" fmla="*/ 19 h 21"/>
              <a:gd name="T36" fmla="*/ 1 w 5"/>
              <a:gd name="T37" fmla="*/ 19 h 21"/>
              <a:gd name="T38" fmla="*/ 1 w 5"/>
              <a:gd name="T39" fmla="*/ 15 h 21"/>
              <a:gd name="T40" fmla="*/ 0 w 5"/>
              <a:gd name="T41" fmla="*/ 16 h 21"/>
              <a:gd name="T42" fmla="*/ 0 w 5"/>
              <a:gd name="T43" fmla="*/ 19 h 21"/>
              <a:gd name="T44" fmla="*/ 4 w 5"/>
              <a:gd name="T45" fmla="*/ 19 h 21"/>
              <a:gd name="T46" fmla="*/ 4 w 5"/>
              <a:gd name="T47" fmla="*/ 16 h 21"/>
              <a:gd name="T48" fmla="*/ 4 w 5"/>
              <a:gd name="T49" fmla="*/ 13 h 21"/>
              <a:gd name="T50" fmla="*/ 4 w 5"/>
              <a:gd name="T51" fmla="*/ 10 h 21"/>
              <a:gd name="T52" fmla="*/ 4 w 5"/>
              <a:gd name="T53" fmla="*/ 7 h 21"/>
              <a:gd name="T54" fmla="*/ 5 w 5"/>
              <a:gd name="T55" fmla="*/ 3 h 21"/>
              <a:gd name="T56" fmla="*/ 0 w 5"/>
              <a:gd name="T57" fmla="*/ 3 h 21"/>
              <a:gd name="T58" fmla="*/ 0 w 5"/>
              <a:gd name="T59" fmla="*/ 7 h 21"/>
              <a:gd name="T60" fmla="*/ 0 w 5"/>
              <a:gd name="T61" fmla="*/ 10 h 21"/>
              <a:gd name="T62" fmla="*/ 0 w 5"/>
              <a:gd name="T63" fmla="*/ 13 h 21"/>
              <a:gd name="T64" fmla="*/ 2 w 5"/>
              <a:gd name="T65" fmla="*/ 15 h 21"/>
              <a:gd name="T66" fmla="*/ 3 w 5"/>
              <a:gd name="T67" fmla="*/ 16 h 21"/>
              <a:gd name="T68" fmla="*/ 1 w 5"/>
              <a:gd name="T69" fmla="*/ 16 h 21"/>
              <a:gd name="T70" fmla="*/ 2 w 5"/>
              <a:gd name="T71" fmla="*/ 1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" h="21">
                <a:moveTo>
                  <a:pt x="2" y="1"/>
                </a:moveTo>
                <a:lnTo>
                  <a:pt x="2" y="1"/>
                </a:lnTo>
                <a:cubicBezTo>
                  <a:pt x="3" y="1"/>
                  <a:pt x="4" y="2"/>
                  <a:pt x="4" y="3"/>
                </a:cubicBezTo>
                <a:cubicBezTo>
                  <a:pt x="4" y="4"/>
                  <a:pt x="3" y="4"/>
                  <a:pt x="2" y="4"/>
                </a:cubicBezTo>
                <a:cubicBezTo>
                  <a:pt x="1" y="4"/>
                  <a:pt x="1" y="4"/>
                  <a:pt x="1" y="3"/>
                </a:cubicBezTo>
                <a:cubicBezTo>
                  <a:pt x="1" y="2"/>
                  <a:pt x="1" y="1"/>
                  <a:pt x="2" y="1"/>
                </a:cubicBezTo>
                <a:close/>
                <a:moveTo>
                  <a:pt x="2" y="8"/>
                </a:moveTo>
                <a:lnTo>
                  <a:pt x="2" y="8"/>
                </a:lnTo>
                <a:lnTo>
                  <a:pt x="2" y="8"/>
                </a:lnTo>
                <a:cubicBezTo>
                  <a:pt x="1" y="8"/>
                  <a:pt x="1" y="7"/>
                  <a:pt x="1" y="7"/>
                </a:cubicBezTo>
                <a:cubicBezTo>
                  <a:pt x="1" y="6"/>
                  <a:pt x="1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6"/>
                  <a:pt x="3" y="7"/>
                </a:cubicBezTo>
                <a:cubicBezTo>
                  <a:pt x="3" y="7"/>
                  <a:pt x="3" y="8"/>
                  <a:pt x="2" y="8"/>
                </a:cubicBezTo>
                <a:close/>
                <a:moveTo>
                  <a:pt x="2" y="9"/>
                </a:moveTo>
                <a:lnTo>
                  <a:pt x="2" y="9"/>
                </a:lnTo>
                <a:cubicBezTo>
                  <a:pt x="3" y="9"/>
                  <a:pt x="3" y="9"/>
                  <a:pt x="3" y="10"/>
                </a:cubicBezTo>
                <a:cubicBezTo>
                  <a:pt x="3" y="11"/>
                  <a:pt x="3" y="11"/>
                  <a:pt x="2" y="11"/>
                </a:cubicBezTo>
                <a:cubicBezTo>
                  <a:pt x="1" y="11"/>
                  <a:pt x="1" y="11"/>
                  <a:pt x="1" y="10"/>
                </a:cubicBezTo>
                <a:cubicBezTo>
                  <a:pt x="1" y="9"/>
                  <a:pt x="1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lose/>
                <a:moveTo>
                  <a:pt x="2" y="12"/>
                </a:moveTo>
                <a:lnTo>
                  <a:pt x="2" y="12"/>
                </a:lnTo>
                <a:cubicBezTo>
                  <a:pt x="3" y="12"/>
                  <a:pt x="3" y="13"/>
                  <a:pt x="3" y="13"/>
                </a:cubicBezTo>
                <a:cubicBezTo>
                  <a:pt x="3" y="14"/>
                  <a:pt x="3" y="14"/>
                  <a:pt x="2" y="14"/>
                </a:cubicBezTo>
                <a:cubicBezTo>
                  <a:pt x="1" y="14"/>
                  <a:pt x="1" y="14"/>
                  <a:pt x="1" y="13"/>
                </a:cubicBezTo>
                <a:cubicBezTo>
                  <a:pt x="1" y="13"/>
                  <a:pt x="1" y="12"/>
                  <a:pt x="2" y="12"/>
                </a:cubicBezTo>
                <a:lnTo>
                  <a:pt x="2" y="12"/>
                </a:lnTo>
                <a:lnTo>
                  <a:pt x="2" y="12"/>
                </a:lnTo>
                <a:close/>
                <a:moveTo>
                  <a:pt x="2" y="18"/>
                </a:moveTo>
                <a:lnTo>
                  <a:pt x="2" y="18"/>
                </a:lnTo>
                <a:lnTo>
                  <a:pt x="2" y="18"/>
                </a:lnTo>
                <a:lnTo>
                  <a:pt x="2" y="18"/>
                </a:lnTo>
                <a:cubicBezTo>
                  <a:pt x="3" y="18"/>
                  <a:pt x="3" y="19"/>
                  <a:pt x="3" y="19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19"/>
                </a:cubicBezTo>
                <a:cubicBezTo>
                  <a:pt x="1" y="19"/>
                  <a:pt x="1" y="18"/>
                  <a:pt x="2" y="18"/>
                </a:cubicBezTo>
                <a:close/>
                <a:moveTo>
                  <a:pt x="1" y="15"/>
                </a:moveTo>
                <a:lnTo>
                  <a:pt x="1" y="15"/>
                </a:lnTo>
                <a:cubicBezTo>
                  <a:pt x="1" y="15"/>
                  <a:pt x="0" y="16"/>
                  <a:pt x="0" y="16"/>
                </a:cubicBezTo>
                <a:cubicBezTo>
                  <a:pt x="0" y="17"/>
                  <a:pt x="1" y="17"/>
                  <a:pt x="1" y="18"/>
                </a:cubicBezTo>
                <a:cubicBezTo>
                  <a:pt x="1" y="18"/>
                  <a:pt x="0" y="19"/>
                  <a:pt x="0" y="19"/>
                </a:cubicBezTo>
                <a:cubicBezTo>
                  <a:pt x="0" y="20"/>
                  <a:pt x="1" y="21"/>
                  <a:pt x="2" y="21"/>
                </a:cubicBezTo>
                <a:cubicBezTo>
                  <a:pt x="3" y="21"/>
                  <a:pt x="4" y="20"/>
                  <a:pt x="4" y="19"/>
                </a:cubicBezTo>
                <a:cubicBezTo>
                  <a:pt x="4" y="19"/>
                  <a:pt x="4" y="18"/>
                  <a:pt x="3" y="18"/>
                </a:cubicBezTo>
                <a:cubicBezTo>
                  <a:pt x="4" y="17"/>
                  <a:pt x="4" y="17"/>
                  <a:pt x="4" y="16"/>
                </a:cubicBezTo>
                <a:cubicBezTo>
                  <a:pt x="4" y="16"/>
                  <a:pt x="4" y="15"/>
                  <a:pt x="3" y="15"/>
                </a:cubicBezTo>
                <a:cubicBezTo>
                  <a:pt x="4" y="14"/>
                  <a:pt x="4" y="14"/>
                  <a:pt x="4" y="13"/>
                </a:cubicBezTo>
                <a:cubicBezTo>
                  <a:pt x="4" y="13"/>
                  <a:pt x="4" y="12"/>
                  <a:pt x="3" y="12"/>
                </a:cubicBezTo>
                <a:cubicBezTo>
                  <a:pt x="4" y="11"/>
                  <a:pt x="4" y="11"/>
                  <a:pt x="4" y="10"/>
                </a:cubicBezTo>
                <a:cubicBezTo>
                  <a:pt x="4" y="9"/>
                  <a:pt x="4" y="9"/>
                  <a:pt x="3" y="8"/>
                </a:cubicBezTo>
                <a:cubicBezTo>
                  <a:pt x="4" y="8"/>
                  <a:pt x="4" y="7"/>
                  <a:pt x="4" y="7"/>
                </a:cubicBezTo>
                <a:cubicBezTo>
                  <a:pt x="4" y="6"/>
                  <a:pt x="4" y="5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5" y="2"/>
                  <a:pt x="3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4"/>
                  <a:pt x="0" y="4"/>
                  <a:pt x="1" y="5"/>
                </a:cubicBezTo>
                <a:cubicBezTo>
                  <a:pt x="0" y="5"/>
                  <a:pt x="0" y="6"/>
                  <a:pt x="0" y="7"/>
                </a:cubicBezTo>
                <a:cubicBezTo>
                  <a:pt x="0" y="7"/>
                  <a:pt x="0" y="8"/>
                  <a:pt x="1" y="8"/>
                </a:cubicBezTo>
                <a:cubicBezTo>
                  <a:pt x="0" y="9"/>
                  <a:pt x="0" y="9"/>
                  <a:pt x="0" y="10"/>
                </a:cubicBezTo>
                <a:cubicBezTo>
                  <a:pt x="0" y="11"/>
                  <a:pt x="0" y="11"/>
                  <a:pt x="1" y="12"/>
                </a:cubicBezTo>
                <a:cubicBezTo>
                  <a:pt x="0" y="12"/>
                  <a:pt x="0" y="13"/>
                  <a:pt x="0" y="13"/>
                </a:cubicBezTo>
                <a:cubicBezTo>
                  <a:pt x="0" y="14"/>
                  <a:pt x="0" y="14"/>
                  <a:pt x="1" y="15"/>
                </a:cubicBezTo>
                <a:close/>
                <a:moveTo>
                  <a:pt x="2" y="15"/>
                </a:moveTo>
                <a:lnTo>
                  <a:pt x="2" y="15"/>
                </a:lnTo>
                <a:cubicBezTo>
                  <a:pt x="3" y="15"/>
                  <a:pt x="3" y="16"/>
                  <a:pt x="3" y="16"/>
                </a:cubicBezTo>
                <a:cubicBezTo>
                  <a:pt x="3" y="17"/>
                  <a:pt x="3" y="17"/>
                  <a:pt x="2" y="17"/>
                </a:cubicBezTo>
                <a:cubicBezTo>
                  <a:pt x="2" y="17"/>
                  <a:pt x="1" y="17"/>
                  <a:pt x="1" y="16"/>
                </a:cubicBezTo>
                <a:cubicBezTo>
                  <a:pt x="1" y="16"/>
                  <a:pt x="1" y="15"/>
                  <a:pt x="2" y="15"/>
                </a:cubicBezTo>
                <a:lnTo>
                  <a:pt x="2" y="15"/>
                </a:lnTo>
                <a:lnTo>
                  <a:pt x="2" y="15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7" name="Freeform 1877"/>
          <p:cNvSpPr>
            <a:spLocks noEditPoints="1"/>
          </p:cNvSpPr>
          <p:nvPr userDrawn="1"/>
        </p:nvSpPr>
        <p:spPr bwMode="auto">
          <a:xfrm>
            <a:off x="315913" y="490538"/>
            <a:ext cx="165100" cy="193675"/>
          </a:xfrm>
          <a:custGeom>
            <a:avLst/>
            <a:gdLst>
              <a:gd name="T0" fmla="*/ 180 w 231"/>
              <a:gd name="T1" fmla="*/ 195 h 269"/>
              <a:gd name="T2" fmla="*/ 192 w 231"/>
              <a:gd name="T3" fmla="*/ 189 h 269"/>
              <a:gd name="T4" fmla="*/ 197 w 231"/>
              <a:gd name="T5" fmla="*/ 187 h 269"/>
              <a:gd name="T6" fmla="*/ 204 w 231"/>
              <a:gd name="T7" fmla="*/ 178 h 269"/>
              <a:gd name="T8" fmla="*/ 208 w 231"/>
              <a:gd name="T9" fmla="*/ 183 h 269"/>
              <a:gd name="T10" fmla="*/ 208 w 231"/>
              <a:gd name="T11" fmla="*/ 185 h 269"/>
              <a:gd name="T12" fmla="*/ 212 w 231"/>
              <a:gd name="T13" fmla="*/ 186 h 269"/>
              <a:gd name="T14" fmla="*/ 213 w 231"/>
              <a:gd name="T15" fmla="*/ 179 h 269"/>
              <a:gd name="T16" fmla="*/ 221 w 231"/>
              <a:gd name="T17" fmla="*/ 184 h 269"/>
              <a:gd name="T18" fmla="*/ 231 w 231"/>
              <a:gd name="T19" fmla="*/ 202 h 269"/>
              <a:gd name="T20" fmla="*/ 208 w 231"/>
              <a:gd name="T21" fmla="*/ 208 h 269"/>
              <a:gd name="T22" fmla="*/ 150 w 231"/>
              <a:gd name="T23" fmla="*/ 226 h 269"/>
              <a:gd name="T24" fmla="*/ 138 w 231"/>
              <a:gd name="T25" fmla="*/ 242 h 269"/>
              <a:gd name="T26" fmla="*/ 140 w 231"/>
              <a:gd name="T27" fmla="*/ 259 h 269"/>
              <a:gd name="T28" fmla="*/ 131 w 231"/>
              <a:gd name="T29" fmla="*/ 265 h 269"/>
              <a:gd name="T30" fmla="*/ 119 w 231"/>
              <a:gd name="T31" fmla="*/ 248 h 269"/>
              <a:gd name="T32" fmla="*/ 102 w 231"/>
              <a:gd name="T33" fmla="*/ 235 h 269"/>
              <a:gd name="T34" fmla="*/ 86 w 231"/>
              <a:gd name="T35" fmla="*/ 216 h 269"/>
              <a:gd name="T36" fmla="*/ 92 w 231"/>
              <a:gd name="T37" fmla="*/ 190 h 269"/>
              <a:gd name="T38" fmla="*/ 83 w 231"/>
              <a:gd name="T39" fmla="*/ 166 h 269"/>
              <a:gd name="T40" fmla="*/ 81 w 231"/>
              <a:gd name="T41" fmla="*/ 161 h 269"/>
              <a:gd name="T42" fmla="*/ 41 w 231"/>
              <a:gd name="T43" fmla="*/ 63 h 269"/>
              <a:gd name="T44" fmla="*/ 30 w 231"/>
              <a:gd name="T45" fmla="*/ 48 h 269"/>
              <a:gd name="T46" fmla="*/ 22 w 231"/>
              <a:gd name="T47" fmla="*/ 45 h 269"/>
              <a:gd name="T48" fmla="*/ 7 w 231"/>
              <a:gd name="T49" fmla="*/ 35 h 269"/>
              <a:gd name="T50" fmla="*/ 10 w 231"/>
              <a:gd name="T51" fmla="*/ 20 h 269"/>
              <a:gd name="T52" fmla="*/ 14 w 231"/>
              <a:gd name="T53" fmla="*/ 9 h 269"/>
              <a:gd name="T54" fmla="*/ 16 w 231"/>
              <a:gd name="T55" fmla="*/ 2 h 269"/>
              <a:gd name="T56" fmla="*/ 18 w 231"/>
              <a:gd name="T57" fmla="*/ 1 h 269"/>
              <a:gd name="T58" fmla="*/ 24 w 231"/>
              <a:gd name="T59" fmla="*/ 4 h 269"/>
              <a:gd name="T60" fmla="*/ 35 w 231"/>
              <a:gd name="T61" fmla="*/ 9 h 269"/>
              <a:gd name="T62" fmla="*/ 49 w 231"/>
              <a:gd name="T63" fmla="*/ 16 h 269"/>
              <a:gd name="T64" fmla="*/ 47 w 231"/>
              <a:gd name="T65" fmla="*/ 32 h 269"/>
              <a:gd name="T66" fmla="*/ 43 w 231"/>
              <a:gd name="T67" fmla="*/ 42 h 269"/>
              <a:gd name="T68" fmla="*/ 46 w 231"/>
              <a:gd name="T69" fmla="*/ 51 h 269"/>
              <a:gd name="T70" fmla="*/ 48 w 231"/>
              <a:gd name="T71" fmla="*/ 60 h 269"/>
              <a:gd name="T72" fmla="*/ 94 w 231"/>
              <a:gd name="T73" fmla="*/ 155 h 269"/>
              <a:gd name="T74" fmla="*/ 96 w 231"/>
              <a:gd name="T75" fmla="*/ 161 h 269"/>
              <a:gd name="T76" fmla="*/ 107 w 231"/>
              <a:gd name="T77" fmla="*/ 183 h 269"/>
              <a:gd name="T78" fmla="*/ 118 w 231"/>
              <a:gd name="T79" fmla="*/ 188 h 269"/>
              <a:gd name="T80" fmla="*/ 152 w 231"/>
              <a:gd name="T81" fmla="*/ 205 h 269"/>
              <a:gd name="T82" fmla="*/ 22 w 231"/>
              <a:gd name="T83" fmla="*/ 40 h 269"/>
              <a:gd name="T84" fmla="*/ 26 w 231"/>
              <a:gd name="T85" fmla="*/ 42 h 269"/>
              <a:gd name="T86" fmla="*/ 22 w 231"/>
              <a:gd name="T87" fmla="*/ 40 h 269"/>
              <a:gd name="T88" fmla="*/ 35 w 231"/>
              <a:gd name="T89" fmla="*/ 20 h 269"/>
              <a:gd name="T90" fmla="*/ 33 w 231"/>
              <a:gd name="T91" fmla="*/ 15 h 269"/>
              <a:gd name="T92" fmla="*/ 31 w 231"/>
              <a:gd name="T93" fmla="*/ 17 h 269"/>
              <a:gd name="T94" fmla="*/ 35 w 231"/>
              <a:gd name="T95" fmla="*/ 20 h 269"/>
              <a:gd name="T96" fmla="*/ 23 w 231"/>
              <a:gd name="T97" fmla="*/ 15 h 269"/>
              <a:gd name="T98" fmla="*/ 23 w 231"/>
              <a:gd name="T99" fmla="*/ 13 h 269"/>
              <a:gd name="T100" fmla="*/ 23 w 231"/>
              <a:gd name="T101" fmla="*/ 10 h 269"/>
              <a:gd name="T102" fmla="*/ 19 w 231"/>
              <a:gd name="T103" fmla="*/ 13 h 269"/>
              <a:gd name="T104" fmla="*/ 21 w 231"/>
              <a:gd name="T105" fmla="*/ 15 h 269"/>
              <a:gd name="T106" fmla="*/ 19 w 231"/>
              <a:gd name="T107" fmla="*/ 27 h 269"/>
              <a:gd name="T108" fmla="*/ 18 w 231"/>
              <a:gd name="T109" fmla="*/ 23 h 269"/>
              <a:gd name="T110" fmla="*/ 19 w 231"/>
              <a:gd name="T111" fmla="*/ 22 h 269"/>
              <a:gd name="T112" fmla="*/ 18 w 231"/>
              <a:gd name="T113" fmla="*/ 2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1" h="269">
                <a:moveTo>
                  <a:pt x="180" y="195"/>
                </a:moveTo>
                <a:lnTo>
                  <a:pt x="180" y="195"/>
                </a:lnTo>
                <a:cubicBezTo>
                  <a:pt x="185" y="192"/>
                  <a:pt x="188" y="191"/>
                  <a:pt x="192" y="188"/>
                </a:cubicBezTo>
                <a:lnTo>
                  <a:pt x="192" y="189"/>
                </a:lnTo>
                <a:cubicBezTo>
                  <a:pt x="194" y="189"/>
                  <a:pt x="194" y="189"/>
                  <a:pt x="195" y="189"/>
                </a:cubicBezTo>
                <a:cubicBezTo>
                  <a:pt x="195" y="189"/>
                  <a:pt x="196" y="188"/>
                  <a:pt x="197" y="187"/>
                </a:cubicBezTo>
                <a:cubicBezTo>
                  <a:pt x="200" y="185"/>
                  <a:pt x="201" y="182"/>
                  <a:pt x="203" y="179"/>
                </a:cubicBezTo>
                <a:lnTo>
                  <a:pt x="204" y="178"/>
                </a:lnTo>
                <a:cubicBezTo>
                  <a:pt x="206" y="179"/>
                  <a:pt x="207" y="180"/>
                  <a:pt x="208" y="182"/>
                </a:cubicBezTo>
                <a:cubicBezTo>
                  <a:pt x="208" y="182"/>
                  <a:pt x="208" y="183"/>
                  <a:pt x="208" y="183"/>
                </a:cubicBezTo>
                <a:lnTo>
                  <a:pt x="208" y="184"/>
                </a:lnTo>
                <a:cubicBezTo>
                  <a:pt x="208" y="184"/>
                  <a:pt x="208" y="185"/>
                  <a:pt x="208" y="185"/>
                </a:cubicBezTo>
                <a:cubicBezTo>
                  <a:pt x="209" y="187"/>
                  <a:pt x="210" y="188"/>
                  <a:pt x="211" y="187"/>
                </a:cubicBezTo>
                <a:cubicBezTo>
                  <a:pt x="211" y="187"/>
                  <a:pt x="211" y="186"/>
                  <a:pt x="212" y="186"/>
                </a:cubicBezTo>
                <a:cubicBezTo>
                  <a:pt x="212" y="186"/>
                  <a:pt x="212" y="185"/>
                  <a:pt x="212" y="185"/>
                </a:cubicBezTo>
                <a:cubicBezTo>
                  <a:pt x="212" y="183"/>
                  <a:pt x="212" y="181"/>
                  <a:pt x="213" y="179"/>
                </a:cubicBezTo>
                <a:lnTo>
                  <a:pt x="214" y="180"/>
                </a:lnTo>
                <a:cubicBezTo>
                  <a:pt x="216" y="181"/>
                  <a:pt x="218" y="183"/>
                  <a:pt x="221" y="184"/>
                </a:cubicBezTo>
                <a:cubicBezTo>
                  <a:pt x="222" y="185"/>
                  <a:pt x="223" y="189"/>
                  <a:pt x="224" y="191"/>
                </a:cubicBezTo>
                <a:cubicBezTo>
                  <a:pt x="226" y="195"/>
                  <a:pt x="230" y="198"/>
                  <a:pt x="231" y="202"/>
                </a:cubicBezTo>
                <a:cubicBezTo>
                  <a:pt x="231" y="204"/>
                  <a:pt x="230" y="206"/>
                  <a:pt x="229" y="207"/>
                </a:cubicBezTo>
                <a:cubicBezTo>
                  <a:pt x="223" y="211"/>
                  <a:pt x="214" y="209"/>
                  <a:pt x="208" y="208"/>
                </a:cubicBezTo>
                <a:cubicBezTo>
                  <a:pt x="203" y="208"/>
                  <a:pt x="196" y="208"/>
                  <a:pt x="192" y="209"/>
                </a:cubicBezTo>
                <a:cubicBezTo>
                  <a:pt x="176" y="210"/>
                  <a:pt x="162" y="217"/>
                  <a:pt x="150" y="226"/>
                </a:cubicBezTo>
                <a:cubicBezTo>
                  <a:pt x="148" y="228"/>
                  <a:pt x="141" y="232"/>
                  <a:pt x="136" y="235"/>
                </a:cubicBezTo>
                <a:cubicBezTo>
                  <a:pt x="137" y="237"/>
                  <a:pt x="138" y="240"/>
                  <a:pt x="138" y="242"/>
                </a:cubicBezTo>
                <a:cubicBezTo>
                  <a:pt x="140" y="244"/>
                  <a:pt x="142" y="248"/>
                  <a:pt x="140" y="252"/>
                </a:cubicBezTo>
                <a:cubicBezTo>
                  <a:pt x="141" y="255"/>
                  <a:pt x="142" y="258"/>
                  <a:pt x="140" y="259"/>
                </a:cubicBezTo>
                <a:cubicBezTo>
                  <a:pt x="143" y="263"/>
                  <a:pt x="140" y="267"/>
                  <a:pt x="139" y="268"/>
                </a:cubicBezTo>
                <a:cubicBezTo>
                  <a:pt x="137" y="269"/>
                  <a:pt x="133" y="269"/>
                  <a:pt x="131" y="265"/>
                </a:cubicBezTo>
                <a:cubicBezTo>
                  <a:pt x="127" y="265"/>
                  <a:pt x="125" y="262"/>
                  <a:pt x="124" y="260"/>
                </a:cubicBezTo>
                <a:cubicBezTo>
                  <a:pt x="118" y="258"/>
                  <a:pt x="116" y="253"/>
                  <a:pt x="119" y="248"/>
                </a:cubicBezTo>
                <a:cubicBezTo>
                  <a:pt x="115" y="247"/>
                  <a:pt x="114" y="246"/>
                  <a:pt x="111" y="243"/>
                </a:cubicBezTo>
                <a:cubicBezTo>
                  <a:pt x="107" y="243"/>
                  <a:pt x="102" y="241"/>
                  <a:pt x="102" y="235"/>
                </a:cubicBezTo>
                <a:cubicBezTo>
                  <a:pt x="95" y="235"/>
                  <a:pt x="91" y="231"/>
                  <a:pt x="92" y="223"/>
                </a:cubicBezTo>
                <a:cubicBezTo>
                  <a:pt x="89" y="222"/>
                  <a:pt x="87" y="221"/>
                  <a:pt x="86" y="216"/>
                </a:cubicBezTo>
                <a:cubicBezTo>
                  <a:pt x="85" y="210"/>
                  <a:pt x="91" y="205"/>
                  <a:pt x="94" y="201"/>
                </a:cubicBezTo>
                <a:cubicBezTo>
                  <a:pt x="94" y="199"/>
                  <a:pt x="92" y="192"/>
                  <a:pt x="92" y="190"/>
                </a:cubicBezTo>
                <a:cubicBezTo>
                  <a:pt x="87" y="188"/>
                  <a:pt x="86" y="184"/>
                  <a:pt x="86" y="180"/>
                </a:cubicBezTo>
                <a:cubicBezTo>
                  <a:pt x="80" y="175"/>
                  <a:pt x="84" y="169"/>
                  <a:pt x="83" y="166"/>
                </a:cubicBezTo>
                <a:cubicBezTo>
                  <a:pt x="82" y="164"/>
                  <a:pt x="80" y="164"/>
                  <a:pt x="79" y="165"/>
                </a:cubicBezTo>
                <a:cubicBezTo>
                  <a:pt x="79" y="163"/>
                  <a:pt x="80" y="162"/>
                  <a:pt x="81" y="161"/>
                </a:cubicBezTo>
                <a:cubicBezTo>
                  <a:pt x="77" y="159"/>
                  <a:pt x="76" y="156"/>
                  <a:pt x="77" y="152"/>
                </a:cubicBezTo>
                <a:lnTo>
                  <a:pt x="41" y="63"/>
                </a:lnTo>
                <a:cubicBezTo>
                  <a:pt x="36" y="62"/>
                  <a:pt x="35" y="60"/>
                  <a:pt x="36" y="57"/>
                </a:cubicBezTo>
                <a:cubicBezTo>
                  <a:pt x="32" y="56"/>
                  <a:pt x="30" y="52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27" y="49"/>
                  <a:pt x="24" y="49"/>
                  <a:pt x="22" y="45"/>
                </a:cubicBezTo>
                <a:lnTo>
                  <a:pt x="12" y="39"/>
                </a:lnTo>
                <a:cubicBezTo>
                  <a:pt x="13" y="38"/>
                  <a:pt x="10" y="39"/>
                  <a:pt x="7" y="35"/>
                </a:cubicBezTo>
                <a:cubicBezTo>
                  <a:pt x="0" y="29"/>
                  <a:pt x="1" y="18"/>
                  <a:pt x="1" y="16"/>
                </a:cubicBezTo>
                <a:lnTo>
                  <a:pt x="10" y="20"/>
                </a:lnTo>
                <a:cubicBezTo>
                  <a:pt x="10" y="19"/>
                  <a:pt x="11" y="18"/>
                  <a:pt x="12" y="17"/>
                </a:cubicBezTo>
                <a:cubicBezTo>
                  <a:pt x="9" y="13"/>
                  <a:pt x="11" y="10"/>
                  <a:pt x="14" y="9"/>
                </a:cubicBezTo>
                <a:cubicBezTo>
                  <a:pt x="13" y="6"/>
                  <a:pt x="13" y="4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5" y="1"/>
                  <a:pt x="16" y="0"/>
                  <a:pt x="16" y="0"/>
                </a:cubicBezTo>
                <a:cubicBezTo>
                  <a:pt x="17" y="0"/>
                  <a:pt x="18" y="0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21" y="0"/>
                  <a:pt x="23" y="1"/>
                  <a:pt x="24" y="4"/>
                </a:cubicBezTo>
                <a:cubicBezTo>
                  <a:pt x="27" y="3"/>
                  <a:pt x="31" y="4"/>
                  <a:pt x="32" y="8"/>
                </a:cubicBezTo>
                <a:cubicBezTo>
                  <a:pt x="33" y="8"/>
                  <a:pt x="34" y="8"/>
                  <a:pt x="35" y="9"/>
                </a:cubicBezTo>
                <a:lnTo>
                  <a:pt x="38" y="0"/>
                </a:lnTo>
                <a:cubicBezTo>
                  <a:pt x="40" y="0"/>
                  <a:pt x="48" y="7"/>
                  <a:pt x="49" y="16"/>
                </a:cubicBezTo>
                <a:cubicBezTo>
                  <a:pt x="49" y="21"/>
                  <a:pt x="46" y="27"/>
                  <a:pt x="44" y="30"/>
                </a:cubicBezTo>
                <a:cubicBezTo>
                  <a:pt x="46" y="30"/>
                  <a:pt x="47" y="31"/>
                  <a:pt x="47" y="32"/>
                </a:cubicBezTo>
                <a:cubicBezTo>
                  <a:pt x="48" y="34"/>
                  <a:pt x="48" y="35"/>
                  <a:pt x="47" y="37"/>
                </a:cubicBezTo>
                <a:cubicBezTo>
                  <a:pt x="47" y="39"/>
                  <a:pt x="45" y="41"/>
                  <a:pt x="43" y="42"/>
                </a:cubicBezTo>
                <a:cubicBezTo>
                  <a:pt x="45" y="43"/>
                  <a:pt x="47" y="46"/>
                  <a:pt x="47" y="48"/>
                </a:cubicBezTo>
                <a:cubicBezTo>
                  <a:pt x="47" y="49"/>
                  <a:pt x="46" y="50"/>
                  <a:pt x="46" y="51"/>
                </a:cubicBezTo>
                <a:cubicBezTo>
                  <a:pt x="46" y="52"/>
                  <a:pt x="46" y="52"/>
                  <a:pt x="46" y="52"/>
                </a:cubicBezTo>
                <a:cubicBezTo>
                  <a:pt x="49" y="53"/>
                  <a:pt x="50" y="57"/>
                  <a:pt x="48" y="60"/>
                </a:cubicBezTo>
                <a:lnTo>
                  <a:pt x="89" y="146"/>
                </a:lnTo>
                <a:cubicBezTo>
                  <a:pt x="94" y="147"/>
                  <a:pt x="95" y="151"/>
                  <a:pt x="94" y="155"/>
                </a:cubicBezTo>
                <a:cubicBezTo>
                  <a:pt x="95" y="155"/>
                  <a:pt x="97" y="155"/>
                  <a:pt x="98" y="157"/>
                </a:cubicBezTo>
                <a:cubicBezTo>
                  <a:pt x="96" y="157"/>
                  <a:pt x="95" y="159"/>
                  <a:pt x="96" y="161"/>
                </a:cubicBezTo>
                <a:cubicBezTo>
                  <a:pt x="98" y="164"/>
                  <a:pt x="103" y="164"/>
                  <a:pt x="104" y="172"/>
                </a:cubicBezTo>
                <a:cubicBezTo>
                  <a:pt x="107" y="174"/>
                  <a:pt x="109" y="179"/>
                  <a:pt x="107" y="183"/>
                </a:cubicBezTo>
                <a:cubicBezTo>
                  <a:pt x="109" y="185"/>
                  <a:pt x="111" y="189"/>
                  <a:pt x="111" y="189"/>
                </a:cubicBezTo>
                <a:cubicBezTo>
                  <a:pt x="112" y="186"/>
                  <a:pt x="116" y="187"/>
                  <a:pt x="118" y="188"/>
                </a:cubicBezTo>
                <a:cubicBezTo>
                  <a:pt x="123" y="183"/>
                  <a:pt x="130" y="186"/>
                  <a:pt x="132" y="194"/>
                </a:cubicBezTo>
                <a:cubicBezTo>
                  <a:pt x="135" y="202"/>
                  <a:pt x="146" y="206"/>
                  <a:pt x="152" y="205"/>
                </a:cubicBezTo>
                <a:cubicBezTo>
                  <a:pt x="160" y="204"/>
                  <a:pt x="173" y="199"/>
                  <a:pt x="180" y="195"/>
                </a:cubicBezTo>
                <a:close/>
                <a:moveTo>
                  <a:pt x="22" y="40"/>
                </a:moveTo>
                <a:lnTo>
                  <a:pt x="22" y="40"/>
                </a:lnTo>
                <a:lnTo>
                  <a:pt x="26" y="42"/>
                </a:lnTo>
                <a:cubicBezTo>
                  <a:pt x="26" y="41"/>
                  <a:pt x="26" y="40"/>
                  <a:pt x="26" y="39"/>
                </a:cubicBezTo>
                <a:cubicBezTo>
                  <a:pt x="25" y="38"/>
                  <a:pt x="23" y="38"/>
                  <a:pt x="22" y="40"/>
                </a:cubicBezTo>
                <a:close/>
                <a:moveTo>
                  <a:pt x="35" y="20"/>
                </a:moveTo>
                <a:lnTo>
                  <a:pt x="35" y="20"/>
                </a:lnTo>
                <a:cubicBezTo>
                  <a:pt x="35" y="20"/>
                  <a:pt x="35" y="20"/>
                  <a:pt x="36" y="20"/>
                </a:cubicBezTo>
                <a:cubicBezTo>
                  <a:pt x="37" y="18"/>
                  <a:pt x="35" y="17"/>
                  <a:pt x="33" y="15"/>
                </a:cubicBezTo>
                <a:cubicBezTo>
                  <a:pt x="33" y="16"/>
                  <a:pt x="32" y="16"/>
                  <a:pt x="31" y="16"/>
                </a:cubicBezTo>
                <a:cubicBezTo>
                  <a:pt x="31" y="17"/>
                  <a:pt x="31" y="17"/>
                  <a:pt x="31" y="17"/>
                </a:cubicBezTo>
                <a:lnTo>
                  <a:pt x="32" y="17"/>
                </a:lnTo>
                <a:cubicBezTo>
                  <a:pt x="33" y="18"/>
                  <a:pt x="34" y="19"/>
                  <a:pt x="35" y="20"/>
                </a:cubicBezTo>
                <a:close/>
                <a:moveTo>
                  <a:pt x="23" y="15"/>
                </a:moveTo>
                <a:lnTo>
                  <a:pt x="23" y="15"/>
                </a:lnTo>
                <a:cubicBezTo>
                  <a:pt x="23" y="15"/>
                  <a:pt x="24" y="14"/>
                  <a:pt x="24" y="13"/>
                </a:cubicBezTo>
                <a:cubicBezTo>
                  <a:pt x="24" y="13"/>
                  <a:pt x="23" y="13"/>
                  <a:pt x="23" y="13"/>
                </a:cubicBezTo>
                <a:lnTo>
                  <a:pt x="24" y="11"/>
                </a:lnTo>
                <a:lnTo>
                  <a:pt x="23" y="10"/>
                </a:lnTo>
                <a:lnTo>
                  <a:pt x="19" y="12"/>
                </a:lnTo>
                <a:lnTo>
                  <a:pt x="19" y="13"/>
                </a:lnTo>
                <a:lnTo>
                  <a:pt x="21" y="14"/>
                </a:lnTo>
                <a:cubicBezTo>
                  <a:pt x="21" y="14"/>
                  <a:pt x="21" y="14"/>
                  <a:pt x="21" y="15"/>
                </a:cubicBezTo>
                <a:cubicBezTo>
                  <a:pt x="21" y="15"/>
                  <a:pt x="23" y="15"/>
                  <a:pt x="23" y="15"/>
                </a:cubicBezTo>
                <a:close/>
                <a:moveTo>
                  <a:pt x="19" y="27"/>
                </a:moveTo>
                <a:lnTo>
                  <a:pt x="19" y="27"/>
                </a:lnTo>
                <a:cubicBezTo>
                  <a:pt x="19" y="26"/>
                  <a:pt x="18" y="24"/>
                  <a:pt x="18" y="23"/>
                </a:cubicBezTo>
                <a:lnTo>
                  <a:pt x="19" y="22"/>
                </a:lnTo>
                <a:cubicBezTo>
                  <a:pt x="19" y="22"/>
                  <a:pt x="19" y="22"/>
                  <a:pt x="19" y="22"/>
                </a:cubicBezTo>
                <a:cubicBezTo>
                  <a:pt x="18" y="23"/>
                  <a:pt x="17" y="23"/>
                  <a:pt x="16" y="23"/>
                </a:cubicBezTo>
                <a:cubicBezTo>
                  <a:pt x="16" y="25"/>
                  <a:pt x="16" y="27"/>
                  <a:pt x="18" y="28"/>
                </a:cubicBezTo>
                <a:cubicBezTo>
                  <a:pt x="18" y="28"/>
                  <a:pt x="19" y="27"/>
                  <a:pt x="19" y="27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8" name="Freeform 1878"/>
          <p:cNvSpPr>
            <a:spLocks/>
          </p:cNvSpPr>
          <p:nvPr userDrawn="1"/>
        </p:nvSpPr>
        <p:spPr bwMode="auto">
          <a:xfrm>
            <a:off x="339726" y="520700"/>
            <a:ext cx="7938" cy="7938"/>
          </a:xfrm>
          <a:custGeom>
            <a:avLst/>
            <a:gdLst>
              <a:gd name="T0" fmla="*/ 0 w 11"/>
              <a:gd name="T1" fmla="*/ 5 h 11"/>
              <a:gd name="T2" fmla="*/ 0 w 11"/>
              <a:gd name="T3" fmla="*/ 5 h 11"/>
              <a:gd name="T4" fmla="*/ 5 w 11"/>
              <a:gd name="T5" fmla="*/ 0 h 11"/>
              <a:gd name="T6" fmla="*/ 11 w 11"/>
              <a:gd name="T7" fmla="*/ 5 h 11"/>
              <a:gd name="T8" fmla="*/ 5 w 11"/>
              <a:gd name="T9" fmla="*/ 11 h 11"/>
              <a:gd name="T10" fmla="*/ 0 w 11"/>
              <a:gd name="T11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1">
                <a:moveTo>
                  <a:pt x="0" y="5"/>
                </a:moveTo>
                <a:lnTo>
                  <a:pt x="0" y="5"/>
                </a:lnTo>
                <a:cubicBezTo>
                  <a:pt x="0" y="2"/>
                  <a:pt x="2" y="0"/>
                  <a:pt x="5" y="0"/>
                </a:cubicBezTo>
                <a:cubicBezTo>
                  <a:pt x="8" y="0"/>
                  <a:pt x="11" y="2"/>
                  <a:pt x="11" y="5"/>
                </a:cubicBezTo>
                <a:cubicBezTo>
                  <a:pt x="11" y="8"/>
                  <a:pt x="8" y="11"/>
                  <a:pt x="5" y="11"/>
                </a:cubicBezTo>
                <a:cubicBezTo>
                  <a:pt x="2" y="11"/>
                  <a:pt x="0" y="8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9" name="Freeform 1879"/>
          <p:cNvSpPr>
            <a:spLocks/>
          </p:cNvSpPr>
          <p:nvPr userDrawn="1"/>
        </p:nvSpPr>
        <p:spPr bwMode="auto">
          <a:xfrm>
            <a:off x="407988" y="674688"/>
            <a:ext cx="7938" cy="4763"/>
          </a:xfrm>
          <a:custGeom>
            <a:avLst/>
            <a:gdLst>
              <a:gd name="T0" fmla="*/ 10 w 11"/>
              <a:gd name="T1" fmla="*/ 0 h 7"/>
              <a:gd name="T2" fmla="*/ 10 w 11"/>
              <a:gd name="T3" fmla="*/ 0 h 7"/>
              <a:gd name="T4" fmla="*/ 8 w 11"/>
              <a:gd name="T5" fmla="*/ 6 h 7"/>
              <a:gd name="T6" fmla="*/ 0 w 11"/>
              <a:gd name="T7" fmla="*/ 4 h 7"/>
              <a:gd name="T8" fmla="*/ 10 w 11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7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0" y="5"/>
                  <a:pt x="8" y="6"/>
                </a:cubicBezTo>
                <a:cubicBezTo>
                  <a:pt x="6" y="7"/>
                  <a:pt x="2" y="7"/>
                  <a:pt x="0" y="4"/>
                </a:cubicBezTo>
                <a:cubicBezTo>
                  <a:pt x="4" y="5"/>
                  <a:pt x="8" y="2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0" name="Freeform 1880"/>
          <p:cNvSpPr>
            <a:spLocks/>
          </p:cNvSpPr>
          <p:nvPr userDrawn="1"/>
        </p:nvSpPr>
        <p:spPr bwMode="auto">
          <a:xfrm>
            <a:off x="395288" y="660400"/>
            <a:ext cx="14288" cy="7938"/>
          </a:xfrm>
          <a:custGeom>
            <a:avLst/>
            <a:gdLst>
              <a:gd name="T0" fmla="*/ 10 w 20"/>
              <a:gd name="T1" fmla="*/ 1 h 12"/>
              <a:gd name="T2" fmla="*/ 10 w 20"/>
              <a:gd name="T3" fmla="*/ 1 h 12"/>
              <a:gd name="T4" fmla="*/ 16 w 20"/>
              <a:gd name="T5" fmla="*/ 9 h 12"/>
              <a:gd name="T6" fmla="*/ 4 w 20"/>
              <a:gd name="T7" fmla="*/ 6 h 12"/>
              <a:gd name="T8" fmla="*/ 1 w 20"/>
              <a:gd name="T9" fmla="*/ 4 h 12"/>
              <a:gd name="T10" fmla="*/ 1 w 20"/>
              <a:gd name="T11" fmla="*/ 3 h 12"/>
              <a:gd name="T12" fmla="*/ 3 w 20"/>
              <a:gd name="T13" fmla="*/ 3 h 12"/>
              <a:gd name="T14" fmla="*/ 4 w 20"/>
              <a:gd name="T15" fmla="*/ 5 h 12"/>
              <a:gd name="T16" fmla="*/ 6 w 20"/>
              <a:gd name="T17" fmla="*/ 4 h 12"/>
              <a:gd name="T18" fmla="*/ 7 w 20"/>
              <a:gd name="T19" fmla="*/ 6 h 12"/>
              <a:gd name="T20" fmla="*/ 8 w 20"/>
              <a:gd name="T21" fmla="*/ 3 h 12"/>
              <a:gd name="T22" fmla="*/ 10 w 20"/>
              <a:gd name="T23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" h="12">
                <a:moveTo>
                  <a:pt x="10" y="1"/>
                </a:moveTo>
                <a:lnTo>
                  <a:pt x="10" y="1"/>
                </a:lnTo>
                <a:cubicBezTo>
                  <a:pt x="15" y="0"/>
                  <a:pt x="20" y="4"/>
                  <a:pt x="16" y="9"/>
                </a:cubicBezTo>
                <a:cubicBezTo>
                  <a:pt x="13" y="12"/>
                  <a:pt x="6" y="8"/>
                  <a:pt x="4" y="6"/>
                </a:cubicBezTo>
                <a:lnTo>
                  <a:pt x="1" y="4"/>
                </a:lnTo>
                <a:cubicBezTo>
                  <a:pt x="1" y="4"/>
                  <a:pt x="0" y="3"/>
                  <a:pt x="1" y="3"/>
                </a:cubicBezTo>
                <a:lnTo>
                  <a:pt x="3" y="3"/>
                </a:lnTo>
                <a:cubicBezTo>
                  <a:pt x="3" y="4"/>
                  <a:pt x="3" y="4"/>
                  <a:pt x="4" y="5"/>
                </a:cubicBezTo>
                <a:cubicBezTo>
                  <a:pt x="4" y="4"/>
                  <a:pt x="5" y="3"/>
                  <a:pt x="6" y="4"/>
                </a:cubicBezTo>
                <a:cubicBezTo>
                  <a:pt x="6" y="5"/>
                  <a:pt x="6" y="6"/>
                  <a:pt x="7" y="6"/>
                </a:cubicBezTo>
                <a:cubicBezTo>
                  <a:pt x="7" y="6"/>
                  <a:pt x="7" y="4"/>
                  <a:pt x="8" y="3"/>
                </a:cubicBezTo>
                <a:cubicBezTo>
                  <a:pt x="9" y="3"/>
                  <a:pt x="10" y="2"/>
                  <a:pt x="1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1" name="Freeform 1881"/>
          <p:cNvSpPr>
            <a:spLocks/>
          </p:cNvSpPr>
          <p:nvPr userDrawn="1"/>
        </p:nvSpPr>
        <p:spPr bwMode="auto">
          <a:xfrm>
            <a:off x="401638" y="652463"/>
            <a:ext cx="3175" cy="3175"/>
          </a:xfrm>
          <a:custGeom>
            <a:avLst/>
            <a:gdLst>
              <a:gd name="T0" fmla="*/ 3 w 3"/>
              <a:gd name="T1" fmla="*/ 0 h 4"/>
              <a:gd name="T2" fmla="*/ 3 w 3"/>
              <a:gd name="T3" fmla="*/ 0 h 4"/>
              <a:gd name="T4" fmla="*/ 1 w 3"/>
              <a:gd name="T5" fmla="*/ 4 h 4"/>
              <a:gd name="T6" fmla="*/ 0 w 3"/>
              <a:gd name="T7" fmla="*/ 2 h 4"/>
              <a:gd name="T8" fmla="*/ 3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3" y="0"/>
                </a:moveTo>
                <a:lnTo>
                  <a:pt x="3" y="0"/>
                </a:lnTo>
                <a:cubicBezTo>
                  <a:pt x="3" y="1"/>
                  <a:pt x="3" y="3"/>
                  <a:pt x="1" y="4"/>
                </a:cubicBezTo>
                <a:cubicBezTo>
                  <a:pt x="1" y="3"/>
                  <a:pt x="1" y="3"/>
                  <a:pt x="0" y="2"/>
                </a:cubicBezTo>
                <a:cubicBezTo>
                  <a:pt x="1" y="2"/>
                  <a:pt x="2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2" name="Freeform 1882"/>
          <p:cNvSpPr>
            <a:spLocks/>
          </p:cNvSpPr>
          <p:nvPr userDrawn="1"/>
        </p:nvSpPr>
        <p:spPr bwMode="auto">
          <a:xfrm>
            <a:off x="384176" y="650875"/>
            <a:ext cx="17463" cy="9525"/>
          </a:xfrm>
          <a:custGeom>
            <a:avLst/>
            <a:gdLst>
              <a:gd name="T0" fmla="*/ 1 w 25"/>
              <a:gd name="T1" fmla="*/ 0 h 14"/>
              <a:gd name="T2" fmla="*/ 1 w 25"/>
              <a:gd name="T3" fmla="*/ 0 h 14"/>
              <a:gd name="T4" fmla="*/ 5 w 25"/>
              <a:gd name="T5" fmla="*/ 1 h 14"/>
              <a:gd name="T6" fmla="*/ 5 w 25"/>
              <a:gd name="T7" fmla="*/ 5 h 14"/>
              <a:gd name="T8" fmla="*/ 8 w 25"/>
              <a:gd name="T9" fmla="*/ 3 h 14"/>
              <a:gd name="T10" fmla="*/ 8 w 25"/>
              <a:gd name="T11" fmla="*/ 7 h 14"/>
              <a:gd name="T12" fmla="*/ 11 w 25"/>
              <a:gd name="T13" fmla="*/ 6 h 14"/>
              <a:gd name="T14" fmla="*/ 11 w 25"/>
              <a:gd name="T15" fmla="*/ 8 h 14"/>
              <a:gd name="T16" fmla="*/ 14 w 25"/>
              <a:gd name="T17" fmla="*/ 7 h 14"/>
              <a:gd name="T18" fmla="*/ 22 w 25"/>
              <a:gd name="T19" fmla="*/ 5 h 14"/>
              <a:gd name="T20" fmla="*/ 25 w 25"/>
              <a:gd name="T21" fmla="*/ 10 h 14"/>
              <a:gd name="T22" fmla="*/ 17 w 25"/>
              <a:gd name="T23" fmla="*/ 12 h 14"/>
              <a:gd name="T24" fmla="*/ 3 w 25"/>
              <a:gd name="T25" fmla="*/ 7 h 14"/>
              <a:gd name="T26" fmla="*/ 1 w 25"/>
              <a:gd name="T2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" h="14">
                <a:moveTo>
                  <a:pt x="1" y="0"/>
                </a:moveTo>
                <a:lnTo>
                  <a:pt x="1" y="0"/>
                </a:lnTo>
                <a:cubicBezTo>
                  <a:pt x="4" y="0"/>
                  <a:pt x="5" y="1"/>
                  <a:pt x="5" y="1"/>
                </a:cubicBezTo>
                <a:cubicBezTo>
                  <a:pt x="5" y="1"/>
                  <a:pt x="4" y="4"/>
                  <a:pt x="5" y="5"/>
                </a:cubicBezTo>
                <a:cubicBezTo>
                  <a:pt x="5" y="3"/>
                  <a:pt x="7" y="2"/>
                  <a:pt x="8" y="3"/>
                </a:cubicBezTo>
                <a:cubicBezTo>
                  <a:pt x="7" y="4"/>
                  <a:pt x="7" y="6"/>
                  <a:pt x="8" y="7"/>
                </a:cubicBezTo>
                <a:cubicBezTo>
                  <a:pt x="8" y="5"/>
                  <a:pt x="10" y="4"/>
                  <a:pt x="11" y="6"/>
                </a:cubicBezTo>
                <a:cubicBezTo>
                  <a:pt x="11" y="6"/>
                  <a:pt x="10" y="7"/>
                  <a:pt x="11" y="8"/>
                </a:cubicBezTo>
                <a:cubicBezTo>
                  <a:pt x="12" y="6"/>
                  <a:pt x="13" y="6"/>
                  <a:pt x="14" y="7"/>
                </a:cubicBezTo>
                <a:cubicBezTo>
                  <a:pt x="14" y="7"/>
                  <a:pt x="17" y="8"/>
                  <a:pt x="22" y="5"/>
                </a:cubicBezTo>
                <a:cubicBezTo>
                  <a:pt x="24" y="6"/>
                  <a:pt x="25" y="8"/>
                  <a:pt x="25" y="10"/>
                </a:cubicBezTo>
                <a:cubicBezTo>
                  <a:pt x="24" y="14"/>
                  <a:pt x="20" y="14"/>
                  <a:pt x="17" y="12"/>
                </a:cubicBezTo>
                <a:cubicBezTo>
                  <a:pt x="11" y="8"/>
                  <a:pt x="5" y="10"/>
                  <a:pt x="3" y="7"/>
                </a:cubicBezTo>
                <a:cubicBezTo>
                  <a:pt x="1" y="6"/>
                  <a:pt x="0" y="3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3" name="Freeform 1883"/>
          <p:cNvSpPr>
            <a:spLocks/>
          </p:cNvSpPr>
          <p:nvPr userDrawn="1"/>
        </p:nvSpPr>
        <p:spPr bwMode="auto">
          <a:xfrm>
            <a:off x="398463" y="642938"/>
            <a:ext cx="3175" cy="3175"/>
          </a:xfrm>
          <a:custGeom>
            <a:avLst/>
            <a:gdLst>
              <a:gd name="T0" fmla="*/ 2 w 4"/>
              <a:gd name="T1" fmla="*/ 0 h 4"/>
              <a:gd name="T2" fmla="*/ 2 w 4"/>
              <a:gd name="T3" fmla="*/ 0 h 4"/>
              <a:gd name="T4" fmla="*/ 4 w 4"/>
              <a:gd name="T5" fmla="*/ 4 h 4"/>
              <a:gd name="T6" fmla="*/ 0 w 4"/>
              <a:gd name="T7" fmla="*/ 0 h 4"/>
              <a:gd name="T8" fmla="*/ 2 w 4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2"/>
                  <a:pt x="4" y="4"/>
                </a:cubicBezTo>
                <a:cubicBezTo>
                  <a:pt x="2" y="3"/>
                  <a:pt x="0" y="2"/>
                  <a:pt x="0" y="0"/>
                </a:cubicBezTo>
                <a:lnTo>
                  <a:pt x="2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4" name="Freeform 1884"/>
          <p:cNvSpPr>
            <a:spLocks/>
          </p:cNvSpPr>
          <p:nvPr userDrawn="1"/>
        </p:nvSpPr>
        <p:spPr bwMode="auto">
          <a:xfrm>
            <a:off x="400051" y="641350"/>
            <a:ext cx="12700" cy="30163"/>
          </a:xfrm>
          <a:custGeom>
            <a:avLst/>
            <a:gdLst>
              <a:gd name="T0" fmla="*/ 4 w 19"/>
              <a:gd name="T1" fmla="*/ 0 h 42"/>
              <a:gd name="T2" fmla="*/ 4 w 19"/>
              <a:gd name="T3" fmla="*/ 0 h 42"/>
              <a:gd name="T4" fmla="*/ 18 w 19"/>
              <a:gd name="T5" fmla="*/ 33 h 42"/>
              <a:gd name="T6" fmla="*/ 12 w 19"/>
              <a:gd name="T7" fmla="*/ 40 h 42"/>
              <a:gd name="T8" fmla="*/ 4 w 19"/>
              <a:gd name="T9" fmla="*/ 38 h 42"/>
              <a:gd name="T10" fmla="*/ 13 w 19"/>
              <a:gd name="T11" fmla="*/ 28 h 42"/>
              <a:gd name="T12" fmla="*/ 11 w 19"/>
              <a:gd name="T13" fmla="*/ 18 h 42"/>
              <a:gd name="T14" fmla="*/ 9 w 19"/>
              <a:gd name="T15" fmla="*/ 24 h 42"/>
              <a:gd name="T16" fmla="*/ 4 w 19"/>
              <a:gd name="T17" fmla="*/ 23 h 42"/>
              <a:gd name="T18" fmla="*/ 5 w 19"/>
              <a:gd name="T19" fmla="*/ 21 h 42"/>
              <a:gd name="T20" fmla="*/ 6 w 19"/>
              <a:gd name="T21" fmla="*/ 10 h 42"/>
              <a:gd name="T22" fmla="*/ 2 w 19"/>
              <a:gd name="T23" fmla="*/ 15 h 42"/>
              <a:gd name="T24" fmla="*/ 0 w 19"/>
              <a:gd name="T25" fmla="*/ 15 h 42"/>
              <a:gd name="T26" fmla="*/ 0 w 19"/>
              <a:gd name="T27" fmla="*/ 6 h 42"/>
              <a:gd name="T28" fmla="*/ 6 w 19"/>
              <a:gd name="T29" fmla="*/ 8 h 42"/>
              <a:gd name="T30" fmla="*/ 4 w 19"/>
              <a:gd name="T3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42">
                <a:moveTo>
                  <a:pt x="4" y="0"/>
                </a:moveTo>
                <a:lnTo>
                  <a:pt x="4" y="0"/>
                </a:lnTo>
                <a:cubicBezTo>
                  <a:pt x="9" y="4"/>
                  <a:pt x="19" y="26"/>
                  <a:pt x="18" y="33"/>
                </a:cubicBezTo>
                <a:cubicBezTo>
                  <a:pt x="17" y="36"/>
                  <a:pt x="15" y="39"/>
                  <a:pt x="12" y="40"/>
                </a:cubicBezTo>
                <a:cubicBezTo>
                  <a:pt x="8" y="42"/>
                  <a:pt x="4" y="40"/>
                  <a:pt x="4" y="38"/>
                </a:cubicBezTo>
                <a:cubicBezTo>
                  <a:pt x="11" y="39"/>
                  <a:pt x="15" y="33"/>
                  <a:pt x="13" y="28"/>
                </a:cubicBezTo>
                <a:cubicBezTo>
                  <a:pt x="14" y="24"/>
                  <a:pt x="14" y="22"/>
                  <a:pt x="11" y="18"/>
                </a:cubicBezTo>
                <a:cubicBezTo>
                  <a:pt x="11" y="21"/>
                  <a:pt x="10" y="23"/>
                  <a:pt x="9" y="24"/>
                </a:cubicBezTo>
                <a:cubicBezTo>
                  <a:pt x="8" y="23"/>
                  <a:pt x="6" y="23"/>
                  <a:pt x="4" y="23"/>
                </a:cubicBezTo>
                <a:cubicBezTo>
                  <a:pt x="5" y="23"/>
                  <a:pt x="5" y="21"/>
                  <a:pt x="5" y="21"/>
                </a:cubicBezTo>
                <a:cubicBezTo>
                  <a:pt x="8" y="19"/>
                  <a:pt x="8" y="14"/>
                  <a:pt x="6" y="10"/>
                </a:cubicBezTo>
                <a:cubicBezTo>
                  <a:pt x="5" y="13"/>
                  <a:pt x="4" y="14"/>
                  <a:pt x="2" y="15"/>
                </a:cubicBezTo>
                <a:lnTo>
                  <a:pt x="0" y="15"/>
                </a:lnTo>
                <a:cubicBezTo>
                  <a:pt x="2" y="12"/>
                  <a:pt x="1" y="10"/>
                  <a:pt x="0" y="6"/>
                </a:cubicBezTo>
                <a:cubicBezTo>
                  <a:pt x="2" y="8"/>
                  <a:pt x="4" y="9"/>
                  <a:pt x="6" y="8"/>
                </a:cubicBezTo>
                <a:cubicBezTo>
                  <a:pt x="4" y="6"/>
                  <a:pt x="3" y="2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5" name="Freeform 1885"/>
          <p:cNvSpPr>
            <a:spLocks/>
          </p:cNvSpPr>
          <p:nvPr userDrawn="1"/>
        </p:nvSpPr>
        <p:spPr bwMode="auto">
          <a:xfrm>
            <a:off x="377826" y="638175"/>
            <a:ext cx="20638" cy="15875"/>
          </a:xfrm>
          <a:custGeom>
            <a:avLst/>
            <a:gdLst>
              <a:gd name="T0" fmla="*/ 9 w 31"/>
              <a:gd name="T1" fmla="*/ 0 h 22"/>
              <a:gd name="T2" fmla="*/ 9 w 31"/>
              <a:gd name="T3" fmla="*/ 0 h 22"/>
              <a:gd name="T4" fmla="*/ 7 w 31"/>
              <a:gd name="T5" fmla="*/ 10 h 22"/>
              <a:gd name="T6" fmla="*/ 7 w 31"/>
              <a:gd name="T7" fmla="*/ 10 h 22"/>
              <a:gd name="T8" fmla="*/ 7 w 31"/>
              <a:gd name="T9" fmla="*/ 11 h 22"/>
              <a:gd name="T10" fmla="*/ 8 w 31"/>
              <a:gd name="T11" fmla="*/ 11 h 22"/>
              <a:gd name="T12" fmla="*/ 9 w 31"/>
              <a:gd name="T13" fmla="*/ 8 h 22"/>
              <a:gd name="T14" fmla="*/ 11 w 31"/>
              <a:gd name="T15" fmla="*/ 10 h 22"/>
              <a:gd name="T16" fmla="*/ 11 w 31"/>
              <a:gd name="T17" fmla="*/ 11 h 22"/>
              <a:gd name="T18" fmla="*/ 10 w 31"/>
              <a:gd name="T19" fmla="*/ 12 h 22"/>
              <a:gd name="T20" fmla="*/ 11 w 31"/>
              <a:gd name="T21" fmla="*/ 12 h 22"/>
              <a:gd name="T22" fmla="*/ 13 w 31"/>
              <a:gd name="T23" fmla="*/ 10 h 22"/>
              <a:gd name="T24" fmla="*/ 15 w 31"/>
              <a:gd name="T25" fmla="*/ 13 h 22"/>
              <a:gd name="T26" fmla="*/ 15 w 31"/>
              <a:gd name="T27" fmla="*/ 13 h 22"/>
              <a:gd name="T28" fmla="*/ 16 w 31"/>
              <a:gd name="T29" fmla="*/ 13 h 22"/>
              <a:gd name="T30" fmla="*/ 16 w 31"/>
              <a:gd name="T31" fmla="*/ 12 h 22"/>
              <a:gd name="T32" fmla="*/ 16 w 31"/>
              <a:gd name="T33" fmla="*/ 11 h 22"/>
              <a:gd name="T34" fmla="*/ 20 w 31"/>
              <a:gd name="T35" fmla="*/ 14 h 22"/>
              <a:gd name="T36" fmla="*/ 26 w 31"/>
              <a:gd name="T37" fmla="*/ 11 h 22"/>
              <a:gd name="T38" fmla="*/ 30 w 31"/>
              <a:gd name="T39" fmla="*/ 14 h 22"/>
              <a:gd name="T40" fmla="*/ 26 w 31"/>
              <a:gd name="T41" fmla="*/ 21 h 22"/>
              <a:gd name="T42" fmla="*/ 14 w 31"/>
              <a:gd name="T43" fmla="*/ 15 h 22"/>
              <a:gd name="T44" fmla="*/ 7 w 31"/>
              <a:gd name="T45" fmla="*/ 13 h 22"/>
              <a:gd name="T46" fmla="*/ 9 w 31"/>
              <a:gd name="T4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1" h="22">
                <a:moveTo>
                  <a:pt x="9" y="0"/>
                </a:moveTo>
                <a:lnTo>
                  <a:pt x="9" y="0"/>
                </a:lnTo>
                <a:cubicBezTo>
                  <a:pt x="14" y="4"/>
                  <a:pt x="8" y="6"/>
                  <a:pt x="7" y="10"/>
                </a:cubicBezTo>
                <a:lnTo>
                  <a:pt x="7" y="10"/>
                </a:lnTo>
                <a:lnTo>
                  <a:pt x="7" y="11"/>
                </a:lnTo>
                <a:lnTo>
                  <a:pt x="8" y="11"/>
                </a:lnTo>
                <a:cubicBezTo>
                  <a:pt x="8" y="9"/>
                  <a:pt x="9" y="8"/>
                  <a:pt x="9" y="8"/>
                </a:cubicBezTo>
                <a:cubicBezTo>
                  <a:pt x="9" y="7"/>
                  <a:pt x="11" y="10"/>
                  <a:pt x="11" y="10"/>
                </a:cubicBezTo>
                <a:cubicBezTo>
                  <a:pt x="11" y="10"/>
                  <a:pt x="11" y="10"/>
                  <a:pt x="11" y="11"/>
                </a:cubicBezTo>
                <a:cubicBezTo>
                  <a:pt x="10" y="11"/>
                  <a:pt x="10" y="11"/>
                  <a:pt x="10" y="12"/>
                </a:cubicBezTo>
                <a:lnTo>
                  <a:pt x="11" y="12"/>
                </a:lnTo>
                <a:cubicBezTo>
                  <a:pt x="11" y="11"/>
                  <a:pt x="12" y="11"/>
                  <a:pt x="13" y="10"/>
                </a:cubicBezTo>
                <a:cubicBezTo>
                  <a:pt x="14" y="10"/>
                  <a:pt x="14" y="12"/>
                  <a:pt x="15" y="13"/>
                </a:cubicBezTo>
                <a:lnTo>
                  <a:pt x="15" y="13"/>
                </a:lnTo>
                <a:lnTo>
                  <a:pt x="16" y="13"/>
                </a:lnTo>
                <a:cubicBezTo>
                  <a:pt x="16" y="13"/>
                  <a:pt x="16" y="12"/>
                  <a:pt x="16" y="12"/>
                </a:cubicBezTo>
                <a:lnTo>
                  <a:pt x="16" y="11"/>
                </a:lnTo>
                <a:cubicBezTo>
                  <a:pt x="18" y="11"/>
                  <a:pt x="19" y="13"/>
                  <a:pt x="20" y="14"/>
                </a:cubicBezTo>
                <a:cubicBezTo>
                  <a:pt x="22" y="14"/>
                  <a:pt x="23" y="10"/>
                  <a:pt x="26" y="11"/>
                </a:cubicBezTo>
                <a:cubicBezTo>
                  <a:pt x="26" y="11"/>
                  <a:pt x="29" y="12"/>
                  <a:pt x="30" y="14"/>
                </a:cubicBezTo>
                <a:cubicBezTo>
                  <a:pt x="31" y="19"/>
                  <a:pt x="29" y="20"/>
                  <a:pt x="26" y="21"/>
                </a:cubicBezTo>
                <a:cubicBezTo>
                  <a:pt x="21" y="22"/>
                  <a:pt x="18" y="17"/>
                  <a:pt x="14" y="15"/>
                </a:cubicBezTo>
                <a:cubicBezTo>
                  <a:pt x="12" y="14"/>
                  <a:pt x="9" y="14"/>
                  <a:pt x="7" y="13"/>
                </a:cubicBezTo>
                <a:cubicBezTo>
                  <a:pt x="0" y="10"/>
                  <a:pt x="7" y="3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6" name="Freeform 1886"/>
          <p:cNvSpPr>
            <a:spLocks/>
          </p:cNvSpPr>
          <p:nvPr userDrawn="1"/>
        </p:nvSpPr>
        <p:spPr bwMode="auto">
          <a:xfrm>
            <a:off x="396876" y="625475"/>
            <a:ext cx="3175" cy="4763"/>
          </a:xfrm>
          <a:custGeom>
            <a:avLst/>
            <a:gdLst>
              <a:gd name="T0" fmla="*/ 5 w 5"/>
              <a:gd name="T1" fmla="*/ 1 h 5"/>
              <a:gd name="T2" fmla="*/ 5 w 5"/>
              <a:gd name="T3" fmla="*/ 1 h 5"/>
              <a:gd name="T4" fmla="*/ 2 w 5"/>
              <a:gd name="T5" fmla="*/ 5 h 5"/>
              <a:gd name="T6" fmla="*/ 0 w 5"/>
              <a:gd name="T7" fmla="*/ 2 h 5"/>
              <a:gd name="T8" fmla="*/ 5 w 5"/>
              <a:gd name="T9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5" y="1"/>
                </a:moveTo>
                <a:lnTo>
                  <a:pt x="5" y="1"/>
                </a:lnTo>
                <a:cubicBezTo>
                  <a:pt x="4" y="3"/>
                  <a:pt x="3" y="4"/>
                  <a:pt x="2" y="5"/>
                </a:cubicBezTo>
                <a:cubicBezTo>
                  <a:pt x="2" y="5"/>
                  <a:pt x="1" y="3"/>
                  <a:pt x="0" y="2"/>
                </a:cubicBezTo>
                <a:cubicBezTo>
                  <a:pt x="2" y="0"/>
                  <a:pt x="3" y="0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7" name="Freeform 1887"/>
          <p:cNvSpPr>
            <a:spLocks/>
          </p:cNvSpPr>
          <p:nvPr userDrawn="1"/>
        </p:nvSpPr>
        <p:spPr bwMode="auto">
          <a:xfrm>
            <a:off x="384176" y="623888"/>
            <a:ext cx="11113" cy="22225"/>
          </a:xfrm>
          <a:custGeom>
            <a:avLst/>
            <a:gdLst>
              <a:gd name="T0" fmla="*/ 10 w 16"/>
              <a:gd name="T1" fmla="*/ 0 h 31"/>
              <a:gd name="T2" fmla="*/ 10 w 16"/>
              <a:gd name="T3" fmla="*/ 0 h 31"/>
              <a:gd name="T4" fmla="*/ 16 w 16"/>
              <a:gd name="T5" fmla="*/ 11 h 31"/>
              <a:gd name="T6" fmla="*/ 12 w 16"/>
              <a:gd name="T7" fmla="*/ 15 h 31"/>
              <a:gd name="T8" fmla="*/ 15 w 16"/>
              <a:gd name="T9" fmla="*/ 28 h 31"/>
              <a:gd name="T10" fmla="*/ 9 w 16"/>
              <a:gd name="T11" fmla="*/ 30 h 31"/>
              <a:gd name="T12" fmla="*/ 0 w 16"/>
              <a:gd name="T13" fmla="*/ 5 h 31"/>
              <a:gd name="T14" fmla="*/ 10 w 16"/>
              <a:gd name="T15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31">
                <a:moveTo>
                  <a:pt x="10" y="0"/>
                </a:moveTo>
                <a:lnTo>
                  <a:pt x="10" y="0"/>
                </a:lnTo>
                <a:cubicBezTo>
                  <a:pt x="13" y="4"/>
                  <a:pt x="14" y="8"/>
                  <a:pt x="16" y="11"/>
                </a:cubicBezTo>
                <a:cubicBezTo>
                  <a:pt x="16" y="11"/>
                  <a:pt x="13" y="14"/>
                  <a:pt x="12" y="15"/>
                </a:cubicBezTo>
                <a:cubicBezTo>
                  <a:pt x="10" y="20"/>
                  <a:pt x="12" y="25"/>
                  <a:pt x="15" y="28"/>
                </a:cubicBezTo>
                <a:cubicBezTo>
                  <a:pt x="15" y="28"/>
                  <a:pt x="11" y="31"/>
                  <a:pt x="9" y="30"/>
                </a:cubicBezTo>
                <a:cubicBezTo>
                  <a:pt x="6" y="29"/>
                  <a:pt x="0" y="9"/>
                  <a:pt x="0" y="5"/>
                </a:cubicBezTo>
                <a:cubicBezTo>
                  <a:pt x="4" y="4"/>
                  <a:pt x="7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8" name="Freeform 1888"/>
          <p:cNvSpPr>
            <a:spLocks/>
          </p:cNvSpPr>
          <p:nvPr userDrawn="1"/>
        </p:nvSpPr>
        <p:spPr bwMode="auto">
          <a:xfrm>
            <a:off x="393701" y="619125"/>
            <a:ext cx="85725" cy="38100"/>
          </a:xfrm>
          <a:custGeom>
            <a:avLst/>
            <a:gdLst>
              <a:gd name="T0" fmla="*/ 110 w 119"/>
              <a:gd name="T1" fmla="*/ 6 h 52"/>
              <a:gd name="T2" fmla="*/ 110 w 119"/>
              <a:gd name="T3" fmla="*/ 6 h 52"/>
              <a:gd name="T4" fmla="*/ 112 w 119"/>
              <a:gd name="T5" fmla="*/ 13 h 52"/>
              <a:gd name="T6" fmla="*/ 117 w 119"/>
              <a:gd name="T7" fmla="*/ 20 h 52"/>
              <a:gd name="T8" fmla="*/ 113 w 119"/>
              <a:gd name="T9" fmla="*/ 26 h 52"/>
              <a:gd name="T10" fmla="*/ 89 w 119"/>
              <a:gd name="T11" fmla="*/ 25 h 52"/>
              <a:gd name="T12" fmla="*/ 83 w 119"/>
              <a:gd name="T13" fmla="*/ 25 h 52"/>
              <a:gd name="T14" fmla="*/ 81 w 119"/>
              <a:gd name="T15" fmla="*/ 21 h 52"/>
              <a:gd name="T16" fmla="*/ 77 w 119"/>
              <a:gd name="T17" fmla="*/ 27 h 52"/>
              <a:gd name="T18" fmla="*/ 75 w 119"/>
              <a:gd name="T19" fmla="*/ 22 h 52"/>
              <a:gd name="T20" fmla="*/ 71 w 119"/>
              <a:gd name="T21" fmla="*/ 28 h 52"/>
              <a:gd name="T22" fmla="*/ 70 w 119"/>
              <a:gd name="T23" fmla="*/ 23 h 52"/>
              <a:gd name="T24" fmla="*/ 66 w 119"/>
              <a:gd name="T25" fmla="*/ 30 h 52"/>
              <a:gd name="T26" fmla="*/ 64 w 119"/>
              <a:gd name="T27" fmla="*/ 25 h 52"/>
              <a:gd name="T28" fmla="*/ 60 w 119"/>
              <a:gd name="T29" fmla="*/ 32 h 52"/>
              <a:gd name="T30" fmla="*/ 58 w 119"/>
              <a:gd name="T31" fmla="*/ 27 h 52"/>
              <a:gd name="T32" fmla="*/ 55 w 119"/>
              <a:gd name="T33" fmla="*/ 34 h 52"/>
              <a:gd name="T34" fmla="*/ 53 w 119"/>
              <a:gd name="T35" fmla="*/ 30 h 52"/>
              <a:gd name="T36" fmla="*/ 49 w 119"/>
              <a:gd name="T37" fmla="*/ 37 h 52"/>
              <a:gd name="T38" fmla="*/ 48 w 119"/>
              <a:gd name="T39" fmla="*/ 32 h 52"/>
              <a:gd name="T40" fmla="*/ 43 w 119"/>
              <a:gd name="T41" fmla="*/ 42 h 52"/>
              <a:gd name="T42" fmla="*/ 26 w 119"/>
              <a:gd name="T43" fmla="*/ 52 h 52"/>
              <a:gd name="T44" fmla="*/ 21 w 119"/>
              <a:gd name="T45" fmla="*/ 39 h 52"/>
              <a:gd name="T46" fmla="*/ 31 w 119"/>
              <a:gd name="T47" fmla="*/ 39 h 52"/>
              <a:gd name="T48" fmla="*/ 39 w 119"/>
              <a:gd name="T49" fmla="*/ 35 h 52"/>
              <a:gd name="T50" fmla="*/ 31 w 119"/>
              <a:gd name="T51" fmla="*/ 37 h 52"/>
              <a:gd name="T52" fmla="*/ 15 w 119"/>
              <a:gd name="T53" fmla="*/ 29 h 52"/>
              <a:gd name="T54" fmla="*/ 16 w 119"/>
              <a:gd name="T55" fmla="*/ 28 h 52"/>
              <a:gd name="T56" fmla="*/ 27 w 119"/>
              <a:gd name="T57" fmla="*/ 31 h 52"/>
              <a:gd name="T58" fmla="*/ 16 w 119"/>
              <a:gd name="T59" fmla="*/ 23 h 52"/>
              <a:gd name="T60" fmla="*/ 15 w 119"/>
              <a:gd name="T61" fmla="*/ 17 h 52"/>
              <a:gd name="T62" fmla="*/ 15 w 119"/>
              <a:gd name="T63" fmla="*/ 22 h 52"/>
              <a:gd name="T64" fmla="*/ 10 w 119"/>
              <a:gd name="T65" fmla="*/ 18 h 52"/>
              <a:gd name="T66" fmla="*/ 10 w 119"/>
              <a:gd name="T67" fmla="*/ 20 h 52"/>
              <a:gd name="T68" fmla="*/ 7 w 119"/>
              <a:gd name="T69" fmla="*/ 20 h 52"/>
              <a:gd name="T70" fmla="*/ 11 w 119"/>
              <a:gd name="T71" fmla="*/ 23 h 52"/>
              <a:gd name="T72" fmla="*/ 2 w 119"/>
              <a:gd name="T73" fmla="*/ 29 h 52"/>
              <a:gd name="T74" fmla="*/ 2 w 119"/>
              <a:gd name="T75" fmla="*/ 20 h 52"/>
              <a:gd name="T76" fmla="*/ 11 w 119"/>
              <a:gd name="T77" fmla="*/ 11 h 52"/>
              <a:gd name="T78" fmla="*/ 19 w 119"/>
              <a:gd name="T79" fmla="*/ 13 h 52"/>
              <a:gd name="T80" fmla="*/ 36 w 119"/>
              <a:gd name="T81" fmla="*/ 27 h 52"/>
              <a:gd name="T82" fmla="*/ 63 w 119"/>
              <a:gd name="T83" fmla="*/ 21 h 52"/>
              <a:gd name="T84" fmla="*/ 69 w 119"/>
              <a:gd name="T85" fmla="*/ 22 h 52"/>
              <a:gd name="T86" fmla="*/ 69 w 119"/>
              <a:gd name="T87" fmla="*/ 19 h 52"/>
              <a:gd name="T88" fmla="*/ 73 w 119"/>
              <a:gd name="T89" fmla="*/ 19 h 52"/>
              <a:gd name="T90" fmla="*/ 74 w 119"/>
              <a:gd name="T91" fmla="*/ 17 h 52"/>
              <a:gd name="T92" fmla="*/ 78 w 119"/>
              <a:gd name="T93" fmla="*/ 17 h 52"/>
              <a:gd name="T94" fmla="*/ 79 w 119"/>
              <a:gd name="T95" fmla="*/ 14 h 52"/>
              <a:gd name="T96" fmla="*/ 82 w 119"/>
              <a:gd name="T97" fmla="*/ 12 h 52"/>
              <a:gd name="T98" fmla="*/ 95 w 119"/>
              <a:gd name="T99" fmla="*/ 0 h 52"/>
              <a:gd name="T100" fmla="*/ 100 w 119"/>
              <a:gd name="T101" fmla="*/ 11 h 52"/>
              <a:gd name="T102" fmla="*/ 105 w 119"/>
              <a:gd name="T103" fmla="*/ 3 h 52"/>
              <a:gd name="T104" fmla="*/ 110 w 119"/>
              <a:gd name="T105" fmla="*/ 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9" h="52">
                <a:moveTo>
                  <a:pt x="110" y="6"/>
                </a:moveTo>
                <a:lnTo>
                  <a:pt x="110" y="6"/>
                </a:lnTo>
                <a:cubicBezTo>
                  <a:pt x="111" y="8"/>
                  <a:pt x="112" y="11"/>
                  <a:pt x="112" y="13"/>
                </a:cubicBezTo>
                <a:cubicBezTo>
                  <a:pt x="113" y="15"/>
                  <a:pt x="116" y="19"/>
                  <a:pt x="117" y="20"/>
                </a:cubicBezTo>
                <a:cubicBezTo>
                  <a:pt x="119" y="23"/>
                  <a:pt x="117" y="26"/>
                  <a:pt x="113" y="26"/>
                </a:cubicBezTo>
                <a:cubicBezTo>
                  <a:pt x="101" y="26"/>
                  <a:pt x="97" y="25"/>
                  <a:pt x="89" y="25"/>
                </a:cubicBezTo>
                <a:cubicBezTo>
                  <a:pt x="87" y="26"/>
                  <a:pt x="83" y="25"/>
                  <a:pt x="83" y="25"/>
                </a:cubicBezTo>
                <a:cubicBezTo>
                  <a:pt x="83" y="24"/>
                  <a:pt x="83" y="22"/>
                  <a:pt x="81" y="21"/>
                </a:cubicBezTo>
                <a:cubicBezTo>
                  <a:pt x="82" y="24"/>
                  <a:pt x="80" y="27"/>
                  <a:pt x="77" y="27"/>
                </a:cubicBezTo>
                <a:cubicBezTo>
                  <a:pt x="77" y="27"/>
                  <a:pt x="78" y="24"/>
                  <a:pt x="75" y="22"/>
                </a:cubicBezTo>
                <a:cubicBezTo>
                  <a:pt x="76" y="25"/>
                  <a:pt x="74" y="28"/>
                  <a:pt x="71" y="28"/>
                </a:cubicBezTo>
                <a:cubicBezTo>
                  <a:pt x="72" y="26"/>
                  <a:pt x="71" y="24"/>
                  <a:pt x="70" y="23"/>
                </a:cubicBezTo>
                <a:cubicBezTo>
                  <a:pt x="70" y="27"/>
                  <a:pt x="69" y="29"/>
                  <a:pt x="66" y="30"/>
                </a:cubicBezTo>
                <a:cubicBezTo>
                  <a:pt x="66" y="28"/>
                  <a:pt x="65" y="26"/>
                  <a:pt x="64" y="25"/>
                </a:cubicBezTo>
                <a:cubicBezTo>
                  <a:pt x="65" y="28"/>
                  <a:pt x="63" y="32"/>
                  <a:pt x="60" y="32"/>
                </a:cubicBezTo>
                <a:cubicBezTo>
                  <a:pt x="60" y="31"/>
                  <a:pt x="60" y="29"/>
                  <a:pt x="58" y="27"/>
                </a:cubicBezTo>
                <a:cubicBezTo>
                  <a:pt x="59" y="33"/>
                  <a:pt x="57" y="34"/>
                  <a:pt x="55" y="34"/>
                </a:cubicBezTo>
                <a:cubicBezTo>
                  <a:pt x="55" y="32"/>
                  <a:pt x="54" y="31"/>
                  <a:pt x="53" y="30"/>
                </a:cubicBezTo>
                <a:cubicBezTo>
                  <a:pt x="54" y="33"/>
                  <a:pt x="53" y="37"/>
                  <a:pt x="49" y="37"/>
                </a:cubicBezTo>
                <a:cubicBezTo>
                  <a:pt x="49" y="37"/>
                  <a:pt x="50" y="34"/>
                  <a:pt x="48" y="32"/>
                </a:cubicBezTo>
                <a:cubicBezTo>
                  <a:pt x="48" y="36"/>
                  <a:pt x="46" y="39"/>
                  <a:pt x="43" y="42"/>
                </a:cubicBezTo>
                <a:cubicBezTo>
                  <a:pt x="37" y="46"/>
                  <a:pt x="32" y="49"/>
                  <a:pt x="26" y="52"/>
                </a:cubicBezTo>
                <a:cubicBezTo>
                  <a:pt x="24" y="48"/>
                  <a:pt x="23" y="43"/>
                  <a:pt x="21" y="39"/>
                </a:cubicBezTo>
                <a:cubicBezTo>
                  <a:pt x="25" y="39"/>
                  <a:pt x="28" y="40"/>
                  <a:pt x="31" y="39"/>
                </a:cubicBezTo>
                <a:cubicBezTo>
                  <a:pt x="34" y="39"/>
                  <a:pt x="39" y="37"/>
                  <a:pt x="39" y="35"/>
                </a:cubicBezTo>
                <a:cubicBezTo>
                  <a:pt x="36" y="37"/>
                  <a:pt x="32" y="37"/>
                  <a:pt x="31" y="37"/>
                </a:cubicBezTo>
                <a:cubicBezTo>
                  <a:pt x="23" y="37"/>
                  <a:pt x="18" y="35"/>
                  <a:pt x="15" y="29"/>
                </a:cubicBezTo>
                <a:cubicBezTo>
                  <a:pt x="15" y="29"/>
                  <a:pt x="15" y="28"/>
                  <a:pt x="16" y="28"/>
                </a:cubicBezTo>
                <a:cubicBezTo>
                  <a:pt x="18" y="31"/>
                  <a:pt x="23" y="33"/>
                  <a:pt x="27" y="31"/>
                </a:cubicBezTo>
                <a:cubicBezTo>
                  <a:pt x="23" y="31"/>
                  <a:pt x="16" y="28"/>
                  <a:pt x="16" y="23"/>
                </a:cubicBezTo>
                <a:cubicBezTo>
                  <a:pt x="17" y="21"/>
                  <a:pt x="18" y="18"/>
                  <a:pt x="15" y="17"/>
                </a:cubicBezTo>
                <a:cubicBezTo>
                  <a:pt x="16" y="19"/>
                  <a:pt x="16" y="19"/>
                  <a:pt x="15" y="22"/>
                </a:cubicBezTo>
                <a:cubicBezTo>
                  <a:pt x="13" y="20"/>
                  <a:pt x="12" y="18"/>
                  <a:pt x="10" y="18"/>
                </a:cubicBezTo>
                <a:cubicBezTo>
                  <a:pt x="10" y="19"/>
                  <a:pt x="10" y="19"/>
                  <a:pt x="10" y="20"/>
                </a:cubicBezTo>
                <a:cubicBezTo>
                  <a:pt x="9" y="20"/>
                  <a:pt x="8" y="20"/>
                  <a:pt x="7" y="20"/>
                </a:cubicBezTo>
                <a:cubicBezTo>
                  <a:pt x="7" y="21"/>
                  <a:pt x="11" y="21"/>
                  <a:pt x="11" y="23"/>
                </a:cubicBezTo>
                <a:cubicBezTo>
                  <a:pt x="14" y="30"/>
                  <a:pt x="6" y="33"/>
                  <a:pt x="2" y="29"/>
                </a:cubicBezTo>
                <a:cubicBezTo>
                  <a:pt x="0" y="26"/>
                  <a:pt x="0" y="22"/>
                  <a:pt x="2" y="20"/>
                </a:cubicBezTo>
                <a:cubicBezTo>
                  <a:pt x="7" y="16"/>
                  <a:pt x="8" y="14"/>
                  <a:pt x="11" y="11"/>
                </a:cubicBezTo>
                <a:cubicBezTo>
                  <a:pt x="14" y="7"/>
                  <a:pt x="18" y="10"/>
                  <a:pt x="19" y="13"/>
                </a:cubicBezTo>
                <a:cubicBezTo>
                  <a:pt x="23" y="22"/>
                  <a:pt x="29" y="26"/>
                  <a:pt x="36" y="27"/>
                </a:cubicBezTo>
                <a:cubicBezTo>
                  <a:pt x="44" y="29"/>
                  <a:pt x="53" y="25"/>
                  <a:pt x="63" y="21"/>
                </a:cubicBezTo>
                <a:cubicBezTo>
                  <a:pt x="67" y="20"/>
                  <a:pt x="68" y="19"/>
                  <a:pt x="69" y="22"/>
                </a:cubicBezTo>
                <a:cubicBezTo>
                  <a:pt x="70" y="20"/>
                  <a:pt x="69" y="19"/>
                  <a:pt x="69" y="19"/>
                </a:cubicBezTo>
                <a:cubicBezTo>
                  <a:pt x="70" y="17"/>
                  <a:pt x="73" y="17"/>
                  <a:pt x="73" y="19"/>
                </a:cubicBezTo>
                <a:cubicBezTo>
                  <a:pt x="74" y="18"/>
                  <a:pt x="74" y="17"/>
                  <a:pt x="74" y="17"/>
                </a:cubicBezTo>
                <a:cubicBezTo>
                  <a:pt x="76" y="14"/>
                  <a:pt x="78" y="16"/>
                  <a:pt x="78" y="17"/>
                </a:cubicBezTo>
                <a:cubicBezTo>
                  <a:pt x="80" y="16"/>
                  <a:pt x="79" y="14"/>
                  <a:pt x="79" y="14"/>
                </a:cubicBezTo>
                <a:cubicBezTo>
                  <a:pt x="80" y="13"/>
                  <a:pt x="81" y="13"/>
                  <a:pt x="82" y="12"/>
                </a:cubicBezTo>
                <a:cubicBezTo>
                  <a:pt x="88" y="12"/>
                  <a:pt x="93" y="8"/>
                  <a:pt x="95" y="0"/>
                </a:cubicBezTo>
                <a:cubicBezTo>
                  <a:pt x="98" y="4"/>
                  <a:pt x="99" y="5"/>
                  <a:pt x="100" y="11"/>
                </a:cubicBezTo>
                <a:cubicBezTo>
                  <a:pt x="103" y="9"/>
                  <a:pt x="104" y="7"/>
                  <a:pt x="105" y="3"/>
                </a:cubicBezTo>
                <a:cubicBezTo>
                  <a:pt x="106" y="4"/>
                  <a:pt x="108" y="5"/>
                  <a:pt x="11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9" name="Freeform 1889"/>
          <p:cNvSpPr>
            <a:spLocks/>
          </p:cNvSpPr>
          <p:nvPr userDrawn="1"/>
        </p:nvSpPr>
        <p:spPr bwMode="auto">
          <a:xfrm>
            <a:off x="379413" y="615950"/>
            <a:ext cx="12700" cy="7938"/>
          </a:xfrm>
          <a:custGeom>
            <a:avLst/>
            <a:gdLst>
              <a:gd name="T0" fmla="*/ 0 w 17"/>
              <a:gd name="T1" fmla="*/ 6 h 11"/>
              <a:gd name="T2" fmla="*/ 0 w 17"/>
              <a:gd name="T3" fmla="*/ 6 h 11"/>
              <a:gd name="T4" fmla="*/ 9 w 17"/>
              <a:gd name="T5" fmla="*/ 6 h 11"/>
              <a:gd name="T6" fmla="*/ 15 w 17"/>
              <a:gd name="T7" fmla="*/ 0 h 11"/>
              <a:gd name="T8" fmla="*/ 10 w 17"/>
              <a:gd name="T9" fmla="*/ 9 h 11"/>
              <a:gd name="T10" fmla="*/ 0 w 17"/>
              <a:gd name="T11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11">
                <a:moveTo>
                  <a:pt x="0" y="6"/>
                </a:moveTo>
                <a:lnTo>
                  <a:pt x="0" y="6"/>
                </a:lnTo>
                <a:cubicBezTo>
                  <a:pt x="1" y="7"/>
                  <a:pt x="6" y="8"/>
                  <a:pt x="9" y="6"/>
                </a:cubicBezTo>
                <a:cubicBezTo>
                  <a:pt x="13" y="5"/>
                  <a:pt x="15" y="2"/>
                  <a:pt x="15" y="0"/>
                </a:cubicBezTo>
                <a:cubicBezTo>
                  <a:pt x="17" y="3"/>
                  <a:pt x="14" y="7"/>
                  <a:pt x="10" y="9"/>
                </a:cubicBezTo>
                <a:cubicBezTo>
                  <a:pt x="7" y="11"/>
                  <a:pt x="1" y="11"/>
                  <a:pt x="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0" name="Freeform 1890"/>
          <p:cNvSpPr>
            <a:spLocks/>
          </p:cNvSpPr>
          <p:nvPr userDrawn="1"/>
        </p:nvSpPr>
        <p:spPr bwMode="auto">
          <a:xfrm>
            <a:off x="377826" y="604838"/>
            <a:ext cx="11113" cy="15875"/>
          </a:xfrm>
          <a:custGeom>
            <a:avLst/>
            <a:gdLst>
              <a:gd name="T0" fmla="*/ 8 w 17"/>
              <a:gd name="T1" fmla="*/ 0 h 21"/>
              <a:gd name="T2" fmla="*/ 8 w 17"/>
              <a:gd name="T3" fmla="*/ 0 h 21"/>
              <a:gd name="T4" fmla="*/ 14 w 17"/>
              <a:gd name="T5" fmla="*/ 8 h 21"/>
              <a:gd name="T6" fmla="*/ 12 w 17"/>
              <a:gd name="T7" fmla="*/ 19 h 21"/>
              <a:gd name="T8" fmla="*/ 1 w 17"/>
              <a:gd name="T9" fmla="*/ 14 h 21"/>
              <a:gd name="T10" fmla="*/ 0 w 17"/>
              <a:gd name="T11" fmla="*/ 3 h 21"/>
              <a:gd name="T12" fmla="*/ 6 w 17"/>
              <a:gd name="T13" fmla="*/ 7 h 21"/>
              <a:gd name="T14" fmla="*/ 8 w 17"/>
              <a:gd name="T1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21">
                <a:moveTo>
                  <a:pt x="8" y="0"/>
                </a:moveTo>
                <a:lnTo>
                  <a:pt x="8" y="0"/>
                </a:lnTo>
                <a:cubicBezTo>
                  <a:pt x="9" y="4"/>
                  <a:pt x="12" y="5"/>
                  <a:pt x="14" y="8"/>
                </a:cubicBezTo>
                <a:cubicBezTo>
                  <a:pt x="17" y="12"/>
                  <a:pt x="16" y="17"/>
                  <a:pt x="12" y="19"/>
                </a:cubicBezTo>
                <a:cubicBezTo>
                  <a:pt x="8" y="21"/>
                  <a:pt x="3" y="19"/>
                  <a:pt x="1" y="14"/>
                </a:cubicBezTo>
                <a:cubicBezTo>
                  <a:pt x="0" y="11"/>
                  <a:pt x="3" y="8"/>
                  <a:pt x="0" y="3"/>
                </a:cubicBezTo>
                <a:cubicBezTo>
                  <a:pt x="2" y="6"/>
                  <a:pt x="5" y="7"/>
                  <a:pt x="6" y="7"/>
                </a:cubicBezTo>
                <a:cubicBezTo>
                  <a:pt x="7" y="6"/>
                  <a:pt x="8" y="2"/>
                  <a:pt x="8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1" name="Freeform 1891"/>
          <p:cNvSpPr>
            <a:spLocks/>
          </p:cNvSpPr>
          <p:nvPr userDrawn="1"/>
        </p:nvSpPr>
        <p:spPr bwMode="auto">
          <a:xfrm>
            <a:off x="377826" y="604838"/>
            <a:ext cx="3175" cy="3175"/>
          </a:xfrm>
          <a:custGeom>
            <a:avLst/>
            <a:gdLst>
              <a:gd name="T0" fmla="*/ 4 w 4"/>
              <a:gd name="T1" fmla="*/ 0 h 3"/>
              <a:gd name="T2" fmla="*/ 4 w 4"/>
              <a:gd name="T3" fmla="*/ 0 h 3"/>
              <a:gd name="T4" fmla="*/ 4 w 4"/>
              <a:gd name="T5" fmla="*/ 3 h 3"/>
              <a:gd name="T6" fmla="*/ 0 w 4"/>
              <a:gd name="T7" fmla="*/ 1 h 3"/>
              <a:gd name="T8" fmla="*/ 4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4" y="0"/>
                </a:moveTo>
                <a:lnTo>
                  <a:pt x="4" y="0"/>
                </a:lnTo>
                <a:cubicBezTo>
                  <a:pt x="4" y="1"/>
                  <a:pt x="4" y="2"/>
                  <a:pt x="4" y="3"/>
                </a:cubicBezTo>
                <a:cubicBezTo>
                  <a:pt x="2" y="3"/>
                  <a:pt x="1" y="2"/>
                  <a:pt x="0" y="1"/>
                </a:cubicBezTo>
                <a:cubicBezTo>
                  <a:pt x="2" y="1"/>
                  <a:pt x="3" y="0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2" name="Freeform 1892"/>
          <p:cNvSpPr>
            <a:spLocks/>
          </p:cNvSpPr>
          <p:nvPr userDrawn="1"/>
        </p:nvSpPr>
        <p:spPr bwMode="auto">
          <a:xfrm>
            <a:off x="347663" y="534988"/>
            <a:ext cx="31750" cy="66675"/>
          </a:xfrm>
          <a:custGeom>
            <a:avLst/>
            <a:gdLst>
              <a:gd name="T0" fmla="*/ 0 w 46"/>
              <a:gd name="T1" fmla="*/ 1 h 93"/>
              <a:gd name="T2" fmla="*/ 0 w 46"/>
              <a:gd name="T3" fmla="*/ 1 h 93"/>
              <a:gd name="T4" fmla="*/ 3 w 46"/>
              <a:gd name="T5" fmla="*/ 0 h 93"/>
              <a:gd name="T6" fmla="*/ 45 w 46"/>
              <a:gd name="T7" fmla="*/ 87 h 93"/>
              <a:gd name="T8" fmla="*/ 43 w 46"/>
              <a:gd name="T9" fmla="*/ 92 h 93"/>
              <a:gd name="T10" fmla="*/ 37 w 46"/>
              <a:gd name="T11" fmla="*/ 90 h 93"/>
              <a:gd name="T12" fmla="*/ 0 w 46"/>
              <a:gd name="T13" fmla="*/ 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93">
                <a:moveTo>
                  <a:pt x="0" y="1"/>
                </a:moveTo>
                <a:lnTo>
                  <a:pt x="0" y="1"/>
                </a:lnTo>
                <a:lnTo>
                  <a:pt x="3" y="0"/>
                </a:lnTo>
                <a:lnTo>
                  <a:pt x="45" y="87"/>
                </a:lnTo>
                <a:cubicBezTo>
                  <a:pt x="46" y="89"/>
                  <a:pt x="45" y="91"/>
                  <a:pt x="43" y="92"/>
                </a:cubicBezTo>
                <a:cubicBezTo>
                  <a:pt x="41" y="93"/>
                  <a:pt x="38" y="92"/>
                  <a:pt x="37" y="9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3" name="Freeform 1893"/>
          <p:cNvSpPr>
            <a:spLocks/>
          </p:cNvSpPr>
          <p:nvPr userDrawn="1"/>
        </p:nvSpPr>
        <p:spPr bwMode="auto">
          <a:xfrm>
            <a:off x="411163" y="679450"/>
            <a:ext cx="4763" cy="1588"/>
          </a:xfrm>
          <a:custGeom>
            <a:avLst/>
            <a:gdLst>
              <a:gd name="T0" fmla="*/ 5 w 5"/>
              <a:gd name="T1" fmla="*/ 0 h 3"/>
              <a:gd name="T2" fmla="*/ 5 w 5"/>
              <a:gd name="T3" fmla="*/ 0 h 3"/>
              <a:gd name="T4" fmla="*/ 4 w 5"/>
              <a:gd name="T5" fmla="*/ 3 h 3"/>
              <a:gd name="T6" fmla="*/ 0 w 5"/>
              <a:gd name="T7" fmla="*/ 2 h 3"/>
              <a:gd name="T8" fmla="*/ 5 w 5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5" y="0"/>
                </a:moveTo>
                <a:lnTo>
                  <a:pt x="5" y="0"/>
                </a:lnTo>
                <a:cubicBezTo>
                  <a:pt x="5" y="1"/>
                  <a:pt x="4" y="2"/>
                  <a:pt x="4" y="3"/>
                </a:cubicBezTo>
                <a:cubicBezTo>
                  <a:pt x="3" y="3"/>
                  <a:pt x="1" y="3"/>
                  <a:pt x="0" y="2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4" name="Freeform 1894"/>
          <p:cNvSpPr>
            <a:spLocks/>
          </p:cNvSpPr>
          <p:nvPr userDrawn="1"/>
        </p:nvSpPr>
        <p:spPr bwMode="auto">
          <a:xfrm>
            <a:off x="373063" y="598488"/>
            <a:ext cx="9525" cy="6350"/>
          </a:xfrm>
          <a:custGeom>
            <a:avLst/>
            <a:gdLst>
              <a:gd name="T0" fmla="*/ 0 w 13"/>
              <a:gd name="T1" fmla="*/ 5 h 9"/>
              <a:gd name="T2" fmla="*/ 0 w 13"/>
              <a:gd name="T3" fmla="*/ 5 h 9"/>
              <a:gd name="T4" fmla="*/ 7 w 13"/>
              <a:gd name="T5" fmla="*/ 6 h 9"/>
              <a:gd name="T6" fmla="*/ 11 w 13"/>
              <a:gd name="T7" fmla="*/ 0 h 9"/>
              <a:gd name="T8" fmla="*/ 8 w 13"/>
              <a:gd name="T9" fmla="*/ 8 h 9"/>
              <a:gd name="T10" fmla="*/ 0 w 13"/>
              <a:gd name="T11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9">
                <a:moveTo>
                  <a:pt x="0" y="5"/>
                </a:moveTo>
                <a:lnTo>
                  <a:pt x="0" y="5"/>
                </a:lnTo>
                <a:cubicBezTo>
                  <a:pt x="1" y="7"/>
                  <a:pt x="4" y="7"/>
                  <a:pt x="7" y="6"/>
                </a:cubicBezTo>
                <a:cubicBezTo>
                  <a:pt x="10" y="4"/>
                  <a:pt x="11" y="2"/>
                  <a:pt x="11" y="0"/>
                </a:cubicBezTo>
                <a:cubicBezTo>
                  <a:pt x="13" y="3"/>
                  <a:pt x="11" y="7"/>
                  <a:pt x="8" y="8"/>
                </a:cubicBezTo>
                <a:cubicBezTo>
                  <a:pt x="5" y="9"/>
                  <a:pt x="0" y="9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5" name="Freeform 1895"/>
          <p:cNvSpPr>
            <a:spLocks/>
          </p:cNvSpPr>
          <p:nvPr userDrawn="1"/>
        </p:nvSpPr>
        <p:spPr bwMode="auto">
          <a:xfrm>
            <a:off x="406401" y="657225"/>
            <a:ext cx="3175" cy="3175"/>
          </a:xfrm>
          <a:custGeom>
            <a:avLst/>
            <a:gdLst>
              <a:gd name="T0" fmla="*/ 2 w 3"/>
              <a:gd name="T1" fmla="*/ 0 h 4"/>
              <a:gd name="T2" fmla="*/ 2 w 3"/>
              <a:gd name="T3" fmla="*/ 0 h 4"/>
              <a:gd name="T4" fmla="*/ 2 w 3"/>
              <a:gd name="T5" fmla="*/ 4 h 4"/>
              <a:gd name="T6" fmla="*/ 0 w 3"/>
              <a:gd name="T7" fmla="*/ 3 h 4"/>
              <a:gd name="T8" fmla="*/ 2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3"/>
                  <a:pt x="2" y="4"/>
                </a:cubicBezTo>
                <a:cubicBezTo>
                  <a:pt x="2" y="4"/>
                  <a:pt x="1" y="3"/>
                  <a:pt x="0" y="3"/>
                </a:cubicBezTo>
                <a:cubicBezTo>
                  <a:pt x="1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6" name="Freeform 1896"/>
          <p:cNvSpPr>
            <a:spLocks/>
          </p:cNvSpPr>
          <p:nvPr userDrawn="1"/>
        </p:nvSpPr>
        <p:spPr bwMode="auto">
          <a:xfrm>
            <a:off x="392113" y="660400"/>
            <a:ext cx="3175" cy="1588"/>
          </a:xfrm>
          <a:custGeom>
            <a:avLst/>
            <a:gdLst>
              <a:gd name="T0" fmla="*/ 0 w 5"/>
              <a:gd name="T1" fmla="*/ 0 h 4"/>
              <a:gd name="T2" fmla="*/ 0 w 5"/>
              <a:gd name="T3" fmla="*/ 0 h 4"/>
              <a:gd name="T4" fmla="*/ 4 w 5"/>
              <a:gd name="T5" fmla="*/ 2 h 4"/>
              <a:gd name="T6" fmla="*/ 5 w 5"/>
              <a:gd name="T7" fmla="*/ 4 h 4"/>
              <a:gd name="T8" fmla="*/ 0 w 5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">
                <a:moveTo>
                  <a:pt x="0" y="0"/>
                </a:moveTo>
                <a:lnTo>
                  <a:pt x="0" y="0"/>
                </a:lnTo>
                <a:cubicBezTo>
                  <a:pt x="2" y="0"/>
                  <a:pt x="4" y="2"/>
                  <a:pt x="4" y="2"/>
                </a:cubicBezTo>
                <a:cubicBezTo>
                  <a:pt x="4" y="3"/>
                  <a:pt x="5" y="4"/>
                  <a:pt x="5" y="4"/>
                </a:cubicBezTo>
                <a:cubicBezTo>
                  <a:pt x="4" y="4"/>
                  <a:pt x="0" y="2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7" name="Freeform 1897"/>
          <p:cNvSpPr>
            <a:spLocks/>
          </p:cNvSpPr>
          <p:nvPr userDrawn="1"/>
        </p:nvSpPr>
        <p:spPr bwMode="auto">
          <a:xfrm>
            <a:off x="403226" y="666750"/>
            <a:ext cx="12700" cy="9525"/>
          </a:xfrm>
          <a:custGeom>
            <a:avLst/>
            <a:gdLst>
              <a:gd name="T0" fmla="*/ 0 w 19"/>
              <a:gd name="T1" fmla="*/ 7 h 12"/>
              <a:gd name="T2" fmla="*/ 0 w 19"/>
              <a:gd name="T3" fmla="*/ 7 h 12"/>
              <a:gd name="T4" fmla="*/ 10 w 19"/>
              <a:gd name="T5" fmla="*/ 7 h 12"/>
              <a:gd name="T6" fmla="*/ 16 w 19"/>
              <a:gd name="T7" fmla="*/ 0 h 12"/>
              <a:gd name="T8" fmla="*/ 12 w 19"/>
              <a:gd name="T9" fmla="*/ 10 h 12"/>
              <a:gd name="T10" fmla="*/ 0 w 19"/>
              <a:gd name="T11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2">
                <a:moveTo>
                  <a:pt x="0" y="7"/>
                </a:moveTo>
                <a:lnTo>
                  <a:pt x="0" y="7"/>
                </a:lnTo>
                <a:cubicBezTo>
                  <a:pt x="1" y="8"/>
                  <a:pt x="6" y="9"/>
                  <a:pt x="10" y="7"/>
                </a:cubicBezTo>
                <a:cubicBezTo>
                  <a:pt x="15" y="5"/>
                  <a:pt x="16" y="2"/>
                  <a:pt x="16" y="0"/>
                </a:cubicBezTo>
                <a:cubicBezTo>
                  <a:pt x="19" y="4"/>
                  <a:pt x="16" y="8"/>
                  <a:pt x="12" y="10"/>
                </a:cubicBezTo>
                <a:cubicBezTo>
                  <a:pt x="8" y="12"/>
                  <a:pt x="1" y="12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8" name="Freeform 1898"/>
          <p:cNvSpPr>
            <a:spLocks/>
          </p:cNvSpPr>
          <p:nvPr userDrawn="1"/>
        </p:nvSpPr>
        <p:spPr bwMode="auto">
          <a:xfrm>
            <a:off x="461963" y="633413"/>
            <a:ext cx="12700" cy="4763"/>
          </a:xfrm>
          <a:custGeom>
            <a:avLst/>
            <a:gdLst>
              <a:gd name="T0" fmla="*/ 16 w 18"/>
              <a:gd name="T1" fmla="*/ 0 h 6"/>
              <a:gd name="T2" fmla="*/ 16 w 18"/>
              <a:gd name="T3" fmla="*/ 0 h 6"/>
              <a:gd name="T4" fmla="*/ 17 w 18"/>
              <a:gd name="T5" fmla="*/ 4 h 6"/>
              <a:gd name="T6" fmla="*/ 0 w 18"/>
              <a:gd name="T7" fmla="*/ 4 h 6"/>
              <a:gd name="T8" fmla="*/ 16 w 18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6">
                <a:moveTo>
                  <a:pt x="16" y="0"/>
                </a:moveTo>
                <a:lnTo>
                  <a:pt x="16" y="0"/>
                </a:lnTo>
                <a:cubicBezTo>
                  <a:pt x="18" y="1"/>
                  <a:pt x="18" y="3"/>
                  <a:pt x="17" y="4"/>
                </a:cubicBezTo>
                <a:cubicBezTo>
                  <a:pt x="15" y="6"/>
                  <a:pt x="9" y="4"/>
                  <a:pt x="0" y="4"/>
                </a:cubicBezTo>
                <a:cubicBezTo>
                  <a:pt x="6" y="2"/>
                  <a:pt x="16" y="6"/>
                  <a:pt x="16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9" name="Freeform 1899"/>
          <p:cNvSpPr>
            <a:spLocks/>
          </p:cNvSpPr>
          <p:nvPr userDrawn="1"/>
        </p:nvSpPr>
        <p:spPr bwMode="auto">
          <a:xfrm>
            <a:off x="458788" y="633413"/>
            <a:ext cx="0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0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2"/>
                  <a:pt x="0" y="2"/>
                </a:cubicBezTo>
                <a:cubicBezTo>
                  <a:pt x="0" y="2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0" name="Freeform 1900"/>
          <p:cNvSpPr>
            <a:spLocks/>
          </p:cNvSpPr>
          <p:nvPr userDrawn="1"/>
        </p:nvSpPr>
        <p:spPr bwMode="auto">
          <a:xfrm>
            <a:off x="455613" y="633413"/>
            <a:ext cx="1588" cy="3175"/>
          </a:xfrm>
          <a:custGeom>
            <a:avLst/>
            <a:gdLst>
              <a:gd name="T0" fmla="*/ 0 w 2"/>
              <a:gd name="T1" fmla="*/ 0 h 4"/>
              <a:gd name="T2" fmla="*/ 0 w 2"/>
              <a:gd name="T3" fmla="*/ 0 h 4"/>
              <a:gd name="T4" fmla="*/ 0 w 2"/>
              <a:gd name="T5" fmla="*/ 4 h 4"/>
              <a:gd name="T6" fmla="*/ 0 w 2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4">
                <a:moveTo>
                  <a:pt x="0" y="0"/>
                </a:moveTo>
                <a:lnTo>
                  <a:pt x="0" y="0"/>
                </a:lnTo>
                <a:cubicBezTo>
                  <a:pt x="2" y="1"/>
                  <a:pt x="2" y="3"/>
                  <a:pt x="0" y="4"/>
                </a:cubicBezTo>
                <a:cubicBezTo>
                  <a:pt x="1" y="3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1" name="Freeform 1901"/>
          <p:cNvSpPr>
            <a:spLocks/>
          </p:cNvSpPr>
          <p:nvPr userDrawn="1"/>
        </p:nvSpPr>
        <p:spPr bwMode="auto">
          <a:xfrm>
            <a:off x="468313" y="630238"/>
            <a:ext cx="4763" cy="4763"/>
          </a:xfrm>
          <a:custGeom>
            <a:avLst/>
            <a:gdLst>
              <a:gd name="T0" fmla="*/ 3 w 7"/>
              <a:gd name="T1" fmla="*/ 0 h 7"/>
              <a:gd name="T2" fmla="*/ 3 w 7"/>
              <a:gd name="T3" fmla="*/ 0 h 7"/>
              <a:gd name="T4" fmla="*/ 0 w 7"/>
              <a:gd name="T5" fmla="*/ 5 h 7"/>
              <a:gd name="T6" fmla="*/ 3 w 7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7">
                <a:moveTo>
                  <a:pt x="3" y="0"/>
                </a:moveTo>
                <a:lnTo>
                  <a:pt x="3" y="0"/>
                </a:lnTo>
                <a:cubicBezTo>
                  <a:pt x="7" y="4"/>
                  <a:pt x="4" y="7"/>
                  <a:pt x="0" y="5"/>
                </a:cubicBezTo>
                <a:cubicBezTo>
                  <a:pt x="4" y="4"/>
                  <a:pt x="4" y="2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2" name="Freeform 1902"/>
          <p:cNvSpPr>
            <a:spLocks/>
          </p:cNvSpPr>
          <p:nvPr userDrawn="1"/>
        </p:nvSpPr>
        <p:spPr bwMode="auto">
          <a:xfrm>
            <a:off x="384176" y="614363"/>
            <a:ext cx="3175" cy="3175"/>
          </a:xfrm>
          <a:custGeom>
            <a:avLst/>
            <a:gdLst>
              <a:gd name="T0" fmla="*/ 3 w 4"/>
              <a:gd name="T1" fmla="*/ 0 h 6"/>
              <a:gd name="T2" fmla="*/ 3 w 4"/>
              <a:gd name="T3" fmla="*/ 0 h 6"/>
              <a:gd name="T4" fmla="*/ 3 w 4"/>
              <a:gd name="T5" fmla="*/ 4 h 6"/>
              <a:gd name="T6" fmla="*/ 0 w 4"/>
              <a:gd name="T7" fmla="*/ 6 h 6"/>
              <a:gd name="T8" fmla="*/ 3 w 4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3" y="0"/>
                </a:moveTo>
                <a:lnTo>
                  <a:pt x="3" y="0"/>
                </a:lnTo>
                <a:cubicBezTo>
                  <a:pt x="4" y="1"/>
                  <a:pt x="4" y="3"/>
                  <a:pt x="3" y="4"/>
                </a:cubicBezTo>
                <a:cubicBezTo>
                  <a:pt x="3" y="5"/>
                  <a:pt x="1" y="6"/>
                  <a:pt x="0" y="6"/>
                </a:cubicBezTo>
                <a:cubicBezTo>
                  <a:pt x="1" y="5"/>
                  <a:pt x="3" y="3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3" name="Freeform 1903"/>
          <p:cNvSpPr>
            <a:spLocks/>
          </p:cNvSpPr>
          <p:nvPr userDrawn="1"/>
        </p:nvSpPr>
        <p:spPr bwMode="auto">
          <a:xfrm>
            <a:off x="409576" y="671513"/>
            <a:ext cx="3175" cy="3175"/>
          </a:xfrm>
          <a:custGeom>
            <a:avLst/>
            <a:gdLst>
              <a:gd name="T0" fmla="*/ 5 w 5"/>
              <a:gd name="T1" fmla="*/ 0 h 4"/>
              <a:gd name="T2" fmla="*/ 5 w 5"/>
              <a:gd name="T3" fmla="*/ 0 h 4"/>
              <a:gd name="T4" fmla="*/ 0 w 5"/>
              <a:gd name="T5" fmla="*/ 3 h 4"/>
              <a:gd name="T6" fmla="*/ 5 w 5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4">
                <a:moveTo>
                  <a:pt x="5" y="0"/>
                </a:moveTo>
                <a:lnTo>
                  <a:pt x="5" y="0"/>
                </a:lnTo>
                <a:cubicBezTo>
                  <a:pt x="5" y="2"/>
                  <a:pt x="2" y="4"/>
                  <a:pt x="0" y="3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4" name="Freeform 1904"/>
          <p:cNvSpPr>
            <a:spLocks/>
          </p:cNvSpPr>
          <p:nvPr userDrawn="1"/>
        </p:nvSpPr>
        <p:spPr bwMode="auto">
          <a:xfrm>
            <a:off x="342901" y="528638"/>
            <a:ext cx="7938" cy="4763"/>
          </a:xfrm>
          <a:custGeom>
            <a:avLst/>
            <a:gdLst>
              <a:gd name="T0" fmla="*/ 1 w 9"/>
              <a:gd name="T1" fmla="*/ 5 h 7"/>
              <a:gd name="T2" fmla="*/ 1 w 9"/>
              <a:gd name="T3" fmla="*/ 5 h 7"/>
              <a:gd name="T4" fmla="*/ 1 w 9"/>
              <a:gd name="T5" fmla="*/ 3 h 7"/>
              <a:gd name="T6" fmla="*/ 7 w 9"/>
              <a:gd name="T7" fmla="*/ 0 h 7"/>
              <a:gd name="T8" fmla="*/ 8 w 9"/>
              <a:gd name="T9" fmla="*/ 2 h 7"/>
              <a:gd name="T10" fmla="*/ 6 w 9"/>
              <a:gd name="T11" fmla="*/ 6 h 7"/>
              <a:gd name="T12" fmla="*/ 1 w 9"/>
              <a:gd name="T13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7">
                <a:moveTo>
                  <a:pt x="1" y="5"/>
                </a:moveTo>
                <a:lnTo>
                  <a:pt x="1" y="5"/>
                </a:lnTo>
                <a:cubicBezTo>
                  <a:pt x="0" y="5"/>
                  <a:pt x="0" y="4"/>
                  <a:pt x="1" y="3"/>
                </a:cubicBezTo>
                <a:cubicBezTo>
                  <a:pt x="3" y="3"/>
                  <a:pt x="5" y="2"/>
                  <a:pt x="7" y="0"/>
                </a:cubicBezTo>
                <a:cubicBezTo>
                  <a:pt x="7" y="0"/>
                  <a:pt x="8" y="1"/>
                  <a:pt x="8" y="2"/>
                </a:cubicBezTo>
                <a:cubicBezTo>
                  <a:pt x="9" y="3"/>
                  <a:pt x="8" y="5"/>
                  <a:pt x="6" y="6"/>
                </a:cubicBezTo>
                <a:cubicBezTo>
                  <a:pt x="4" y="7"/>
                  <a:pt x="1" y="7"/>
                  <a:pt x="1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5" name="Freeform 1905"/>
          <p:cNvSpPr>
            <a:spLocks/>
          </p:cNvSpPr>
          <p:nvPr userDrawn="1"/>
        </p:nvSpPr>
        <p:spPr bwMode="auto">
          <a:xfrm>
            <a:off x="341313" y="492125"/>
            <a:ext cx="7938" cy="22225"/>
          </a:xfrm>
          <a:custGeom>
            <a:avLst/>
            <a:gdLst>
              <a:gd name="T0" fmla="*/ 6 w 12"/>
              <a:gd name="T1" fmla="*/ 0 h 29"/>
              <a:gd name="T2" fmla="*/ 6 w 12"/>
              <a:gd name="T3" fmla="*/ 0 h 29"/>
              <a:gd name="T4" fmla="*/ 8 w 12"/>
              <a:gd name="T5" fmla="*/ 3 h 29"/>
              <a:gd name="T6" fmla="*/ 5 w 12"/>
              <a:gd name="T7" fmla="*/ 9 h 29"/>
              <a:gd name="T8" fmla="*/ 9 w 12"/>
              <a:gd name="T9" fmla="*/ 4 h 29"/>
              <a:gd name="T10" fmla="*/ 10 w 12"/>
              <a:gd name="T11" fmla="*/ 6 h 29"/>
              <a:gd name="T12" fmla="*/ 6 w 12"/>
              <a:gd name="T13" fmla="*/ 12 h 29"/>
              <a:gd name="T14" fmla="*/ 11 w 12"/>
              <a:gd name="T15" fmla="*/ 7 h 29"/>
              <a:gd name="T16" fmla="*/ 12 w 12"/>
              <a:gd name="T17" fmla="*/ 9 h 29"/>
              <a:gd name="T18" fmla="*/ 12 w 12"/>
              <a:gd name="T19" fmla="*/ 10 h 29"/>
              <a:gd name="T20" fmla="*/ 7 w 12"/>
              <a:gd name="T21" fmla="*/ 14 h 29"/>
              <a:gd name="T22" fmla="*/ 12 w 12"/>
              <a:gd name="T23" fmla="*/ 12 h 29"/>
              <a:gd name="T24" fmla="*/ 12 w 12"/>
              <a:gd name="T25" fmla="*/ 15 h 29"/>
              <a:gd name="T26" fmla="*/ 7 w 12"/>
              <a:gd name="T27" fmla="*/ 17 h 29"/>
              <a:gd name="T28" fmla="*/ 12 w 12"/>
              <a:gd name="T29" fmla="*/ 16 h 29"/>
              <a:gd name="T30" fmla="*/ 11 w 12"/>
              <a:gd name="T31" fmla="*/ 18 h 29"/>
              <a:gd name="T32" fmla="*/ 6 w 12"/>
              <a:gd name="T33" fmla="*/ 19 h 29"/>
              <a:gd name="T34" fmla="*/ 10 w 12"/>
              <a:gd name="T35" fmla="*/ 20 h 29"/>
              <a:gd name="T36" fmla="*/ 10 w 12"/>
              <a:gd name="T37" fmla="*/ 21 h 29"/>
              <a:gd name="T38" fmla="*/ 4 w 12"/>
              <a:gd name="T39" fmla="*/ 21 h 29"/>
              <a:gd name="T40" fmla="*/ 9 w 12"/>
              <a:gd name="T41" fmla="*/ 23 h 29"/>
              <a:gd name="T42" fmla="*/ 7 w 12"/>
              <a:gd name="T43" fmla="*/ 24 h 29"/>
              <a:gd name="T44" fmla="*/ 2 w 12"/>
              <a:gd name="T45" fmla="*/ 29 h 29"/>
              <a:gd name="T46" fmla="*/ 0 w 12"/>
              <a:gd name="T47" fmla="*/ 28 h 29"/>
              <a:gd name="T48" fmla="*/ 2 w 12"/>
              <a:gd name="T49" fmla="*/ 24 h 29"/>
              <a:gd name="T50" fmla="*/ 0 w 12"/>
              <a:gd name="T51" fmla="*/ 19 h 29"/>
              <a:gd name="T52" fmla="*/ 0 w 12"/>
              <a:gd name="T53" fmla="*/ 19 h 29"/>
              <a:gd name="T54" fmla="*/ 3 w 12"/>
              <a:gd name="T55" fmla="*/ 19 h 29"/>
              <a:gd name="T56" fmla="*/ 2 w 12"/>
              <a:gd name="T57" fmla="*/ 10 h 29"/>
              <a:gd name="T58" fmla="*/ 6 w 12"/>
              <a:gd name="T5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" h="29">
                <a:moveTo>
                  <a:pt x="6" y="0"/>
                </a:moveTo>
                <a:lnTo>
                  <a:pt x="6" y="0"/>
                </a:lnTo>
                <a:cubicBezTo>
                  <a:pt x="6" y="0"/>
                  <a:pt x="6" y="1"/>
                  <a:pt x="8" y="3"/>
                </a:cubicBezTo>
                <a:lnTo>
                  <a:pt x="5" y="9"/>
                </a:lnTo>
                <a:lnTo>
                  <a:pt x="9" y="4"/>
                </a:lnTo>
                <a:cubicBezTo>
                  <a:pt x="9" y="4"/>
                  <a:pt x="9" y="5"/>
                  <a:pt x="10" y="6"/>
                </a:cubicBezTo>
                <a:lnTo>
                  <a:pt x="6" y="12"/>
                </a:lnTo>
                <a:lnTo>
                  <a:pt x="11" y="7"/>
                </a:lnTo>
                <a:cubicBezTo>
                  <a:pt x="11" y="8"/>
                  <a:pt x="11" y="9"/>
                  <a:pt x="12" y="9"/>
                </a:cubicBezTo>
                <a:cubicBezTo>
                  <a:pt x="12" y="9"/>
                  <a:pt x="12" y="10"/>
                  <a:pt x="12" y="10"/>
                </a:cubicBezTo>
                <a:lnTo>
                  <a:pt x="7" y="14"/>
                </a:lnTo>
                <a:lnTo>
                  <a:pt x="12" y="12"/>
                </a:lnTo>
                <a:cubicBezTo>
                  <a:pt x="12" y="13"/>
                  <a:pt x="12" y="14"/>
                  <a:pt x="12" y="15"/>
                </a:cubicBezTo>
                <a:lnTo>
                  <a:pt x="7" y="17"/>
                </a:lnTo>
                <a:lnTo>
                  <a:pt x="12" y="16"/>
                </a:lnTo>
                <a:cubicBezTo>
                  <a:pt x="11" y="17"/>
                  <a:pt x="11" y="18"/>
                  <a:pt x="11" y="18"/>
                </a:cubicBezTo>
                <a:lnTo>
                  <a:pt x="6" y="19"/>
                </a:lnTo>
                <a:lnTo>
                  <a:pt x="10" y="20"/>
                </a:lnTo>
                <a:cubicBezTo>
                  <a:pt x="10" y="20"/>
                  <a:pt x="10" y="21"/>
                  <a:pt x="10" y="21"/>
                </a:cubicBezTo>
                <a:lnTo>
                  <a:pt x="4" y="21"/>
                </a:lnTo>
                <a:lnTo>
                  <a:pt x="9" y="23"/>
                </a:lnTo>
                <a:cubicBezTo>
                  <a:pt x="8" y="23"/>
                  <a:pt x="8" y="24"/>
                  <a:pt x="7" y="24"/>
                </a:cubicBezTo>
                <a:cubicBezTo>
                  <a:pt x="5" y="25"/>
                  <a:pt x="3" y="26"/>
                  <a:pt x="2" y="29"/>
                </a:cubicBezTo>
                <a:cubicBezTo>
                  <a:pt x="2" y="29"/>
                  <a:pt x="1" y="28"/>
                  <a:pt x="0" y="28"/>
                </a:cubicBezTo>
                <a:cubicBezTo>
                  <a:pt x="1" y="27"/>
                  <a:pt x="2" y="26"/>
                  <a:pt x="2" y="24"/>
                </a:cubicBezTo>
                <a:cubicBezTo>
                  <a:pt x="2" y="22"/>
                  <a:pt x="1" y="20"/>
                  <a:pt x="0" y="19"/>
                </a:cubicBezTo>
                <a:lnTo>
                  <a:pt x="0" y="19"/>
                </a:lnTo>
                <a:cubicBezTo>
                  <a:pt x="1" y="19"/>
                  <a:pt x="2" y="19"/>
                  <a:pt x="3" y="19"/>
                </a:cubicBezTo>
                <a:cubicBezTo>
                  <a:pt x="7" y="16"/>
                  <a:pt x="4" y="12"/>
                  <a:pt x="2" y="10"/>
                </a:cubicBezTo>
                <a:lnTo>
                  <a:pt x="6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6" name="Freeform 1906"/>
          <p:cNvSpPr>
            <a:spLocks/>
          </p:cNvSpPr>
          <p:nvPr userDrawn="1"/>
        </p:nvSpPr>
        <p:spPr bwMode="auto">
          <a:xfrm>
            <a:off x="327026" y="490538"/>
            <a:ext cx="4763" cy="6350"/>
          </a:xfrm>
          <a:custGeom>
            <a:avLst/>
            <a:gdLst>
              <a:gd name="T0" fmla="*/ 5 w 8"/>
              <a:gd name="T1" fmla="*/ 8 h 8"/>
              <a:gd name="T2" fmla="*/ 5 w 8"/>
              <a:gd name="T3" fmla="*/ 8 h 8"/>
              <a:gd name="T4" fmla="*/ 4 w 8"/>
              <a:gd name="T5" fmla="*/ 2 h 8"/>
              <a:gd name="T6" fmla="*/ 8 w 8"/>
              <a:gd name="T7" fmla="*/ 6 h 8"/>
              <a:gd name="T8" fmla="*/ 5 w 8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8">
                <a:moveTo>
                  <a:pt x="5" y="8"/>
                </a:moveTo>
                <a:lnTo>
                  <a:pt x="5" y="8"/>
                </a:lnTo>
                <a:cubicBezTo>
                  <a:pt x="0" y="4"/>
                  <a:pt x="4" y="3"/>
                  <a:pt x="4" y="2"/>
                </a:cubicBezTo>
                <a:cubicBezTo>
                  <a:pt x="5" y="2"/>
                  <a:pt x="8" y="0"/>
                  <a:pt x="8" y="6"/>
                </a:cubicBezTo>
                <a:lnTo>
                  <a:pt x="5" y="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7" name="Freeform 1907"/>
          <p:cNvSpPr>
            <a:spLocks/>
          </p:cNvSpPr>
          <p:nvPr userDrawn="1"/>
        </p:nvSpPr>
        <p:spPr bwMode="auto">
          <a:xfrm>
            <a:off x="319088" y="504825"/>
            <a:ext cx="17463" cy="12700"/>
          </a:xfrm>
          <a:custGeom>
            <a:avLst/>
            <a:gdLst>
              <a:gd name="T0" fmla="*/ 0 w 24"/>
              <a:gd name="T1" fmla="*/ 0 h 18"/>
              <a:gd name="T2" fmla="*/ 0 w 24"/>
              <a:gd name="T3" fmla="*/ 0 h 18"/>
              <a:gd name="T4" fmla="*/ 9 w 24"/>
              <a:gd name="T5" fmla="*/ 4 h 18"/>
              <a:gd name="T6" fmla="*/ 15 w 24"/>
              <a:gd name="T7" fmla="*/ 11 h 18"/>
              <a:gd name="T8" fmla="*/ 17 w 24"/>
              <a:gd name="T9" fmla="*/ 8 h 18"/>
              <a:gd name="T10" fmla="*/ 17 w 24"/>
              <a:gd name="T11" fmla="*/ 9 h 18"/>
              <a:gd name="T12" fmla="*/ 20 w 24"/>
              <a:gd name="T13" fmla="*/ 13 h 18"/>
              <a:gd name="T14" fmla="*/ 24 w 24"/>
              <a:gd name="T15" fmla="*/ 15 h 18"/>
              <a:gd name="T16" fmla="*/ 23 w 24"/>
              <a:gd name="T17" fmla="*/ 17 h 18"/>
              <a:gd name="T18" fmla="*/ 17 w 24"/>
              <a:gd name="T19" fmla="*/ 18 h 18"/>
              <a:gd name="T20" fmla="*/ 14 w 24"/>
              <a:gd name="T21" fmla="*/ 18 h 18"/>
              <a:gd name="T22" fmla="*/ 16 w 24"/>
              <a:gd name="T23" fmla="*/ 13 h 18"/>
              <a:gd name="T24" fmla="*/ 13 w 24"/>
              <a:gd name="T25" fmla="*/ 17 h 18"/>
              <a:gd name="T26" fmla="*/ 11 w 24"/>
              <a:gd name="T27" fmla="*/ 17 h 18"/>
              <a:gd name="T28" fmla="*/ 13 w 24"/>
              <a:gd name="T29" fmla="*/ 13 h 18"/>
              <a:gd name="T30" fmla="*/ 10 w 24"/>
              <a:gd name="T31" fmla="*/ 16 h 18"/>
              <a:gd name="T32" fmla="*/ 8 w 24"/>
              <a:gd name="T33" fmla="*/ 15 h 18"/>
              <a:gd name="T34" fmla="*/ 11 w 24"/>
              <a:gd name="T35" fmla="*/ 12 h 18"/>
              <a:gd name="T36" fmla="*/ 6 w 24"/>
              <a:gd name="T37" fmla="*/ 15 h 18"/>
              <a:gd name="T38" fmla="*/ 4 w 24"/>
              <a:gd name="T39" fmla="*/ 13 h 18"/>
              <a:gd name="T40" fmla="*/ 9 w 24"/>
              <a:gd name="T41" fmla="*/ 11 h 18"/>
              <a:gd name="T42" fmla="*/ 3 w 24"/>
              <a:gd name="T43" fmla="*/ 11 h 18"/>
              <a:gd name="T44" fmla="*/ 2 w 24"/>
              <a:gd name="T45" fmla="*/ 11 h 18"/>
              <a:gd name="T46" fmla="*/ 2 w 24"/>
              <a:gd name="T47" fmla="*/ 9 h 18"/>
              <a:gd name="T48" fmla="*/ 8 w 24"/>
              <a:gd name="T49" fmla="*/ 9 h 18"/>
              <a:gd name="T50" fmla="*/ 1 w 24"/>
              <a:gd name="T51" fmla="*/ 7 h 18"/>
              <a:gd name="T52" fmla="*/ 0 w 24"/>
              <a:gd name="T53" fmla="*/ 5 h 18"/>
              <a:gd name="T54" fmla="*/ 7 w 24"/>
              <a:gd name="T55" fmla="*/ 6 h 18"/>
              <a:gd name="T56" fmla="*/ 0 w 24"/>
              <a:gd name="T57" fmla="*/ 3 h 18"/>
              <a:gd name="T58" fmla="*/ 0 w 24"/>
              <a:gd name="T5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" h="18">
                <a:moveTo>
                  <a:pt x="0" y="0"/>
                </a:moveTo>
                <a:lnTo>
                  <a:pt x="0" y="0"/>
                </a:lnTo>
                <a:lnTo>
                  <a:pt x="9" y="4"/>
                </a:lnTo>
                <a:cubicBezTo>
                  <a:pt x="9" y="7"/>
                  <a:pt x="11" y="11"/>
                  <a:pt x="15" y="11"/>
                </a:cubicBezTo>
                <a:cubicBezTo>
                  <a:pt x="16" y="10"/>
                  <a:pt x="17" y="9"/>
                  <a:pt x="17" y="8"/>
                </a:cubicBezTo>
                <a:lnTo>
                  <a:pt x="17" y="9"/>
                </a:lnTo>
                <a:cubicBezTo>
                  <a:pt x="18" y="10"/>
                  <a:pt x="18" y="12"/>
                  <a:pt x="20" y="13"/>
                </a:cubicBezTo>
                <a:cubicBezTo>
                  <a:pt x="21" y="14"/>
                  <a:pt x="23" y="15"/>
                  <a:pt x="24" y="15"/>
                </a:cubicBezTo>
                <a:cubicBezTo>
                  <a:pt x="24" y="15"/>
                  <a:pt x="23" y="16"/>
                  <a:pt x="23" y="17"/>
                </a:cubicBezTo>
                <a:cubicBezTo>
                  <a:pt x="21" y="15"/>
                  <a:pt x="19" y="16"/>
                  <a:pt x="17" y="18"/>
                </a:cubicBezTo>
                <a:cubicBezTo>
                  <a:pt x="16" y="18"/>
                  <a:pt x="15" y="18"/>
                  <a:pt x="14" y="18"/>
                </a:cubicBezTo>
                <a:lnTo>
                  <a:pt x="16" y="13"/>
                </a:lnTo>
                <a:lnTo>
                  <a:pt x="13" y="17"/>
                </a:lnTo>
                <a:cubicBezTo>
                  <a:pt x="12" y="17"/>
                  <a:pt x="12" y="17"/>
                  <a:pt x="11" y="17"/>
                </a:cubicBezTo>
                <a:lnTo>
                  <a:pt x="13" y="13"/>
                </a:lnTo>
                <a:lnTo>
                  <a:pt x="10" y="16"/>
                </a:lnTo>
                <a:cubicBezTo>
                  <a:pt x="9" y="16"/>
                  <a:pt x="8" y="16"/>
                  <a:pt x="8" y="15"/>
                </a:cubicBezTo>
                <a:lnTo>
                  <a:pt x="11" y="12"/>
                </a:lnTo>
                <a:lnTo>
                  <a:pt x="6" y="15"/>
                </a:lnTo>
                <a:cubicBezTo>
                  <a:pt x="6" y="14"/>
                  <a:pt x="5" y="13"/>
                  <a:pt x="4" y="13"/>
                </a:cubicBezTo>
                <a:lnTo>
                  <a:pt x="9" y="11"/>
                </a:lnTo>
                <a:lnTo>
                  <a:pt x="3" y="11"/>
                </a:lnTo>
                <a:cubicBezTo>
                  <a:pt x="3" y="11"/>
                  <a:pt x="3" y="11"/>
                  <a:pt x="2" y="11"/>
                </a:cubicBezTo>
                <a:cubicBezTo>
                  <a:pt x="2" y="10"/>
                  <a:pt x="2" y="9"/>
                  <a:pt x="2" y="9"/>
                </a:cubicBezTo>
                <a:lnTo>
                  <a:pt x="8" y="9"/>
                </a:lnTo>
                <a:lnTo>
                  <a:pt x="1" y="7"/>
                </a:lnTo>
                <a:cubicBezTo>
                  <a:pt x="1" y="6"/>
                  <a:pt x="1" y="5"/>
                  <a:pt x="0" y="5"/>
                </a:cubicBezTo>
                <a:lnTo>
                  <a:pt x="7" y="6"/>
                </a:lnTo>
                <a:lnTo>
                  <a:pt x="0" y="3"/>
                </a:ln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8" name="Freeform 1908"/>
          <p:cNvSpPr>
            <a:spLocks/>
          </p:cNvSpPr>
          <p:nvPr userDrawn="1"/>
        </p:nvSpPr>
        <p:spPr bwMode="auto">
          <a:xfrm>
            <a:off x="327026" y="517525"/>
            <a:ext cx="7938" cy="4763"/>
          </a:xfrm>
          <a:custGeom>
            <a:avLst/>
            <a:gdLst>
              <a:gd name="T0" fmla="*/ 1 w 10"/>
              <a:gd name="T1" fmla="*/ 0 h 7"/>
              <a:gd name="T2" fmla="*/ 1 w 10"/>
              <a:gd name="T3" fmla="*/ 0 h 7"/>
              <a:gd name="T4" fmla="*/ 10 w 10"/>
              <a:gd name="T5" fmla="*/ 6 h 7"/>
              <a:gd name="T6" fmla="*/ 10 w 10"/>
              <a:gd name="T7" fmla="*/ 7 h 7"/>
              <a:gd name="T8" fmla="*/ 0 w 10"/>
              <a:gd name="T9" fmla="*/ 1 h 7"/>
              <a:gd name="T10" fmla="*/ 1 w 10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7">
                <a:moveTo>
                  <a:pt x="1" y="0"/>
                </a:moveTo>
                <a:lnTo>
                  <a:pt x="1" y="0"/>
                </a:lnTo>
                <a:lnTo>
                  <a:pt x="10" y="6"/>
                </a:lnTo>
                <a:lnTo>
                  <a:pt x="10" y="7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9" name="Freeform 1909"/>
          <p:cNvSpPr>
            <a:spLocks/>
          </p:cNvSpPr>
          <p:nvPr userDrawn="1"/>
        </p:nvSpPr>
        <p:spPr bwMode="auto">
          <a:xfrm>
            <a:off x="344488" y="512763"/>
            <a:ext cx="4763" cy="3175"/>
          </a:xfrm>
          <a:custGeom>
            <a:avLst/>
            <a:gdLst>
              <a:gd name="T0" fmla="*/ 1 w 5"/>
              <a:gd name="T1" fmla="*/ 3 h 5"/>
              <a:gd name="T2" fmla="*/ 1 w 5"/>
              <a:gd name="T3" fmla="*/ 3 h 5"/>
              <a:gd name="T4" fmla="*/ 2 w 5"/>
              <a:gd name="T5" fmla="*/ 0 h 5"/>
              <a:gd name="T6" fmla="*/ 4 w 5"/>
              <a:gd name="T7" fmla="*/ 1 h 5"/>
              <a:gd name="T8" fmla="*/ 3 w 5"/>
              <a:gd name="T9" fmla="*/ 4 h 5"/>
              <a:gd name="T10" fmla="*/ 1 w 5"/>
              <a:gd name="T11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3"/>
                </a:moveTo>
                <a:lnTo>
                  <a:pt x="1" y="3"/>
                </a:lnTo>
                <a:cubicBezTo>
                  <a:pt x="0" y="2"/>
                  <a:pt x="1" y="1"/>
                  <a:pt x="2" y="0"/>
                </a:cubicBezTo>
                <a:cubicBezTo>
                  <a:pt x="3" y="0"/>
                  <a:pt x="4" y="0"/>
                  <a:pt x="4" y="1"/>
                </a:cubicBezTo>
                <a:cubicBezTo>
                  <a:pt x="5" y="3"/>
                  <a:pt x="4" y="4"/>
                  <a:pt x="3" y="4"/>
                </a:cubicBezTo>
                <a:cubicBezTo>
                  <a:pt x="2" y="5"/>
                  <a:pt x="1" y="4"/>
                  <a:pt x="1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0" name="Freeform 1910"/>
          <p:cNvSpPr>
            <a:spLocks/>
          </p:cNvSpPr>
          <p:nvPr userDrawn="1"/>
        </p:nvSpPr>
        <p:spPr bwMode="auto">
          <a:xfrm>
            <a:off x="334963" y="514350"/>
            <a:ext cx="12700" cy="7938"/>
          </a:xfrm>
          <a:custGeom>
            <a:avLst/>
            <a:gdLst>
              <a:gd name="T0" fmla="*/ 9 w 19"/>
              <a:gd name="T1" fmla="*/ 0 h 13"/>
              <a:gd name="T2" fmla="*/ 9 w 19"/>
              <a:gd name="T3" fmla="*/ 0 h 13"/>
              <a:gd name="T4" fmla="*/ 11 w 19"/>
              <a:gd name="T5" fmla="*/ 1 h 13"/>
              <a:gd name="T6" fmla="*/ 19 w 19"/>
              <a:gd name="T7" fmla="*/ 4 h 13"/>
              <a:gd name="T8" fmla="*/ 15 w 19"/>
              <a:gd name="T9" fmla="*/ 7 h 13"/>
              <a:gd name="T10" fmla="*/ 8 w 19"/>
              <a:gd name="T11" fmla="*/ 4 h 13"/>
              <a:gd name="T12" fmla="*/ 5 w 19"/>
              <a:gd name="T13" fmla="*/ 11 h 13"/>
              <a:gd name="T14" fmla="*/ 0 w 19"/>
              <a:gd name="T15" fmla="*/ 12 h 13"/>
              <a:gd name="T16" fmla="*/ 3 w 19"/>
              <a:gd name="T17" fmla="*/ 5 h 13"/>
              <a:gd name="T18" fmla="*/ 4 w 19"/>
              <a:gd name="T19" fmla="*/ 2 h 13"/>
              <a:gd name="T20" fmla="*/ 5 w 19"/>
              <a:gd name="T21" fmla="*/ 2 h 13"/>
              <a:gd name="T22" fmla="*/ 6 w 19"/>
              <a:gd name="T23" fmla="*/ 2 h 13"/>
              <a:gd name="T24" fmla="*/ 7 w 19"/>
              <a:gd name="T25" fmla="*/ 3 h 13"/>
              <a:gd name="T26" fmla="*/ 7 w 19"/>
              <a:gd name="T27" fmla="*/ 2 h 13"/>
              <a:gd name="T28" fmla="*/ 8 w 19"/>
              <a:gd name="T29" fmla="*/ 0 h 13"/>
              <a:gd name="T30" fmla="*/ 9 w 19"/>
              <a:gd name="T3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13">
                <a:moveTo>
                  <a:pt x="9" y="0"/>
                </a:moveTo>
                <a:lnTo>
                  <a:pt x="9" y="0"/>
                </a:lnTo>
                <a:lnTo>
                  <a:pt x="11" y="1"/>
                </a:lnTo>
                <a:cubicBezTo>
                  <a:pt x="11" y="1"/>
                  <a:pt x="14" y="6"/>
                  <a:pt x="19" y="4"/>
                </a:cubicBezTo>
                <a:cubicBezTo>
                  <a:pt x="19" y="5"/>
                  <a:pt x="17" y="7"/>
                  <a:pt x="15" y="7"/>
                </a:cubicBezTo>
                <a:cubicBezTo>
                  <a:pt x="11" y="7"/>
                  <a:pt x="8" y="4"/>
                  <a:pt x="8" y="4"/>
                </a:cubicBezTo>
                <a:cubicBezTo>
                  <a:pt x="8" y="4"/>
                  <a:pt x="8" y="8"/>
                  <a:pt x="5" y="11"/>
                </a:cubicBezTo>
                <a:cubicBezTo>
                  <a:pt x="4" y="13"/>
                  <a:pt x="1" y="13"/>
                  <a:pt x="0" y="12"/>
                </a:cubicBezTo>
                <a:cubicBezTo>
                  <a:pt x="5" y="10"/>
                  <a:pt x="3" y="5"/>
                  <a:pt x="3" y="5"/>
                </a:cubicBezTo>
                <a:lnTo>
                  <a:pt x="4" y="2"/>
                </a:lnTo>
                <a:cubicBezTo>
                  <a:pt x="4" y="2"/>
                  <a:pt x="4" y="2"/>
                  <a:pt x="5" y="2"/>
                </a:cubicBezTo>
                <a:cubicBezTo>
                  <a:pt x="5" y="2"/>
                  <a:pt x="6" y="2"/>
                  <a:pt x="6" y="2"/>
                </a:cubicBezTo>
                <a:lnTo>
                  <a:pt x="7" y="3"/>
                </a:lnTo>
                <a:lnTo>
                  <a:pt x="7" y="2"/>
                </a:lnTo>
                <a:cubicBezTo>
                  <a:pt x="7" y="1"/>
                  <a:pt x="8" y="1"/>
                  <a:pt x="8" y="0"/>
                </a:cubicBezTo>
                <a:cubicBezTo>
                  <a:pt x="8" y="0"/>
                  <a:pt x="8" y="0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1" name="Freeform 1911"/>
          <p:cNvSpPr>
            <a:spLocks/>
          </p:cNvSpPr>
          <p:nvPr userDrawn="1"/>
        </p:nvSpPr>
        <p:spPr bwMode="auto">
          <a:xfrm>
            <a:off x="325438" y="496888"/>
            <a:ext cx="15875" cy="9525"/>
          </a:xfrm>
          <a:custGeom>
            <a:avLst/>
            <a:gdLst>
              <a:gd name="T0" fmla="*/ 9 w 21"/>
              <a:gd name="T1" fmla="*/ 13 h 13"/>
              <a:gd name="T2" fmla="*/ 9 w 21"/>
              <a:gd name="T3" fmla="*/ 13 h 13"/>
              <a:gd name="T4" fmla="*/ 9 w 21"/>
              <a:gd name="T5" fmla="*/ 10 h 13"/>
              <a:gd name="T6" fmla="*/ 4 w 21"/>
              <a:gd name="T7" fmla="*/ 9 h 13"/>
              <a:gd name="T8" fmla="*/ 0 w 21"/>
              <a:gd name="T9" fmla="*/ 11 h 13"/>
              <a:gd name="T10" fmla="*/ 2 w 21"/>
              <a:gd name="T11" fmla="*/ 8 h 13"/>
              <a:gd name="T12" fmla="*/ 2 w 21"/>
              <a:gd name="T13" fmla="*/ 7 h 13"/>
              <a:gd name="T14" fmla="*/ 7 w 21"/>
              <a:gd name="T15" fmla="*/ 5 h 13"/>
              <a:gd name="T16" fmla="*/ 6 w 21"/>
              <a:gd name="T17" fmla="*/ 6 h 13"/>
              <a:gd name="T18" fmla="*/ 11 w 21"/>
              <a:gd name="T19" fmla="*/ 8 h 13"/>
              <a:gd name="T20" fmla="*/ 14 w 21"/>
              <a:gd name="T21" fmla="*/ 3 h 13"/>
              <a:gd name="T22" fmla="*/ 12 w 21"/>
              <a:gd name="T23" fmla="*/ 2 h 13"/>
              <a:gd name="T24" fmla="*/ 16 w 21"/>
              <a:gd name="T25" fmla="*/ 0 h 13"/>
              <a:gd name="T26" fmla="*/ 18 w 21"/>
              <a:gd name="T27" fmla="*/ 1 h 13"/>
              <a:gd name="T28" fmla="*/ 21 w 21"/>
              <a:gd name="T29" fmla="*/ 2 h 13"/>
              <a:gd name="T30" fmla="*/ 17 w 21"/>
              <a:gd name="T31" fmla="*/ 3 h 13"/>
              <a:gd name="T32" fmla="*/ 15 w 21"/>
              <a:gd name="T33" fmla="*/ 8 h 13"/>
              <a:gd name="T34" fmla="*/ 16 w 21"/>
              <a:gd name="T35" fmla="*/ 10 h 13"/>
              <a:gd name="T36" fmla="*/ 9 w 21"/>
              <a:gd name="T3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" h="13">
                <a:moveTo>
                  <a:pt x="9" y="13"/>
                </a:moveTo>
                <a:lnTo>
                  <a:pt x="9" y="13"/>
                </a:lnTo>
                <a:lnTo>
                  <a:pt x="9" y="10"/>
                </a:lnTo>
                <a:cubicBezTo>
                  <a:pt x="7" y="9"/>
                  <a:pt x="5" y="9"/>
                  <a:pt x="4" y="9"/>
                </a:cubicBezTo>
                <a:cubicBezTo>
                  <a:pt x="3" y="11"/>
                  <a:pt x="2" y="10"/>
                  <a:pt x="0" y="11"/>
                </a:cubicBezTo>
                <a:cubicBezTo>
                  <a:pt x="0" y="10"/>
                  <a:pt x="0" y="9"/>
                  <a:pt x="2" y="8"/>
                </a:cubicBezTo>
                <a:cubicBezTo>
                  <a:pt x="1" y="8"/>
                  <a:pt x="2" y="7"/>
                  <a:pt x="2" y="7"/>
                </a:cubicBezTo>
                <a:lnTo>
                  <a:pt x="7" y="5"/>
                </a:lnTo>
                <a:cubicBezTo>
                  <a:pt x="6" y="5"/>
                  <a:pt x="6" y="6"/>
                  <a:pt x="6" y="6"/>
                </a:cubicBezTo>
                <a:cubicBezTo>
                  <a:pt x="9" y="6"/>
                  <a:pt x="11" y="8"/>
                  <a:pt x="11" y="8"/>
                </a:cubicBezTo>
                <a:cubicBezTo>
                  <a:pt x="11" y="8"/>
                  <a:pt x="11" y="5"/>
                  <a:pt x="14" y="3"/>
                </a:cubicBezTo>
                <a:cubicBezTo>
                  <a:pt x="13" y="2"/>
                  <a:pt x="13" y="2"/>
                  <a:pt x="12" y="2"/>
                </a:cubicBezTo>
                <a:lnTo>
                  <a:pt x="16" y="0"/>
                </a:lnTo>
                <a:cubicBezTo>
                  <a:pt x="17" y="0"/>
                  <a:pt x="18" y="0"/>
                  <a:pt x="18" y="1"/>
                </a:cubicBezTo>
                <a:cubicBezTo>
                  <a:pt x="19" y="1"/>
                  <a:pt x="20" y="1"/>
                  <a:pt x="21" y="2"/>
                </a:cubicBezTo>
                <a:cubicBezTo>
                  <a:pt x="19" y="2"/>
                  <a:pt x="19" y="4"/>
                  <a:pt x="17" y="3"/>
                </a:cubicBezTo>
                <a:cubicBezTo>
                  <a:pt x="16" y="4"/>
                  <a:pt x="14" y="6"/>
                  <a:pt x="15" y="8"/>
                </a:cubicBezTo>
                <a:lnTo>
                  <a:pt x="16" y="10"/>
                </a:lnTo>
                <a:lnTo>
                  <a:pt x="9" y="13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2" name="Freeform 1912"/>
          <p:cNvSpPr>
            <a:spLocks/>
          </p:cNvSpPr>
          <p:nvPr userDrawn="1"/>
        </p:nvSpPr>
        <p:spPr bwMode="auto">
          <a:xfrm>
            <a:off x="331788" y="504825"/>
            <a:ext cx="9525" cy="9525"/>
          </a:xfrm>
          <a:custGeom>
            <a:avLst/>
            <a:gdLst>
              <a:gd name="T0" fmla="*/ 10 w 14"/>
              <a:gd name="T1" fmla="*/ 0 h 15"/>
              <a:gd name="T2" fmla="*/ 10 w 14"/>
              <a:gd name="T3" fmla="*/ 0 h 15"/>
              <a:gd name="T4" fmla="*/ 14 w 14"/>
              <a:gd name="T5" fmla="*/ 8 h 15"/>
              <a:gd name="T6" fmla="*/ 11 w 14"/>
              <a:gd name="T7" fmla="*/ 14 h 15"/>
              <a:gd name="T8" fmla="*/ 3 w 14"/>
              <a:gd name="T9" fmla="*/ 13 h 15"/>
              <a:gd name="T10" fmla="*/ 0 w 14"/>
              <a:gd name="T11" fmla="*/ 4 h 15"/>
              <a:gd name="T12" fmla="*/ 10 w 14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5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4" y="5"/>
                  <a:pt x="14" y="8"/>
                </a:cubicBezTo>
                <a:cubicBezTo>
                  <a:pt x="14" y="12"/>
                  <a:pt x="12" y="12"/>
                  <a:pt x="11" y="14"/>
                </a:cubicBezTo>
                <a:cubicBezTo>
                  <a:pt x="8" y="13"/>
                  <a:pt x="7" y="15"/>
                  <a:pt x="3" y="13"/>
                </a:cubicBezTo>
                <a:cubicBezTo>
                  <a:pt x="1" y="11"/>
                  <a:pt x="1" y="7"/>
                  <a:pt x="0" y="4"/>
                </a:cubicBezTo>
                <a:lnTo>
                  <a:pt x="1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3" name="Freeform 1913"/>
          <p:cNvSpPr>
            <a:spLocks/>
          </p:cNvSpPr>
          <p:nvPr userDrawn="1"/>
        </p:nvSpPr>
        <p:spPr bwMode="auto">
          <a:xfrm>
            <a:off x="325438" y="496888"/>
            <a:ext cx="4763" cy="4763"/>
          </a:xfrm>
          <a:custGeom>
            <a:avLst/>
            <a:gdLst>
              <a:gd name="T0" fmla="*/ 5 w 6"/>
              <a:gd name="T1" fmla="*/ 5 h 6"/>
              <a:gd name="T2" fmla="*/ 5 w 6"/>
              <a:gd name="T3" fmla="*/ 5 h 6"/>
              <a:gd name="T4" fmla="*/ 3 w 6"/>
              <a:gd name="T5" fmla="*/ 6 h 6"/>
              <a:gd name="T6" fmla="*/ 2 w 6"/>
              <a:gd name="T7" fmla="*/ 1 h 6"/>
              <a:gd name="T8" fmla="*/ 5 w 6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5" y="5"/>
                </a:moveTo>
                <a:lnTo>
                  <a:pt x="5" y="5"/>
                </a:lnTo>
                <a:lnTo>
                  <a:pt x="3" y="6"/>
                </a:lnTo>
                <a:cubicBezTo>
                  <a:pt x="0" y="3"/>
                  <a:pt x="2" y="2"/>
                  <a:pt x="2" y="1"/>
                </a:cubicBezTo>
                <a:cubicBezTo>
                  <a:pt x="3" y="2"/>
                  <a:pt x="6" y="0"/>
                  <a:pt x="5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4" name="Freeform 1914"/>
          <p:cNvSpPr>
            <a:spLocks/>
          </p:cNvSpPr>
          <p:nvPr userDrawn="1"/>
        </p:nvSpPr>
        <p:spPr bwMode="auto">
          <a:xfrm>
            <a:off x="333376" y="493713"/>
            <a:ext cx="3175" cy="4763"/>
          </a:xfrm>
          <a:custGeom>
            <a:avLst/>
            <a:gdLst>
              <a:gd name="T0" fmla="*/ 3 w 6"/>
              <a:gd name="T1" fmla="*/ 6 h 6"/>
              <a:gd name="T2" fmla="*/ 3 w 6"/>
              <a:gd name="T3" fmla="*/ 6 h 6"/>
              <a:gd name="T4" fmla="*/ 3 w 6"/>
              <a:gd name="T5" fmla="*/ 1 h 6"/>
              <a:gd name="T6" fmla="*/ 6 w 6"/>
              <a:gd name="T7" fmla="*/ 5 h 6"/>
              <a:gd name="T8" fmla="*/ 3 w 6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3" y="6"/>
                </a:moveTo>
                <a:lnTo>
                  <a:pt x="3" y="6"/>
                </a:lnTo>
                <a:cubicBezTo>
                  <a:pt x="0" y="3"/>
                  <a:pt x="3" y="2"/>
                  <a:pt x="3" y="1"/>
                </a:cubicBezTo>
                <a:cubicBezTo>
                  <a:pt x="4" y="2"/>
                  <a:pt x="6" y="0"/>
                  <a:pt x="6" y="5"/>
                </a:cubicBezTo>
                <a:lnTo>
                  <a:pt x="3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5" name="Freeform 1915"/>
          <p:cNvSpPr>
            <a:spLocks noEditPoints="1"/>
          </p:cNvSpPr>
          <p:nvPr userDrawn="1"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65 w 116"/>
              <a:gd name="T19" fmla="*/ 93 h 121"/>
              <a:gd name="T20" fmla="*/ 64 w 116"/>
              <a:gd name="T21" fmla="*/ 89 h 121"/>
              <a:gd name="T22" fmla="*/ 69 w 116"/>
              <a:gd name="T23" fmla="*/ 75 h 121"/>
              <a:gd name="T24" fmla="*/ 53 w 116"/>
              <a:gd name="T25" fmla="*/ 99 h 121"/>
              <a:gd name="T26" fmla="*/ 63 w 116"/>
              <a:gd name="T27" fmla="*/ 99 h 121"/>
              <a:gd name="T28" fmla="*/ 53 w 116"/>
              <a:gd name="T29" fmla="*/ 99 h 121"/>
              <a:gd name="T30" fmla="*/ 52 w 116"/>
              <a:gd name="T31" fmla="*/ 72 h 121"/>
              <a:gd name="T32" fmla="*/ 51 w 116"/>
              <a:gd name="T33" fmla="*/ 93 h 121"/>
              <a:gd name="T34" fmla="*/ 52 w 116"/>
              <a:gd name="T35" fmla="*/ 72 h 121"/>
              <a:gd name="T36" fmla="*/ 34 w 116"/>
              <a:gd name="T37" fmla="*/ 68 h 121"/>
              <a:gd name="T38" fmla="*/ 18 w 116"/>
              <a:gd name="T39" fmla="*/ 34 h 121"/>
              <a:gd name="T40" fmla="*/ 22 w 116"/>
              <a:gd name="T41" fmla="*/ 64 h 121"/>
              <a:gd name="T42" fmla="*/ 28 w 116"/>
              <a:gd name="T43" fmla="*/ 58 h 121"/>
              <a:gd name="T44" fmla="*/ 34 w 116"/>
              <a:gd name="T45" fmla="*/ 25 h 121"/>
              <a:gd name="T46" fmla="*/ 52 w 116"/>
              <a:gd name="T47" fmla="*/ 64 h 121"/>
              <a:gd name="T48" fmla="*/ 36 w 116"/>
              <a:gd name="T49" fmla="*/ 34 h 121"/>
              <a:gd name="T50" fmla="*/ 27 w 116"/>
              <a:gd name="T51" fmla="*/ 27 h 121"/>
              <a:gd name="T52" fmla="*/ 38 w 116"/>
              <a:gd name="T53" fmla="*/ 68 h 121"/>
              <a:gd name="T54" fmla="*/ 24 w 116"/>
              <a:gd name="T55" fmla="*/ 18 h 121"/>
              <a:gd name="T56" fmla="*/ 25 w 116"/>
              <a:gd name="T57" fmla="*/ 18 h 121"/>
              <a:gd name="T58" fmla="*/ 24 w 116"/>
              <a:gd name="T59" fmla="*/ 18 h 121"/>
              <a:gd name="T60" fmla="*/ 48 w 116"/>
              <a:gd name="T61" fmla="*/ 96 h 121"/>
              <a:gd name="T62" fmla="*/ 48 w 116"/>
              <a:gd name="T63" fmla="*/ 96 h 121"/>
              <a:gd name="T64" fmla="*/ 68 w 116"/>
              <a:gd name="T65" fmla="*/ 96 h 121"/>
              <a:gd name="T66" fmla="*/ 68 w 116"/>
              <a:gd name="T67" fmla="*/ 96 h 121"/>
              <a:gd name="T68" fmla="*/ 91 w 116"/>
              <a:gd name="T69" fmla="*/ 18 h 121"/>
              <a:gd name="T70" fmla="*/ 91 w 116"/>
              <a:gd name="T71" fmla="*/ 18 h 121"/>
              <a:gd name="T72" fmla="*/ 113 w 116"/>
              <a:gd name="T73" fmla="*/ 103 h 121"/>
              <a:gd name="T74" fmla="*/ 104 w 116"/>
              <a:gd name="T75" fmla="*/ 90 h 121"/>
              <a:gd name="T76" fmla="*/ 113 w 116"/>
              <a:gd name="T77" fmla="*/ 46 h 121"/>
              <a:gd name="T78" fmla="*/ 106 w 116"/>
              <a:gd name="T79" fmla="*/ 3 h 121"/>
              <a:gd name="T80" fmla="*/ 92 w 116"/>
              <a:gd name="T81" fmla="*/ 1 h 121"/>
              <a:gd name="T82" fmla="*/ 64 w 116"/>
              <a:gd name="T83" fmla="*/ 21 h 121"/>
              <a:gd name="T84" fmla="*/ 52 w 116"/>
              <a:gd name="T85" fmla="*/ 1 h 121"/>
              <a:gd name="T86" fmla="*/ 30 w 116"/>
              <a:gd name="T87" fmla="*/ 17 h 121"/>
              <a:gd name="T88" fmla="*/ 10 w 116"/>
              <a:gd name="T89" fmla="*/ 1 h 121"/>
              <a:gd name="T90" fmla="*/ 17 w 116"/>
              <a:gd name="T91" fmla="*/ 22 h 121"/>
              <a:gd name="T92" fmla="*/ 17 w 116"/>
              <a:gd name="T93" fmla="*/ 72 h 121"/>
              <a:gd name="T94" fmla="*/ 2 w 116"/>
              <a:gd name="T95" fmla="*/ 103 h 121"/>
              <a:gd name="T96" fmla="*/ 21 w 116"/>
              <a:gd name="T97" fmla="*/ 105 h 121"/>
              <a:gd name="T98" fmla="*/ 30 w 116"/>
              <a:gd name="T99" fmla="*/ 76 h 121"/>
              <a:gd name="T100" fmla="*/ 58 w 116"/>
              <a:gd name="T101" fmla="*/ 121 h 121"/>
              <a:gd name="T102" fmla="*/ 85 w 116"/>
              <a:gd name="T103" fmla="*/ 76 h 121"/>
              <a:gd name="T104" fmla="*/ 95 w 116"/>
              <a:gd name="T105" fmla="*/ 105 h 121"/>
              <a:gd name="T106" fmla="*/ 113 w 116"/>
              <a:gd name="T10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6" name="Freeform 1916"/>
          <p:cNvSpPr>
            <a:spLocks noEditPoints="1"/>
          </p:cNvSpPr>
          <p:nvPr userDrawn="1"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81 w 116"/>
              <a:gd name="T19" fmla="*/ 68 h 121"/>
              <a:gd name="T20" fmla="*/ 65 w 116"/>
              <a:gd name="T21" fmla="*/ 93 h 121"/>
              <a:gd name="T22" fmla="*/ 64 w 116"/>
              <a:gd name="T23" fmla="*/ 72 h 121"/>
              <a:gd name="T24" fmla="*/ 65 w 116"/>
              <a:gd name="T25" fmla="*/ 93 h 121"/>
              <a:gd name="T26" fmla="*/ 53 w 116"/>
              <a:gd name="T27" fmla="*/ 99 h 121"/>
              <a:gd name="T28" fmla="*/ 63 w 116"/>
              <a:gd name="T29" fmla="*/ 99 h 121"/>
              <a:gd name="T30" fmla="*/ 53 w 116"/>
              <a:gd name="T31" fmla="*/ 99 h 121"/>
              <a:gd name="T32" fmla="*/ 52 w 116"/>
              <a:gd name="T33" fmla="*/ 72 h 121"/>
              <a:gd name="T34" fmla="*/ 52 w 116"/>
              <a:gd name="T35" fmla="*/ 89 h 121"/>
              <a:gd name="T36" fmla="*/ 46 w 116"/>
              <a:gd name="T37" fmla="*/ 75 h 121"/>
              <a:gd name="T38" fmla="*/ 52 w 116"/>
              <a:gd name="T39" fmla="*/ 72 h 121"/>
              <a:gd name="T40" fmla="*/ 34 w 116"/>
              <a:gd name="T41" fmla="*/ 68 h 121"/>
              <a:gd name="T42" fmla="*/ 18 w 116"/>
              <a:gd name="T43" fmla="*/ 34 h 121"/>
              <a:gd name="T44" fmla="*/ 22 w 116"/>
              <a:gd name="T45" fmla="*/ 64 h 121"/>
              <a:gd name="T46" fmla="*/ 28 w 116"/>
              <a:gd name="T47" fmla="*/ 58 h 121"/>
              <a:gd name="T48" fmla="*/ 34 w 116"/>
              <a:gd name="T49" fmla="*/ 25 h 121"/>
              <a:gd name="T50" fmla="*/ 52 w 116"/>
              <a:gd name="T51" fmla="*/ 64 h 121"/>
              <a:gd name="T52" fmla="*/ 36 w 116"/>
              <a:gd name="T53" fmla="*/ 34 h 121"/>
              <a:gd name="T54" fmla="*/ 27 w 116"/>
              <a:gd name="T55" fmla="*/ 27 h 121"/>
              <a:gd name="T56" fmla="*/ 38 w 116"/>
              <a:gd name="T57" fmla="*/ 68 h 121"/>
              <a:gd name="T58" fmla="*/ 34 w 116"/>
              <a:gd name="T59" fmla="*/ 68 h 121"/>
              <a:gd name="T60" fmla="*/ 24 w 116"/>
              <a:gd name="T61" fmla="*/ 18 h 121"/>
              <a:gd name="T62" fmla="*/ 25 w 116"/>
              <a:gd name="T63" fmla="*/ 18 h 121"/>
              <a:gd name="T64" fmla="*/ 24 w 116"/>
              <a:gd name="T65" fmla="*/ 18 h 121"/>
              <a:gd name="T66" fmla="*/ 48 w 116"/>
              <a:gd name="T67" fmla="*/ 96 h 121"/>
              <a:gd name="T68" fmla="*/ 48 w 116"/>
              <a:gd name="T69" fmla="*/ 96 h 121"/>
              <a:gd name="T70" fmla="*/ 68 w 116"/>
              <a:gd name="T71" fmla="*/ 96 h 121"/>
              <a:gd name="T72" fmla="*/ 68 w 116"/>
              <a:gd name="T73" fmla="*/ 96 h 121"/>
              <a:gd name="T74" fmla="*/ 68 w 116"/>
              <a:gd name="T75" fmla="*/ 96 h 121"/>
              <a:gd name="T76" fmla="*/ 91 w 116"/>
              <a:gd name="T77" fmla="*/ 18 h 121"/>
              <a:gd name="T78" fmla="*/ 91 w 116"/>
              <a:gd name="T79" fmla="*/ 18 h 121"/>
              <a:gd name="T80" fmla="*/ 91 w 116"/>
              <a:gd name="T81" fmla="*/ 18 h 121"/>
              <a:gd name="T82" fmla="*/ 113 w 116"/>
              <a:gd name="T83" fmla="*/ 103 h 121"/>
              <a:gd name="T84" fmla="*/ 99 w 116"/>
              <a:gd name="T85" fmla="*/ 72 h 121"/>
              <a:gd name="T86" fmla="*/ 98 w 116"/>
              <a:gd name="T87" fmla="*/ 22 h 121"/>
              <a:gd name="T88" fmla="*/ 105 w 116"/>
              <a:gd name="T89" fmla="*/ 1 h 121"/>
              <a:gd name="T90" fmla="*/ 85 w 116"/>
              <a:gd name="T91" fmla="*/ 17 h 121"/>
              <a:gd name="T92" fmla="*/ 64 w 116"/>
              <a:gd name="T93" fmla="*/ 1 h 121"/>
              <a:gd name="T94" fmla="*/ 52 w 116"/>
              <a:gd name="T95" fmla="*/ 21 h 121"/>
              <a:gd name="T96" fmla="*/ 23 w 116"/>
              <a:gd name="T97" fmla="*/ 1 h 121"/>
              <a:gd name="T98" fmla="*/ 10 w 116"/>
              <a:gd name="T99" fmla="*/ 3 h 121"/>
              <a:gd name="T100" fmla="*/ 2 w 116"/>
              <a:gd name="T101" fmla="*/ 46 h 121"/>
              <a:gd name="T102" fmla="*/ 12 w 116"/>
              <a:gd name="T103" fmla="*/ 90 h 121"/>
              <a:gd name="T104" fmla="*/ 2 w 116"/>
              <a:gd name="T105" fmla="*/ 105 h 121"/>
              <a:gd name="T106" fmla="*/ 26 w 116"/>
              <a:gd name="T107" fmla="*/ 76 h 121"/>
              <a:gd name="T108" fmla="*/ 40 w 116"/>
              <a:gd name="T109" fmla="*/ 76 h 121"/>
              <a:gd name="T110" fmla="*/ 76 w 116"/>
              <a:gd name="T111" fmla="*/ 76 h 121"/>
              <a:gd name="T112" fmla="*/ 90 w 116"/>
              <a:gd name="T113" fmla="*/ 76 h 121"/>
              <a:gd name="T114" fmla="*/ 114 w 116"/>
              <a:gd name="T115" fmla="*/ 105 h 121"/>
              <a:gd name="T116" fmla="*/ 113 w 116"/>
              <a:gd name="T11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lnTo>
                  <a:pt x="81" y="68"/>
                </a:ln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lnTo>
                  <a:pt x="65" y="93"/>
                </a:ln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lnTo>
                  <a:pt x="53" y="99"/>
                </a:ln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lnTo>
                  <a:pt x="52" y="72"/>
                </a:ln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lnTo>
                  <a:pt x="34" y="68"/>
                </a:ln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lnTo>
                  <a:pt x="24" y="18"/>
                </a:ln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lnTo>
                  <a:pt x="48" y="96"/>
                </a:ln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lnTo>
                  <a:pt x="68" y="96"/>
                </a:ln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lnTo>
                  <a:pt x="91" y="18"/>
                </a:ln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lnTo>
                  <a:pt x="113" y="103"/>
                </a:lnTo>
                <a:close/>
              </a:path>
            </a:pathLst>
          </a:custGeom>
          <a:noFill/>
          <a:ln w="0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7" name="Freeform 1917"/>
          <p:cNvSpPr>
            <a:spLocks noEditPoints="1"/>
          </p:cNvSpPr>
          <p:nvPr userDrawn="1"/>
        </p:nvSpPr>
        <p:spPr bwMode="auto">
          <a:xfrm>
            <a:off x="485776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50 w 111"/>
              <a:gd name="T15" fmla="*/ 28 h 98"/>
              <a:gd name="T16" fmla="*/ 50 w 111"/>
              <a:gd name="T17" fmla="*/ 28 h 98"/>
              <a:gd name="T18" fmla="*/ 32 w 111"/>
              <a:gd name="T19" fmla="*/ 24 h 98"/>
              <a:gd name="T20" fmla="*/ 11 w 111"/>
              <a:gd name="T21" fmla="*/ 45 h 98"/>
              <a:gd name="T22" fmla="*/ 32 w 111"/>
              <a:gd name="T23" fmla="*/ 67 h 98"/>
              <a:gd name="T24" fmla="*/ 50 w 111"/>
              <a:gd name="T25" fmla="*/ 63 h 98"/>
              <a:gd name="T26" fmla="*/ 50 w 111"/>
              <a:gd name="T27" fmla="*/ 28 h 98"/>
              <a:gd name="T28" fmla="*/ 47 w 111"/>
              <a:gd name="T29" fmla="*/ 98 h 98"/>
              <a:gd name="T30" fmla="*/ 47 w 111"/>
              <a:gd name="T31" fmla="*/ 98 h 98"/>
              <a:gd name="T32" fmla="*/ 47 w 111"/>
              <a:gd name="T33" fmla="*/ 94 h 98"/>
              <a:gd name="T34" fmla="*/ 50 w 111"/>
              <a:gd name="T35" fmla="*/ 88 h 98"/>
              <a:gd name="T36" fmla="*/ 50 w 111"/>
              <a:gd name="T37" fmla="*/ 71 h 98"/>
              <a:gd name="T38" fmla="*/ 28 w 111"/>
              <a:gd name="T39" fmla="*/ 75 h 98"/>
              <a:gd name="T40" fmla="*/ 0 w 111"/>
              <a:gd name="T41" fmla="*/ 45 h 98"/>
              <a:gd name="T42" fmla="*/ 28 w 111"/>
              <a:gd name="T43" fmla="*/ 16 h 98"/>
              <a:gd name="T44" fmla="*/ 50 w 111"/>
              <a:gd name="T45" fmla="*/ 20 h 98"/>
              <a:gd name="T46" fmla="*/ 50 w 111"/>
              <a:gd name="T47" fmla="*/ 0 h 98"/>
              <a:gd name="T48" fmla="*/ 62 w 111"/>
              <a:gd name="T49" fmla="*/ 0 h 98"/>
              <a:gd name="T50" fmla="*/ 62 w 111"/>
              <a:gd name="T51" fmla="*/ 20 h 98"/>
              <a:gd name="T52" fmla="*/ 83 w 111"/>
              <a:gd name="T53" fmla="*/ 16 h 98"/>
              <a:gd name="T54" fmla="*/ 111 w 111"/>
              <a:gd name="T55" fmla="*/ 45 h 98"/>
              <a:gd name="T56" fmla="*/ 83 w 111"/>
              <a:gd name="T57" fmla="*/ 75 h 98"/>
              <a:gd name="T58" fmla="*/ 62 w 111"/>
              <a:gd name="T59" fmla="*/ 71 h 98"/>
              <a:gd name="T60" fmla="*/ 62 w 111"/>
              <a:gd name="T61" fmla="*/ 88 h 98"/>
              <a:gd name="T62" fmla="*/ 65 w 111"/>
              <a:gd name="T63" fmla="*/ 94 h 98"/>
              <a:gd name="T64" fmla="*/ 64 w 111"/>
              <a:gd name="T65" fmla="*/ 98 h 98"/>
              <a:gd name="T66" fmla="*/ 47 w 111"/>
              <a:gd name="T67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8" name="Freeform 1918"/>
          <p:cNvSpPr>
            <a:spLocks noEditPoints="1"/>
          </p:cNvSpPr>
          <p:nvPr userDrawn="1"/>
        </p:nvSpPr>
        <p:spPr bwMode="auto">
          <a:xfrm>
            <a:off x="485776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62 w 111"/>
              <a:gd name="T15" fmla="*/ 63 h 98"/>
              <a:gd name="T16" fmla="*/ 50 w 111"/>
              <a:gd name="T17" fmla="*/ 28 h 98"/>
              <a:gd name="T18" fmla="*/ 50 w 111"/>
              <a:gd name="T19" fmla="*/ 28 h 98"/>
              <a:gd name="T20" fmla="*/ 32 w 111"/>
              <a:gd name="T21" fmla="*/ 24 h 98"/>
              <a:gd name="T22" fmla="*/ 11 w 111"/>
              <a:gd name="T23" fmla="*/ 45 h 98"/>
              <a:gd name="T24" fmla="*/ 32 w 111"/>
              <a:gd name="T25" fmla="*/ 67 h 98"/>
              <a:gd name="T26" fmla="*/ 50 w 111"/>
              <a:gd name="T27" fmla="*/ 63 h 98"/>
              <a:gd name="T28" fmla="*/ 50 w 111"/>
              <a:gd name="T29" fmla="*/ 28 h 98"/>
              <a:gd name="T30" fmla="*/ 50 w 111"/>
              <a:gd name="T31" fmla="*/ 28 h 98"/>
              <a:gd name="T32" fmla="*/ 47 w 111"/>
              <a:gd name="T33" fmla="*/ 98 h 98"/>
              <a:gd name="T34" fmla="*/ 47 w 111"/>
              <a:gd name="T35" fmla="*/ 98 h 98"/>
              <a:gd name="T36" fmla="*/ 47 w 111"/>
              <a:gd name="T37" fmla="*/ 94 h 98"/>
              <a:gd name="T38" fmla="*/ 50 w 111"/>
              <a:gd name="T39" fmla="*/ 88 h 98"/>
              <a:gd name="T40" fmla="*/ 50 w 111"/>
              <a:gd name="T41" fmla="*/ 71 h 98"/>
              <a:gd name="T42" fmla="*/ 28 w 111"/>
              <a:gd name="T43" fmla="*/ 75 h 98"/>
              <a:gd name="T44" fmla="*/ 0 w 111"/>
              <a:gd name="T45" fmla="*/ 45 h 98"/>
              <a:gd name="T46" fmla="*/ 28 w 111"/>
              <a:gd name="T47" fmla="*/ 16 h 98"/>
              <a:gd name="T48" fmla="*/ 50 w 111"/>
              <a:gd name="T49" fmla="*/ 20 h 98"/>
              <a:gd name="T50" fmla="*/ 50 w 111"/>
              <a:gd name="T51" fmla="*/ 0 h 98"/>
              <a:gd name="T52" fmla="*/ 62 w 111"/>
              <a:gd name="T53" fmla="*/ 0 h 98"/>
              <a:gd name="T54" fmla="*/ 62 w 111"/>
              <a:gd name="T55" fmla="*/ 20 h 98"/>
              <a:gd name="T56" fmla="*/ 83 w 111"/>
              <a:gd name="T57" fmla="*/ 16 h 98"/>
              <a:gd name="T58" fmla="*/ 111 w 111"/>
              <a:gd name="T59" fmla="*/ 45 h 98"/>
              <a:gd name="T60" fmla="*/ 83 w 111"/>
              <a:gd name="T61" fmla="*/ 75 h 98"/>
              <a:gd name="T62" fmla="*/ 62 w 111"/>
              <a:gd name="T63" fmla="*/ 71 h 98"/>
              <a:gd name="T64" fmla="*/ 62 w 111"/>
              <a:gd name="T65" fmla="*/ 88 h 98"/>
              <a:gd name="T66" fmla="*/ 65 w 111"/>
              <a:gd name="T67" fmla="*/ 94 h 98"/>
              <a:gd name="T68" fmla="*/ 64 w 111"/>
              <a:gd name="T69" fmla="*/ 98 h 98"/>
              <a:gd name="T70" fmla="*/ 47 w 111"/>
              <a:gd name="T71" fmla="*/ 98 h 98"/>
              <a:gd name="T72" fmla="*/ 47 w 111"/>
              <a:gd name="T73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lnTo>
                  <a:pt x="47" y="98"/>
                </a:lnTo>
                <a:close/>
              </a:path>
            </a:pathLst>
          </a:custGeom>
          <a:noFill/>
          <a:ln w="15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9" name="Freeform 1919"/>
          <p:cNvSpPr>
            <a:spLocks/>
          </p:cNvSpPr>
          <p:nvPr userDrawn="1"/>
        </p:nvSpPr>
        <p:spPr bwMode="auto">
          <a:xfrm>
            <a:off x="857251" y="284163"/>
            <a:ext cx="101600" cy="115888"/>
          </a:xfrm>
          <a:custGeom>
            <a:avLst/>
            <a:gdLst>
              <a:gd name="T0" fmla="*/ 123 w 142"/>
              <a:gd name="T1" fmla="*/ 53 h 161"/>
              <a:gd name="T2" fmla="*/ 123 w 142"/>
              <a:gd name="T3" fmla="*/ 53 h 161"/>
              <a:gd name="T4" fmla="*/ 125 w 142"/>
              <a:gd name="T5" fmla="*/ 29 h 161"/>
              <a:gd name="T6" fmla="*/ 124 w 142"/>
              <a:gd name="T7" fmla="*/ 29 h 161"/>
              <a:gd name="T8" fmla="*/ 116 w 142"/>
              <a:gd name="T9" fmla="*/ 51 h 161"/>
              <a:gd name="T10" fmla="*/ 74 w 142"/>
              <a:gd name="T11" fmla="*/ 123 h 161"/>
              <a:gd name="T12" fmla="*/ 68 w 142"/>
              <a:gd name="T13" fmla="*/ 123 h 161"/>
              <a:gd name="T14" fmla="*/ 24 w 142"/>
              <a:gd name="T15" fmla="*/ 51 h 161"/>
              <a:gd name="T16" fmla="*/ 16 w 142"/>
              <a:gd name="T17" fmla="*/ 29 h 161"/>
              <a:gd name="T18" fmla="*/ 14 w 142"/>
              <a:gd name="T19" fmla="*/ 29 h 161"/>
              <a:gd name="T20" fmla="*/ 18 w 142"/>
              <a:gd name="T21" fmla="*/ 53 h 161"/>
              <a:gd name="T22" fmla="*/ 18 w 142"/>
              <a:gd name="T23" fmla="*/ 161 h 161"/>
              <a:gd name="T24" fmla="*/ 0 w 142"/>
              <a:gd name="T25" fmla="*/ 161 h 161"/>
              <a:gd name="T26" fmla="*/ 0 w 142"/>
              <a:gd name="T27" fmla="*/ 0 h 161"/>
              <a:gd name="T28" fmla="*/ 14 w 142"/>
              <a:gd name="T29" fmla="*/ 0 h 161"/>
              <a:gd name="T30" fmla="*/ 64 w 142"/>
              <a:gd name="T31" fmla="*/ 82 h 161"/>
              <a:gd name="T32" fmla="*/ 72 w 142"/>
              <a:gd name="T33" fmla="*/ 100 h 161"/>
              <a:gd name="T34" fmla="*/ 72 w 142"/>
              <a:gd name="T35" fmla="*/ 100 h 161"/>
              <a:gd name="T36" fmla="*/ 79 w 142"/>
              <a:gd name="T37" fmla="*/ 82 h 161"/>
              <a:gd name="T38" fmla="*/ 127 w 142"/>
              <a:gd name="T39" fmla="*/ 0 h 161"/>
              <a:gd name="T40" fmla="*/ 142 w 142"/>
              <a:gd name="T41" fmla="*/ 0 h 161"/>
              <a:gd name="T42" fmla="*/ 142 w 142"/>
              <a:gd name="T43" fmla="*/ 161 h 161"/>
              <a:gd name="T44" fmla="*/ 123 w 142"/>
              <a:gd name="T45" fmla="*/ 161 h 161"/>
              <a:gd name="T46" fmla="*/ 123 w 142"/>
              <a:gd name="T47" fmla="*/ 5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2" h="161">
                <a:moveTo>
                  <a:pt x="123" y="53"/>
                </a:moveTo>
                <a:lnTo>
                  <a:pt x="123" y="53"/>
                </a:lnTo>
                <a:lnTo>
                  <a:pt x="125" y="29"/>
                </a:lnTo>
                <a:lnTo>
                  <a:pt x="124" y="29"/>
                </a:lnTo>
                <a:lnTo>
                  <a:pt x="116" y="51"/>
                </a:lnTo>
                <a:lnTo>
                  <a:pt x="74" y="123"/>
                </a:lnTo>
                <a:lnTo>
                  <a:pt x="68" y="123"/>
                </a:lnTo>
                <a:lnTo>
                  <a:pt x="24" y="51"/>
                </a:lnTo>
                <a:lnTo>
                  <a:pt x="16" y="29"/>
                </a:lnTo>
                <a:lnTo>
                  <a:pt x="14" y="29"/>
                </a:lnTo>
                <a:lnTo>
                  <a:pt x="18" y="53"/>
                </a:lnTo>
                <a:lnTo>
                  <a:pt x="18" y="161"/>
                </a:lnTo>
                <a:lnTo>
                  <a:pt x="0" y="161"/>
                </a:lnTo>
                <a:lnTo>
                  <a:pt x="0" y="0"/>
                </a:lnTo>
                <a:lnTo>
                  <a:pt x="14" y="0"/>
                </a:lnTo>
                <a:lnTo>
                  <a:pt x="64" y="82"/>
                </a:lnTo>
                <a:lnTo>
                  <a:pt x="72" y="100"/>
                </a:lnTo>
                <a:lnTo>
                  <a:pt x="72" y="100"/>
                </a:lnTo>
                <a:lnTo>
                  <a:pt x="79" y="82"/>
                </a:lnTo>
                <a:lnTo>
                  <a:pt x="127" y="0"/>
                </a:lnTo>
                <a:lnTo>
                  <a:pt x="142" y="0"/>
                </a:lnTo>
                <a:lnTo>
                  <a:pt x="142" y="161"/>
                </a:lnTo>
                <a:lnTo>
                  <a:pt x="123" y="161"/>
                </a:lnTo>
                <a:lnTo>
                  <a:pt x="123" y="53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0" name="Freeform 1920"/>
          <p:cNvSpPr>
            <a:spLocks/>
          </p:cNvSpPr>
          <p:nvPr userDrawn="1"/>
        </p:nvSpPr>
        <p:spPr bwMode="auto">
          <a:xfrm>
            <a:off x="987426" y="284163"/>
            <a:ext cx="84138" cy="115888"/>
          </a:xfrm>
          <a:custGeom>
            <a:avLst/>
            <a:gdLst>
              <a:gd name="T0" fmla="*/ 99 w 118"/>
              <a:gd name="T1" fmla="*/ 52 h 161"/>
              <a:gd name="T2" fmla="*/ 99 w 118"/>
              <a:gd name="T3" fmla="*/ 52 h 161"/>
              <a:gd name="T4" fmla="*/ 100 w 118"/>
              <a:gd name="T5" fmla="*/ 34 h 161"/>
              <a:gd name="T6" fmla="*/ 99 w 118"/>
              <a:gd name="T7" fmla="*/ 34 h 161"/>
              <a:gd name="T8" fmla="*/ 89 w 118"/>
              <a:gd name="T9" fmla="*/ 53 h 161"/>
              <a:gd name="T10" fmla="*/ 12 w 118"/>
              <a:gd name="T11" fmla="*/ 161 h 161"/>
              <a:gd name="T12" fmla="*/ 0 w 118"/>
              <a:gd name="T13" fmla="*/ 161 h 161"/>
              <a:gd name="T14" fmla="*/ 0 w 118"/>
              <a:gd name="T15" fmla="*/ 0 h 161"/>
              <a:gd name="T16" fmla="*/ 19 w 118"/>
              <a:gd name="T17" fmla="*/ 0 h 161"/>
              <a:gd name="T18" fmla="*/ 19 w 118"/>
              <a:gd name="T19" fmla="*/ 110 h 161"/>
              <a:gd name="T20" fmla="*/ 18 w 118"/>
              <a:gd name="T21" fmla="*/ 128 h 161"/>
              <a:gd name="T22" fmla="*/ 19 w 118"/>
              <a:gd name="T23" fmla="*/ 128 h 161"/>
              <a:gd name="T24" fmla="*/ 29 w 118"/>
              <a:gd name="T25" fmla="*/ 110 h 161"/>
              <a:gd name="T26" fmla="*/ 106 w 118"/>
              <a:gd name="T27" fmla="*/ 0 h 161"/>
              <a:gd name="T28" fmla="*/ 118 w 118"/>
              <a:gd name="T29" fmla="*/ 0 h 161"/>
              <a:gd name="T30" fmla="*/ 118 w 118"/>
              <a:gd name="T31" fmla="*/ 161 h 161"/>
              <a:gd name="T32" fmla="*/ 99 w 118"/>
              <a:gd name="T33" fmla="*/ 161 h 161"/>
              <a:gd name="T34" fmla="*/ 99 w 118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8" h="161">
                <a:moveTo>
                  <a:pt x="99" y="52"/>
                </a:moveTo>
                <a:lnTo>
                  <a:pt x="99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2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9" y="128"/>
                </a:lnTo>
                <a:lnTo>
                  <a:pt x="29" y="110"/>
                </a:lnTo>
                <a:lnTo>
                  <a:pt x="106" y="0"/>
                </a:lnTo>
                <a:lnTo>
                  <a:pt x="118" y="0"/>
                </a:lnTo>
                <a:lnTo>
                  <a:pt x="118" y="161"/>
                </a:lnTo>
                <a:lnTo>
                  <a:pt x="99" y="161"/>
                </a:lnTo>
                <a:lnTo>
                  <a:pt x="99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1" name="Freeform 1921"/>
          <p:cNvSpPr>
            <a:spLocks/>
          </p:cNvSpPr>
          <p:nvPr userDrawn="1"/>
        </p:nvSpPr>
        <p:spPr bwMode="auto">
          <a:xfrm>
            <a:off x="1100138" y="284163"/>
            <a:ext cx="80963" cy="115888"/>
          </a:xfrm>
          <a:custGeom>
            <a:avLst/>
            <a:gdLst>
              <a:gd name="T0" fmla="*/ 96 w 115"/>
              <a:gd name="T1" fmla="*/ 87 h 161"/>
              <a:gd name="T2" fmla="*/ 96 w 115"/>
              <a:gd name="T3" fmla="*/ 87 h 161"/>
              <a:gd name="T4" fmla="*/ 19 w 115"/>
              <a:gd name="T5" fmla="*/ 87 h 161"/>
              <a:gd name="T6" fmla="*/ 19 w 115"/>
              <a:gd name="T7" fmla="*/ 161 h 161"/>
              <a:gd name="T8" fmla="*/ 0 w 115"/>
              <a:gd name="T9" fmla="*/ 161 h 161"/>
              <a:gd name="T10" fmla="*/ 0 w 115"/>
              <a:gd name="T11" fmla="*/ 0 h 161"/>
              <a:gd name="T12" fmla="*/ 19 w 115"/>
              <a:gd name="T13" fmla="*/ 0 h 161"/>
              <a:gd name="T14" fmla="*/ 19 w 115"/>
              <a:gd name="T15" fmla="*/ 70 h 161"/>
              <a:gd name="T16" fmla="*/ 96 w 115"/>
              <a:gd name="T17" fmla="*/ 70 h 161"/>
              <a:gd name="T18" fmla="*/ 96 w 115"/>
              <a:gd name="T19" fmla="*/ 0 h 161"/>
              <a:gd name="T20" fmla="*/ 115 w 115"/>
              <a:gd name="T21" fmla="*/ 0 h 161"/>
              <a:gd name="T22" fmla="*/ 115 w 115"/>
              <a:gd name="T23" fmla="*/ 161 h 161"/>
              <a:gd name="T24" fmla="*/ 96 w 115"/>
              <a:gd name="T25" fmla="*/ 161 h 161"/>
              <a:gd name="T26" fmla="*/ 96 w 115"/>
              <a:gd name="T27" fmla="*/ 8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1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1"/>
                </a:lnTo>
                <a:lnTo>
                  <a:pt x="96" y="161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2" name="Freeform 1922"/>
          <p:cNvSpPr>
            <a:spLocks/>
          </p:cNvSpPr>
          <p:nvPr userDrawn="1"/>
        </p:nvSpPr>
        <p:spPr bwMode="auto">
          <a:xfrm>
            <a:off x="1209676" y="284163"/>
            <a:ext cx="82550" cy="115888"/>
          </a:xfrm>
          <a:custGeom>
            <a:avLst/>
            <a:gdLst>
              <a:gd name="T0" fmla="*/ 98 w 117"/>
              <a:gd name="T1" fmla="*/ 52 h 161"/>
              <a:gd name="T2" fmla="*/ 98 w 117"/>
              <a:gd name="T3" fmla="*/ 52 h 161"/>
              <a:gd name="T4" fmla="*/ 100 w 117"/>
              <a:gd name="T5" fmla="*/ 34 h 161"/>
              <a:gd name="T6" fmla="*/ 99 w 117"/>
              <a:gd name="T7" fmla="*/ 34 h 161"/>
              <a:gd name="T8" fmla="*/ 89 w 117"/>
              <a:gd name="T9" fmla="*/ 53 h 161"/>
              <a:gd name="T10" fmla="*/ 11 w 117"/>
              <a:gd name="T11" fmla="*/ 161 h 161"/>
              <a:gd name="T12" fmla="*/ 0 w 117"/>
              <a:gd name="T13" fmla="*/ 161 h 161"/>
              <a:gd name="T14" fmla="*/ 0 w 117"/>
              <a:gd name="T15" fmla="*/ 0 h 161"/>
              <a:gd name="T16" fmla="*/ 19 w 117"/>
              <a:gd name="T17" fmla="*/ 0 h 161"/>
              <a:gd name="T18" fmla="*/ 19 w 117"/>
              <a:gd name="T19" fmla="*/ 110 h 161"/>
              <a:gd name="T20" fmla="*/ 18 w 117"/>
              <a:gd name="T21" fmla="*/ 128 h 161"/>
              <a:gd name="T22" fmla="*/ 18 w 117"/>
              <a:gd name="T23" fmla="*/ 128 h 161"/>
              <a:gd name="T24" fmla="*/ 29 w 117"/>
              <a:gd name="T25" fmla="*/ 110 h 161"/>
              <a:gd name="T26" fmla="*/ 106 w 117"/>
              <a:gd name="T27" fmla="*/ 0 h 161"/>
              <a:gd name="T28" fmla="*/ 117 w 117"/>
              <a:gd name="T29" fmla="*/ 0 h 161"/>
              <a:gd name="T30" fmla="*/ 117 w 117"/>
              <a:gd name="T31" fmla="*/ 161 h 161"/>
              <a:gd name="T32" fmla="*/ 98 w 117"/>
              <a:gd name="T33" fmla="*/ 161 h 161"/>
              <a:gd name="T34" fmla="*/ 98 w 117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1">
                <a:moveTo>
                  <a:pt x="98" y="52"/>
                </a:moveTo>
                <a:lnTo>
                  <a:pt x="98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1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8" y="128"/>
                </a:lnTo>
                <a:lnTo>
                  <a:pt x="29" y="110"/>
                </a:lnTo>
                <a:lnTo>
                  <a:pt x="106" y="0"/>
                </a:lnTo>
                <a:lnTo>
                  <a:pt x="117" y="0"/>
                </a:lnTo>
                <a:lnTo>
                  <a:pt x="117" y="161"/>
                </a:lnTo>
                <a:lnTo>
                  <a:pt x="98" y="161"/>
                </a:lnTo>
                <a:lnTo>
                  <a:pt x="98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3" name="Freeform 1923"/>
          <p:cNvSpPr>
            <a:spLocks/>
          </p:cNvSpPr>
          <p:nvPr userDrawn="1"/>
        </p:nvSpPr>
        <p:spPr bwMode="auto">
          <a:xfrm>
            <a:off x="1317626" y="282575"/>
            <a:ext cx="76200" cy="120650"/>
          </a:xfrm>
          <a:custGeom>
            <a:avLst/>
            <a:gdLst>
              <a:gd name="T0" fmla="*/ 109 w 109"/>
              <a:gd name="T1" fmla="*/ 157 h 167"/>
              <a:gd name="T2" fmla="*/ 109 w 109"/>
              <a:gd name="T3" fmla="*/ 157 h 167"/>
              <a:gd name="T4" fmla="*/ 92 w 109"/>
              <a:gd name="T5" fmla="*/ 165 h 167"/>
              <a:gd name="T6" fmla="*/ 69 w 109"/>
              <a:gd name="T7" fmla="*/ 167 h 167"/>
              <a:gd name="T8" fmla="*/ 42 w 109"/>
              <a:gd name="T9" fmla="*/ 162 h 167"/>
              <a:gd name="T10" fmla="*/ 20 w 109"/>
              <a:gd name="T11" fmla="*/ 147 h 167"/>
              <a:gd name="T12" fmla="*/ 5 w 109"/>
              <a:gd name="T13" fmla="*/ 121 h 167"/>
              <a:gd name="T14" fmla="*/ 0 w 109"/>
              <a:gd name="T15" fmla="*/ 84 h 167"/>
              <a:gd name="T16" fmla="*/ 6 w 109"/>
              <a:gd name="T17" fmla="*/ 45 h 167"/>
              <a:gd name="T18" fmla="*/ 22 w 109"/>
              <a:gd name="T19" fmla="*/ 20 h 167"/>
              <a:gd name="T20" fmla="*/ 44 w 109"/>
              <a:gd name="T21" fmla="*/ 5 h 167"/>
              <a:gd name="T22" fmla="*/ 70 w 109"/>
              <a:gd name="T23" fmla="*/ 0 h 167"/>
              <a:gd name="T24" fmla="*/ 92 w 109"/>
              <a:gd name="T25" fmla="*/ 2 h 167"/>
              <a:gd name="T26" fmla="*/ 107 w 109"/>
              <a:gd name="T27" fmla="*/ 6 h 167"/>
              <a:gd name="T28" fmla="*/ 102 w 109"/>
              <a:gd name="T29" fmla="*/ 23 h 167"/>
              <a:gd name="T30" fmla="*/ 71 w 109"/>
              <a:gd name="T31" fmla="*/ 17 h 167"/>
              <a:gd name="T32" fmla="*/ 52 w 109"/>
              <a:gd name="T33" fmla="*/ 21 h 167"/>
              <a:gd name="T34" fmla="*/ 36 w 109"/>
              <a:gd name="T35" fmla="*/ 32 h 167"/>
              <a:gd name="T36" fmla="*/ 24 w 109"/>
              <a:gd name="T37" fmla="*/ 53 h 167"/>
              <a:gd name="T38" fmla="*/ 20 w 109"/>
              <a:gd name="T39" fmla="*/ 84 h 167"/>
              <a:gd name="T40" fmla="*/ 24 w 109"/>
              <a:gd name="T41" fmla="*/ 112 h 167"/>
              <a:gd name="T42" fmla="*/ 36 w 109"/>
              <a:gd name="T43" fmla="*/ 133 h 167"/>
              <a:gd name="T44" fmla="*/ 53 w 109"/>
              <a:gd name="T45" fmla="*/ 145 h 167"/>
              <a:gd name="T46" fmla="*/ 74 w 109"/>
              <a:gd name="T47" fmla="*/ 150 h 167"/>
              <a:gd name="T48" fmla="*/ 92 w 109"/>
              <a:gd name="T49" fmla="*/ 148 h 167"/>
              <a:gd name="T50" fmla="*/ 105 w 109"/>
              <a:gd name="T51" fmla="*/ 142 h 167"/>
              <a:gd name="T52" fmla="*/ 109 w 109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7">
                <a:moveTo>
                  <a:pt x="109" y="157"/>
                </a:moveTo>
                <a:lnTo>
                  <a:pt x="109" y="157"/>
                </a:lnTo>
                <a:cubicBezTo>
                  <a:pt x="105" y="161"/>
                  <a:pt x="99" y="163"/>
                  <a:pt x="92" y="165"/>
                </a:cubicBezTo>
                <a:cubicBezTo>
                  <a:pt x="85" y="166"/>
                  <a:pt x="77" y="167"/>
                  <a:pt x="69" y="167"/>
                </a:cubicBezTo>
                <a:cubicBezTo>
                  <a:pt x="60" y="167"/>
                  <a:pt x="51" y="165"/>
                  <a:pt x="42" y="162"/>
                </a:cubicBezTo>
                <a:cubicBezTo>
                  <a:pt x="34" y="158"/>
                  <a:pt x="27" y="153"/>
                  <a:pt x="20" y="147"/>
                </a:cubicBezTo>
                <a:cubicBezTo>
                  <a:pt x="14" y="140"/>
                  <a:pt x="9" y="131"/>
                  <a:pt x="5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6" y="45"/>
                </a:cubicBezTo>
                <a:cubicBezTo>
                  <a:pt x="10" y="35"/>
                  <a:pt x="15" y="26"/>
                  <a:pt x="22" y="20"/>
                </a:cubicBezTo>
                <a:cubicBezTo>
                  <a:pt x="29" y="13"/>
                  <a:pt x="36" y="8"/>
                  <a:pt x="44" y="5"/>
                </a:cubicBezTo>
                <a:cubicBezTo>
                  <a:pt x="53" y="2"/>
                  <a:pt x="61" y="0"/>
                  <a:pt x="70" y="0"/>
                </a:cubicBezTo>
                <a:cubicBezTo>
                  <a:pt x="79" y="0"/>
                  <a:pt x="86" y="1"/>
                  <a:pt x="92" y="2"/>
                </a:cubicBezTo>
                <a:cubicBezTo>
                  <a:pt x="98" y="3"/>
                  <a:pt x="103" y="4"/>
                  <a:pt x="107" y="6"/>
                </a:cubicBezTo>
                <a:lnTo>
                  <a:pt x="102" y="23"/>
                </a:lnTo>
                <a:cubicBezTo>
                  <a:pt x="95" y="19"/>
                  <a:pt x="85" y="17"/>
                  <a:pt x="71" y="17"/>
                </a:cubicBezTo>
                <a:cubicBezTo>
                  <a:pt x="65" y="17"/>
                  <a:pt x="59" y="19"/>
                  <a:pt x="52" y="21"/>
                </a:cubicBezTo>
                <a:cubicBezTo>
                  <a:pt x="46" y="23"/>
                  <a:pt x="41" y="27"/>
                  <a:pt x="36" y="32"/>
                </a:cubicBezTo>
                <a:cubicBezTo>
                  <a:pt x="31" y="37"/>
                  <a:pt x="27" y="44"/>
                  <a:pt x="24" y="53"/>
                </a:cubicBezTo>
                <a:cubicBezTo>
                  <a:pt x="22" y="61"/>
                  <a:pt x="20" y="71"/>
                  <a:pt x="20" y="84"/>
                </a:cubicBezTo>
                <a:cubicBezTo>
                  <a:pt x="20" y="95"/>
                  <a:pt x="21" y="104"/>
                  <a:pt x="24" y="112"/>
                </a:cubicBezTo>
                <a:cubicBezTo>
                  <a:pt x="27" y="121"/>
                  <a:pt x="31" y="128"/>
                  <a:pt x="36" y="133"/>
                </a:cubicBezTo>
                <a:cubicBezTo>
                  <a:pt x="40" y="139"/>
                  <a:pt x="46" y="143"/>
                  <a:pt x="53" y="145"/>
                </a:cubicBezTo>
                <a:cubicBezTo>
                  <a:pt x="59" y="148"/>
                  <a:pt x="66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4" name="Freeform 1924"/>
          <p:cNvSpPr>
            <a:spLocks/>
          </p:cNvSpPr>
          <p:nvPr userDrawn="1"/>
        </p:nvSpPr>
        <p:spPr bwMode="auto">
          <a:xfrm>
            <a:off x="1403351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5" name="Freeform 1925"/>
          <p:cNvSpPr>
            <a:spLocks/>
          </p:cNvSpPr>
          <p:nvPr userDrawn="1"/>
        </p:nvSpPr>
        <p:spPr bwMode="auto">
          <a:xfrm>
            <a:off x="1504951" y="284163"/>
            <a:ext cx="63500" cy="115888"/>
          </a:xfrm>
          <a:custGeom>
            <a:avLst/>
            <a:gdLst>
              <a:gd name="T0" fmla="*/ 0 w 89"/>
              <a:gd name="T1" fmla="*/ 0 h 161"/>
              <a:gd name="T2" fmla="*/ 0 w 89"/>
              <a:gd name="T3" fmla="*/ 0 h 161"/>
              <a:gd name="T4" fmla="*/ 88 w 89"/>
              <a:gd name="T5" fmla="*/ 0 h 161"/>
              <a:gd name="T6" fmla="*/ 88 w 89"/>
              <a:gd name="T7" fmla="*/ 17 h 161"/>
              <a:gd name="T8" fmla="*/ 20 w 89"/>
              <a:gd name="T9" fmla="*/ 17 h 161"/>
              <a:gd name="T10" fmla="*/ 20 w 89"/>
              <a:gd name="T11" fmla="*/ 70 h 161"/>
              <a:gd name="T12" fmla="*/ 82 w 89"/>
              <a:gd name="T13" fmla="*/ 70 h 161"/>
              <a:gd name="T14" fmla="*/ 82 w 89"/>
              <a:gd name="T15" fmla="*/ 87 h 161"/>
              <a:gd name="T16" fmla="*/ 20 w 89"/>
              <a:gd name="T17" fmla="*/ 87 h 161"/>
              <a:gd name="T18" fmla="*/ 20 w 89"/>
              <a:gd name="T19" fmla="*/ 144 h 161"/>
              <a:gd name="T20" fmla="*/ 89 w 89"/>
              <a:gd name="T21" fmla="*/ 144 h 161"/>
              <a:gd name="T22" fmla="*/ 89 w 89"/>
              <a:gd name="T23" fmla="*/ 161 h 161"/>
              <a:gd name="T24" fmla="*/ 0 w 89"/>
              <a:gd name="T25" fmla="*/ 161 h 161"/>
              <a:gd name="T26" fmla="*/ 0 w 89"/>
              <a:gd name="T27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" h="161">
                <a:moveTo>
                  <a:pt x="0" y="0"/>
                </a:moveTo>
                <a:lnTo>
                  <a:pt x="0" y="0"/>
                </a:lnTo>
                <a:lnTo>
                  <a:pt x="88" y="0"/>
                </a:lnTo>
                <a:lnTo>
                  <a:pt x="88" y="17"/>
                </a:lnTo>
                <a:lnTo>
                  <a:pt x="20" y="17"/>
                </a:lnTo>
                <a:lnTo>
                  <a:pt x="20" y="70"/>
                </a:lnTo>
                <a:lnTo>
                  <a:pt x="82" y="70"/>
                </a:lnTo>
                <a:lnTo>
                  <a:pt x="82" y="87"/>
                </a:lnTo>
                <a:lnTo>
                  <a:pt x="20" y="87"/>
                </a:lnTo>
                <a:lnTo>
                  <a:pt x="20" y="144"/>
                </a:lnTo>
                <a:lnTo>
                  <a:pt x="89" y="144"/>
                </a:lnTo>
                <a:lnTo>
                  <a:pt x="89" y="161"/>
                </a:lnTo>
                <a:lnTo>
                  <a:pt x="0" y="16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6" name="Freeform 1926"/>
          <p:cNvSpPr>
            <a:spLocks noEditPoints="1"/>
          </p:cNvSpPr>
          <p:nvPr userDrawn="1"/>
        </p:nvSpPr>
        <p:spPr bwMode="auto">
          <a:xfrm>
            <a:off x="1593851" y="282575"/>
            <a:ext cx="71438" cy="117475"/>
          </a:xfrm>
          <a:custGeom>
            <a:avLst/>
            <a:gdLst>
              <a:gd name="T0" fmla="*/ 39 w 100"/>
              <a:gd name="T1" fmla="*/ 17 h 163"/>
              <a:gd name="T2" fmla="*/ 39 w 100"/>
              <a:gd name="T3" fmla="*/ 17 h 163"/>
              <a:gd name="T4" fmla="*/ 27 w 100"/>
              <a:gd name="T5" fmla="*/ 17 h 163"/>
              <a:gd name="T6" fmla="*/ 19 w 100"/>
              <a:gd name="T7" fmla="*/ 18 h 163"/>
              <a:gd name="T8" fmla="*/ 19 w 100"/>
              <a:gd name="T9" fmla="*/ 85 h 163"/>
              <a:gd name="T10" fmla="*/ 22 w 100"/>
              <a:gd name="T11" fmla="*/ 85 h 163"/>
              <a:gd name="T12" fmla="*/ 28 w 100"/>
              <a:gd name="T13" fmla="*/ 86 h 163"/>
              <a:gd name="T14" fmla="*/ 33 w 100"/>
              <a:gd name="T15" fmla="*/ 86 h 163"/>
              <a:gd name="T16" fmla="*/ 37 w 100"/>
              <a:gd name="T17" fmla="*/ 86 h 163"/>
              <a:gd name="T18" fmla="*/ 52 w 100"/>
              <a:gd name="T19" fmla="*/ 84 h 163"/>
              <a:gd name="T20" fmla="*/ 66 w 100"/>
              <a:gd name="T21" fmla="*/ 79 h 163"/>
              <a:gd name="T22" fmla="*/ 76 w 100"/>
              <a:gd name="T23" fmla="*/ 68 h 163"/>
              <a:gd name="T24" fmla="*/ 80 w 100"/>
              <a:gd name="T25" fmla="*/ 50 h 163"/>
              <a:gd name="T26" fmla="*/ 76 w 100"/>
              <a:gd name="T27" fmla="*/ 34 h 163"/>
              <a:gd name="T28" fmla="*/ 67 w 100"/>
              <a:gd name="T29" fmla="*/ 24 h 163"/>
              <a:gd name="T30" fmla="*/ 54 w 100"/>
              <a:gd name="T31" fmla="*/ 19 h 163"/>
              <a:gd name="T32" fmla="*/ 39 w 100"/>
              <a:gd name="T33" fmla="*/ 17 h 163"/>
              <a:gd name="T34" fmla="*/ 0 w 100"/>
              <a:gd name="T35" fmla="*/ 4 h 163"/>
              <a:gd name="T36" fmla="*/ 0 w 100"/>
              <a:gd name="T37" fmla="*/ 4 h 163"/>
              <a:gd name="T38" fmla="*/ 18 w 100"/>
              <a:gd name="T39" fmla="*/ 1 h 163"/>
              <a:gd name="T40" fmla="*/ 38 w 100"/>
              <a:gd name="T41" fmla="*/ 0 h 163"/>
              <a:gd name="T42" fmla="*/ 60 w 100"/>
              <a:gd name="T43" fmla="*/ 2 h 163"/>
              <a:gd name="T44" fmla="*/ 80 w 100"/>
              <a:gd name="T45" fmla="*/ 10 h 163"/>
              <a:gd name="T46" fmla="*/ 94 w 100"/>
              <a:gd name="T47" fmla="*/ 25 h 163"/>
              <a:gd name="T48" fmla="*/ 100 w 100"/>
              <a:gd name="T49" fmla="*/ 50 h 163"/>
              <a:gd name="T50" fmla="*/ 95 w 100"/>
              <a:gd name="T51" fmla="*/ 74 h 163"/>
              <a:gd name="T52" fmla="*/ 81 w 100"/>
              <a:gd name="T53" fmla="*/ 91 h 163"/>
              <a:gd name="T54" fmla="*/ 61 w 100"/>
              <a:gd name="T55" fmla="*/ 100 h 163"/>
              <a:gd name="T56" fmla="*/ 37 w 100"/>
              <a:gd name="T57" fmla="*/ 103 h 163"/>
              <a:gd name="T58" fmla="*/ 34 w 100"/>
              <a:gd name="T59" fmla="*/ 103 h 163"/>
              <a:gd name="T60" fmla="*/ 28 w 100"/>
              <a:gd name="T61" fmla="*/ 103 h 163"/>
              <a:gd name="T62" fmla="*/ 23 w 100"/>
              <a:gd name="T63" fmla="*/ 102 h 163"/>
              <a:gd name="T64" fmla="*/ 19 w 100"/>
              <a:gd name="T65" fmla="*/ 102 h 163"/>
              <a:gd name="T66" fmla="*/ 19 w 100"/>
              <a:gd name="T67" fmla="*/ 163 h 163"/>
              <a:gd name="T68" fmla="*/ 0 w 100"/>
              <a:gd name="T69" fmla="*/ 163 h 163"/>
              <a:gd name="T70" fmla="*/ 0 w 100"/>
              <a:gd name="T71" fmla="*/ 4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0" h="163">
                <a:moveTo>
                  <a:pt x="39" y="17"/>
                </a:moveTo>
                <a:lnTo>
                  <a:pt x="39" y="17"/>
                </a:lnTo>
                <a:cubicBezTo>
                  <a:pt x="35" y="17"/>
                  <a:pt x="31" y="17"/>
                  <a:pt x="27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85"/>
                </a:lnTo>
                <a:cubicBezTo>
                  <a:pt x="19" y="85"/>
                  <a:pt x="21" y="85"/>
                  <a:pt x="22" y="85"/>
                </a:cubicBezTo>
                <a:cubicBezTo>
                  <a:pt x="24" y="85"/>
                  <a:pt x="26" y="86"/>
                  <a:pt x="28" y="86"/>
                </a:cubicBezTo>
                <a:cubicBezTo>
                  <a:pt x="29" y="86"/>
                  <a:pt x="31" y="86"/>
                  <a:pt x="33" y="86"/>
                </a:cubicBezTo>
                <a:lnTo>
                  <a:pt x="37" y="86"/>
                </a:lnTo>
                <a:cubicBezTo>
                  <a:pt x="42" y="86"/>
                  <a:pt x="47" y="85"/>
                  <a:pt x="52" y="84"/>
                </a:cubicBezTo>
                <a:cubicBezTo>
                  <a:pt x="57" y="83"/>
                  <a:pt x="62" y="81"/>
                  <a:pt x="66" y="79"/>
                </a:cubicBezTo>
                <a:cubicBezTo>
                  <a:pt x="70" y="76"/>
                  <a:pt x="73" y="73"/>
                  <a:pt x="76" y="68"/>
                </a:cubicBezTo>
                <a:cubicBezTo>
                  <a:pt x="78" y="63"/>
                  <a:pt x="80" y="57"/>
                  <a:pt x="80" y="50"/>
                </a:cubicBezTo>
                <a:cubicBezTo>
                  <a:pt x="80" y="43"/>
                  <a:pt x="78" y="38"/>
                  <a:pt x="76" y="34"/>
                </a:cubicBezTo>
                <a:cubicBezTo>
                  <a:pt x="74" y="30"/>
                  <a:pt x="71" y="26"/>
                  <a:pt x="67" y="24"/>
                </a:cubicBezTo>
                <a:cubicBezTo>
                  <a:pt x="63" y="21"/>
                  <a:pt x="58" y="20"/>
                  <a:pt x="54" y="19"/>
                </a:cubicBezTo>
                <a:cubicBezTo>
                  <a:pt x="49" y="17"/>
                  <a:pt x="44" y="17"/>
                  <a:pt x="39" y="17"/>
                </a:cubicBezTo>
                <a:close/>
                <a:moveTo>
                  <a:pt x="0" y="4"/>
                </a:moveTo>
                <a:lnTo>
                  <a:pt x="0" y="4"/>
                </a:lnTo>
                <a:cubicBezTo>
                  <a:pt x="5" y="2"/>
                  <a:pt x="12" y="2"/>
                  <a:pt x="18" y="1"/>
                </a:cubicBezTo>
                <a:cubicBezTo>
                  <a:pt x="25" y="1"/>
                  <a:pt x="32" y="0"/>
                  <a:pt x="38" y="0"/>
                </a:cubicBezTo>
                <a:cubicBezTo>
                  <a:pt x="45" y="0"/>
                  <a:pt x="53" y="1"/>
                  <a:pt x="60" y="2"/>
                </a:cubicBezTo>
                <a:cubicBezTo>
                  <a:pt x="67" y="4"/>
                  <a:pt x="74" y="6"/>
                  <a:pt x="80" y="10"/>
                </a:cubicBezTo>
                <a:cubicBezTo>
                  <a:pt x="86" y="14"/>
                  <a:pt x="91" y="19"/>
                  <a:pt x="94" y="25"/>
                </a:cubicBezTo>
                <a:cubicBezTo>
                  <a:pt x="98" y="32"/>
                  <a:pt x="100" y="40"/>
                  <a:pt x="100" y="50"/>
                </a:cubicBezTo>
                <a:cubicBezTo>
                  <a:pt x="100" y="60"/>
                  <a:pt x="98" y="68"/>
                  <a:pt x="95" y="74"/>
                </a:cubicBezTo>
                <a:cubicBezTo>
                  <a:pt x="91" y="81"/>
                  <a:pt x="86" y="87"/>
                  <a:pt x="81" y="91"/>
                </a:cubicBezTo>
                <a:cubicBezTo>
                  <a:pt x="75" y="95"/>
                  <a:pt x="68" y="98"/>
                  <a:pt x="61" y="100"/>
                </a:cubicBezTo>
                <a:cubicBezTo>
                  <a:pt x="53" y="102"/>
                  <a:pt x="45" y="103"/>
                  <a:pt x="37" y="103"/>
                </a:cubicBezTo>
                <a:lnTo>
                  <a:pt x="34" y="103"/>
                </a:lnTo>
                <a:cubicBezTo>
                  <a:pt x="32" y="103"/>
                  <a:pt x="30" y="103"/>
                  <a:pt x="28" y="103"/>
                </a:cubicBezTo>
                <a:cubicBezTo>
                  <a:pt x="26" y="103"/>
                  <a:pt x="24" y="102"/>
                  <a:pt x="23" y="102"/>
                </a:cubicBezTo>
                <a:cubicBezTo>
                  <a:pt x="21" y="102"/>
                  <a:pt x="19" y="102"/>
                  <a:pt x="19" y="102"/>
                </a:cubicBezTo>
                <a:lnTo>
                  <a:pt x="19" y="163"/>
                </a:lnTo>
                <a:lnTo>
                  <a:pt x="0" y="163"/>
                </a:lnTo>
                <a:lnTo>
                  <a:pt x="0" y="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7" name="Freeform 1927"/>
          <p:cNvSpPr>
            <a:spLocks/>
          </p:cNvSpPr>
          <p:nvPr userDrawn="1"/>
        </p:nvSpPr>
        <p:spPr bwMode="auto">
          <a:xfrm>
            <a:off x="1677988" y="282575"/>
            <a:ext cx="77788" cy="120650"/>
          </a:xfrm>
          <a:custGeom>
            <a:avLst/>
            <a:gdLst>
              <a:gd name="T0" fmla="*/ 110 w 110"/>
              <a:gd name="T1" fmla="*/ 157 h 167"/>
              <a:gd name="T2" fmla="*/ 110 w 110"/>
              <a:gd name="T3" fmla="*/ 157 h 167"/>
              <a:gd name="T4" fmla="*/ 92 w 110"/>
              <a:gd name="T5" fmla="*/ 165 h 167"/>
              <a:gd name="T6" fmla="*/ 70 w 110"/>
              <a:gd name="T7" fmla="*/ 167 h 167"/>
              <a:gd name="T8" fmla="*/ 43 w 110"/>
              <a:gd name="T9" fmla="*/ 162 h 167"/>
              <a:gd name="T10" fmla="*/ 21 w 110"/>
              <a:gd name="T11" fmla="*/ 147 h 167"/>
              <a:gd name="T12" fmla="*/ 6 w 110"/>
              <a:gd name="T13" fmla="*/ 121 h 167"/>
              <a:gd name="T14" fmla="*/ 0 w 110"/>
              <a:gd name="T15" fmla="*/ 84 h 167"/>
              <a:gd name="T16" fmla="*/ 7 w 110"/>
              <a:gd name="T17" fmla="*/ 45 h 167"/>
              <a:gd name="T18" fmla="*/ 23 w 110"/>
              <a:gd name="T19" fmla="*/ 20 h 167"/>
              <a:gd name="T20" fmla="*/ 45 w 110"/>
              <a:gd name="T21" fmla="*/ 5 h 167"/>
              <a:gd name="T22" fmla="*/ 70 w 110"/>
              <a:gd name="T23" fmla="*/ 0 h 167"/>
              <a:gd name="T24" fmla="*/ 93 w 110"/>
              <a:gd name="T25" fmla="*/ 2 h 167"/>
              <a:gd name="T26" fmla="*/ 108 w 110"/>
              <a:gd name="T27" fmla="*/ 6 h 167"/>
              <a:gd name="T28" fmla="*/ 103 w 110"/>
              <a:gd name="T29" fmla="*/ 23 h 167"/>
              <a:gd name="T30" fmla="*/ 72 w 110"/>
              <a:gd name="T31" fmla="*/ 17 h 167"/>
              <a:gd name="T32" fmla="*/ 53 w 110"/>
              <a:gd name="T33" fmla="*/ 21 h 167"/>
              <a:gd name="T34" fmla="*/ 37 w 110"/>
              <a:gd name="T35" fmla="*/ 32 h 167"/>
              <a:gd name="T36" fmla="*/ 25 w 110"/>
              <a:gd name="T37" fmla="*/ 53 h 167"/>
              <a:gd name="T38" fmla="*/ 21 w 110"/>
              <a:gd name="T39" fmla="*/ 84 h 167"/>
              <a:gd name="T40" fmla="*/ 25 w 110"/>
              <a:gd name="T41" fmla="*/ 112 h 167"/>
              <a:gd name="T42" fmla="*/ 36 w 110"/>
              <a:gd name="T43" fmla="*/ 133 h 167"/>
              <a:gd name="T44" fmla="*/ 53 w 110"/>
              <a:gd name="T45" fmla="*/ 145 h 167"/>
              <a:gd name="T46" fmla="*/ 74 w 110"/>
              <a:gd name="T47" fmla="*/ 150 h 167"/>
              <a:gd name="T48" fmla="*/ 92 w 110"/>
              <a:gd name="T49" fmla="*/ 148 h 167"/>
              <a:gd name="T50" fmla="*/ 105 w 110"/>
              <a:gd name="T51" fmla="*/ 142 h 167"/>
              <a:gd name="T52" fmla="*/ 110 w 110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0" h="167">
                <a:moveTo>
                  <a:pt x="110" y="157"/>
                </a:moveTo>
                <a:lnTo>
                  <a:pt x="110" y="157"/>
                </a:lnTo>
                <a:cubicBezTo>
                  <a:pt x="105" y="161"/>
                  <a:pt x="100" y="163"/>
                  <a:pt x="92" y="165"/>
                </a:cubicBezTo>
                <a:cubicBezTo>
                  <a:pt x="85" y="166"/>
                  <a:pt x="78" y="167"/>
                  <a:pt x="70" y="167"/>
                </a:cubicBezTo>
                <a:cubicBezTo>
                  <a:pt x="60" y="167"/>
                  <a:pt x="51" y="165"/>
                  <a:pt x="43" y="162"/>
                </a:cubicBezTo>
                <a:cubicBezTo>
                  <a:pt x="35" y="158"/>
                  <a:pt x="27" y="153"/>
                  <a:pt x="21" y="147"/>
                </a:cubicBezTo>
                <a:cubicBezTo>
                  <a:pt x="15" y="140"/>
                  <a:pt x="10" y="131"/>
                  <a:pt x="6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7" y="45"/>
                </a:cubicBezTo>
                <a:cubicBezTo>
                  <a:pt x="11" y="35"/>
                  <a:pt x="16" y="26"/>
                  <a:pt x="23" y="20"/>
                </a:cubicBezTo>
                <a:cubicBezTo>
                  <a:pt x="29" y="13"/>
                  <a:pt x="37" y="8"/>
                  <a:pt x="45" y="5"/>
                </a:cubicBezTo>
                <a:cubicBezTo>
                  <a:pt x="53" y="2"/>
                  <a:pt x="62" y="0"/>
                  <a:pt x="70" y="0"/>
                </a:cubicBezTo>
                <a:cubicBezTo>
                  <a:pt x="79" y="0"/>
                  <a:pt x="87" y="1"/>
                  <a:pt x="93" y="2"/>
                </a:cubicBezTo>
                <a:cubicBezTo>
                  <a:pt x="99" y="3"/>
                  <a:pt x="104" y="4"/>
                  <a:pt x="108" y="6"/>
                </a:cubicBezTo>
                <a:lnTo>
                  <a:pt x="103" y="23"/>
                </a:lnTo>
                <a:cubicBezTo>
                  <a:pt x="96" y="19"/>
                  <a:pt x="85" y="17"/>
                  <a:pt x="72" y="17"/>
                </a:cubicBezTo>
                <a:cubicBezTo>
                  <a:pt x="65" y="17"/>
                  <a:pt x="59" y="19"/>
                  <a:pt x="53" y="21"/>
                </a:cubicBezTo>
                <a:cubicBezTo>
                  <a:pt x="47" y="23"/>
                  <a:pt x="41" y="27"/>
                  <a:pt x="37" y="32"/>
                </a:cubicBezTo>
                <a:cubicBezTo>
                  <a:pt x="32" y="37"/>
                  <a:pt x="28" y="44"/>
                  <a:pt x="25" y="53"/>
                </a:cubicBezTo>
                <a:cubicBezTo>
                  <a:pt x="22" y="61"/>
                  <a:pt x="21" y="71"/>
                  <a:pt x="21" y="84"/>
                </a:cubicBezTo>
                <a:cubicBezTo>
                  <a:pt x="21" y="95"/>
                  <a:pt x="22" y="104"/>
                  <a:pt x="25" y="112"/>
                </a:cubicBezTo>
                <a:cubicBezTo>
                  <a:pt x="28" y="121"/>
                  <a:pt x="31" y="128"/>
                  <a:pt x="36" y="133"/>
                </a:cubicBezTo>
                <a:cubicBezTo>
                  <a:pt x="41" y="139"/>
                  <a:pt x="47" y="143"/>
                  <a:pt x="53" y="145"/>
                </a:cubicBezTo>
                <a:cubicBezTo>
                  <a:pt x="60" y="148"/>
                  <a:pt x="67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2" y="144"/>
                  <a:pt x="105" y="142"/>
                </a:cubicBezTo>
                <a:lnTo>
                  <a:pt x="110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8" name="Freeform 1928"/>
          <p:cNvSpPr>
            <a:spLocks/>
          </p:cNvSpPr>
          <p:nvPr userDrawn="1"/>
        </p:nvSpPr>
        <p:spPr bwMode="auto">
          <a:xfrm>
            <a:off x="1763713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9" name="Freeform 1929"/>
          <p:cNvSpPr>
            <a:spLocks noEditPoints="1"/>
          </p:cNvSpPr>
          <p:nvPr userDrawn="1"/>
        </p:nvSpPr>
        <p:spPr bwMode="auto">
          <a:xfrm>
            <a:off x="1865313" y="282575"/>
            <a:ext cx="73025" cy="119063"/>
          </a:xfrm>
          <a:custGeom>
            <a:avLst/>
            <a:gdLst>
              <a:gd name="T0" fmla="*/ 44 w 102"/>
              <a:gd name="T1" fmla="*/ 148 h 165"/>
              <a:gd name="T2" fmla="*/ 44 w 102"/>
              <a:gd name="T3" fmla="*/ 148 h 165"/>
              <a:gd name="T4" fmla="*/ 58 w 102"/>
              <a:gd name="T5" fmla="*/ 146 h 165"/>
              <a:gd name="T6" fmla="*/ 70 w 102"/>
              <a:gd name="T7" fmla="*/ 141 h 165"/>
              <a:gd name="T8" fmla="*/ 78 w 102"/>
              <a:gd name="T9" fmla="*/ 132 h 165"/>
              <a:gd name="T10" fmla="*/ 82 w 102"/>
              <a:gd name="T11" fmla="*/ 119 h 165"/>
              <a:gd name="T12" fmla="*/ 78 w 102"/>
              <a:gd name="T13" fmla="*/ 103 h 165"/>
              <a:gd name="T14" fmla="*/ 68 w 102"/>
              <a:gd name="T15" fmla="*/ 94 h 165"/>
              <a:gd name="T16" fmla="*/ 54 w 102"/>
              <a:gd name="T17" fmla="*/ 90 h 165"/>
              <a:gd name="T18" fmla="*/ 39 w 102"/>
              <a:gd name="T19" fmla="*/ 89 h 165"/>
              <a:gd name="T20" fmla="*/ 19 w 102"/>
              <a:gd name="T21" fmla="*/ 89 h 165"/>
              <a:gd name="T22" fmla="*/ 19 w 102"/>
              <a:gd name="T23" fmla="*/ 147 h 165"/>
              <a:gd name="T24" fmla="*/ 24 w 102"/>
              <a:gd name="T25" fmla="*/ 147 h 165"/>
              <a:gd name="T26" fmla="*/ 30 w 102"/>
              <a:gd name="T27" fmla="*/ 148 h 165"/>
              <a:gd name="T28" fmla="*/ 37 w 102"/>
              <a:gd name="T29" fmla="*/ 148 h 165"/>
              <a:gd name="T30" fmla="*/ 44 w 102"/>
              <a:gd name="T31" fmla="*/ 148 h 165"/>
              <a:gd name="T32" fmla="*/ 31 w 102"/>
              <a:gd name="T33" fmla="*/ 73 h 165"/>
              <a:gd name="T34" fmla="*/ 31 w 102"/>
              <a:gd name="T35" fmla="*/ 73 h 165"/>
              <a:gd name="T36" fmla="*/ 40 w 102"/>
              <a:gd name="T37" fmla="*/ 73 h 165"/>
              <a:gd name="T38" fmla="*/ 50 w 102"/>
              <a:gd name="T39" fmla="*/ 72 h 165"/>
              <a:gd name="T40" fmla="*/ 60 w 102"/>
              <a:gd name="T41" fmla="*/ 67 h 165"/>
              <a:gd name="T42" fmla="*/ 69 w 102"/>
              <a:gd name="T43" fmla="*/ 61 h 165"/>
              <a:gd name="T44" fmla="*/ 75 w 102"/>
              <a:gd name="T45" fmla="*/ 53 h 165"/>
              <a:gd name="T46" fmla="*/ 77 w 102"/>
              <a:gd name="T47" fmla="*/ 43 h 165"/>
              <a:gd name="T48" fmla="*/ 74 w 102"/>
              <a:gd name="T49" fmla="*/ 30 h 165"/>
              <a:gd name="T50" fmla="*/ 66 w 102"/>
              <a:gd name="T51" fmla="*/ 22 h 165"/>
              <a:gd name="T52" fmla="*/ 55 w 102"/>
              <a:gd name="T53" fmla="*/ 18 h 165"/>
              <a:gd name="T54" fmla="*/ 42 w 102"/>
              <a:gd name="T55" fmla="*/ 17 h 165"/>
              <a:gd name="T56" fmla="*/ 29 w 102"/>
              <a:gd name="T57" fmla="*/ 17 h 165"/>
              <a:gd name="T58" fmla="*/ 19 w 102"/>
              <a:gd name="T59" fmla="*/ 18 h 165"/>
              <a:gd name="T60" fmla="*/ 19 w 102"/>
              <a:gd name="T61" fmla="*/ 73 h 165"/>
              <a:gd name="T62" fmla="*/ 31 w 102"/>
              <a:gd name="T63" fmla="*/ 73 h 165"/>
              <a:gd name="T64" fmla="*/ 97 w 102"/>
              <a:gd name="T65" fmla="*/ 39 h 165"/>
              <a:gd name="T66" fmla="*/ 97 w 102"/>
              <a:gd name="T67" fmla="*/ 39 h 165"/>
              <a:gd name="T68" fmla="*/ 95 w 102"/>
              <a:gd name="T69" fmla="*/ 51 h 165"/>
              <a:gd name="T70" fmla="*/ 90 w 102"/>
              <a:gd name="T71" fmla="*/ 62 h 165"/>
              <a:gd name="T72" fmla="*/ 80 w 102"/>
              <a:gd name="T73" fmla="*/ 71 h 165"/>
              <a:gd name="T74" fmla="*/ 67 w 102"/>
              <a:gd name="T75" fmla="*/ 77 h 165"/>
              <a:gd name="T76" fmla="*/ 67 w 102"/>
              <a:gd name="T77" fmla="*/ 78 h 165"/>
              <a:gd name="T78" fmla="*/ 80 w 102"/>
              <a:gd name="T79" fmla="*/ 82 h 165"/>
              <a:gd name="T80" fmla="*/ 91 w 102"/>
              <a:gd name="T81" fmla="*/ 89 h 165"/>
              <a:gd name="T82" fmla="*/ 99 w 102"/>
              <a:gd name="T83" fmla="*/ 101 h 165"/>
              <a:gd name="T84" fmla="*/ 102 w 102"/>
              <a:gd name="T85" fmla="*/ 117 h 165"/>
              <a:gd name="T86" fmla="*/ 97 w 102"/>
              <a:gd name="T87" fmla="*/ 139 h 165"/>
              <a:gd name="T88" fmla="*/ 83 w 102"/>
              <a:gd name="T89" fmla="*/ 153 h 165"/>
              <a:gd name="T90" fmla="*/ 64 w 102"/>
              <a:gd name="T91" fmla="*/ 162 h 165"/>
              <a:gd name="T92" fmla="*/ 42 w 102"/>
              <a:gd name="T93" fmla="*/ 165 h 165"/>
              <a:gd name="T94" fmla="*/ 33 w 102"/>
              <a:gd name="T95" fmla="*/ 165 h 165"/>
              <a:gd name="T96" fmla="*/ 22 w 102"/>
              <a:gd name="T97" fmla="*/ 164 h 165"/>
              <a:gd name="T98" fmla="*/ 10 w 102"/>
              <a:gd name="T99" fmla="*/ 163 h 165"/>
              <a:gd name="T100" fmla="*/ 0 w 102"/>
              <a:gd name="T101" fmla="*/ 162 h 165"/>
              <a:gd name="T102" fmla="*/ 0 w 102"/>
              <a:gd name="T103" fmla="*/ 4 h 165"/>
              <a:gd name="T104" fmla="*/ 20 w 102"/>
              <a:gd name="T105" fmla="*/ 1 h 165"/>
              <a:gd name="T106" fmla="*/ 44 w 102"/>
              <a:gd name="T107" fmla="*/ 0 h 165"/>
              <a:gd name="T108" fmla="*/ 63 w 102"/>
              <a:gd name="T109" fmla="*/ 2 h 165"/>
              <a:gd name="T110" fmla="*/ 79 w 102"/>
              <a:gd name="T111" fmla="*/ 8 h 165"/>
              <a:gd name="T112" fmla="*/ 92 w 102"/>
              <a:gd name="T113" fmla="*/ 19 h 165"/>
              <a:gd name="T114" fmla="*/ 97 w 102"/>
              <a:gd name="T115" fmla="*/ 39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65">
                <a:moveTo>
                  <a:pt x="44" y="148"/>
                </a:moveTo>
                <a:lnTo>
                  <a:pt x="44" y="148"/>
                </a:lnTo>
                <a:cubicBezTo>
                  <a:pt x="49" y="148"/>
                  <a:pt x="53" y="148"/>
                  <a:pt x="58" y="146"/>
                </a:cubicBezTo>
                <a:cubicBezTo>
                  <a:pt x="62" y="145"/>
                  <a:pt x="67" y="143"/>
                  <a:pt x="70" y="141"/>
                </a:cubicBezTo>
                <a:cubicBezTo>
                  <a:pt x="74" y="138"/>
                  <a:pt x="76" y="135"/>
                  <a:pt x="78" y="132"/>
                </a:cubicBezTo>
                <a:cubicBezTo>
                  <a:pt x="80" y="128"/>
                  <a:pt x="82" y="124"/>
                  <a:pt x="82" y="119"/>
                </a:cubicBezTo>
                <a:cubicBezTo>
                  <a:pt x="82" y="112"/>
                  <a:pt x="80" y="107"/>
                  <a:pt x="78" y="103"/>
                </a:cubicBezTo>
                <a:cubicBezTo>
                  <a:pt x="75" y="100"/>
                  <a:pt x="72" y="97"/>
                  <a:pt x="68" y="94"/>
                </a:cubicBezTo>
                <a:cubicBezTo>
                  <a:pt x="64" y="92"/>
                  <a:pt x="59" y="91"/>
                  <a:pt x="54" y="90"/>
                </a:cubicBezTo>
                <a:cubicBezTo>
                  <a:pt x="49" y="89"/>
                  <a:pt x="44" y="89"/>
                  <a:pt x="39" y="89"/>
                </a:cubicBezTo>
                <a:lnTo>
                  <a:pt x="19" y="89"/>
                </a:lnTo>
                <a:lnTo>
                  <a:pt x="19" y="147"/>
                </a:lnTo>
                <a:cubicBezTo>
                  <a:pt x="20" y="147"/>
                  <a:pt x="22" y="147"/>
                  <a:pt x="24" y="147"/>
                </a:cubicBezTo>
                <a:cubicBezTo>
                  <a:pt x="26" y="147"/>
                  <a:pt x="28" y="148"/>
                  <a:pt x="30" y="148"/>
                </a:cubicBezTo>
                <a:cubicBezTo>
                  <a:pt x="32" y="148"/>
                  <a:pt x="35" y="148"/>
                  <a:pt x="37" y="148"/>
                </a:cubicBezTo>
                <a:cubicBezTo>
                  <a:pt x="40" y="148"/>
                  <a:pt x="42" y="148"/>
                  <a:pt x="44" y="148"/>
                </a:cubicBezTo>
                <a:close/>
                <a:moveTo>
                  <a:pt x="31" y="73"/>
                </a:moveTo>
                <a:lnTo>
                  <a:pt x="31" y="73"/>
                </a:lnTo>
                <a:cubicBezTo>
                  <a:pt x="34" y="73"/>
                  <a:pt x="37" y="73"/>
                  <a:pt x="40" y="73"/>
                </a:cubicBezTo>
                <a:cubicBezTo>
                  <a:pt x="44" y="72"/>
                  <a:pt x="47" y="72"/>
                  <a:pt x="50" y="72"/>
                </a:cubicBezTo>
                <a:cubicBezTo>
                  <a:pt x="53" y="71"/>
                  <a:pt x="57" y="69"/>
                  <a:pt x="60" y="67"/>
                </a:cubicBezTo>
                <a:cubicBezTo>
                  <a:pt x="63" y="66"/>
                  <a:pt x="66" y="64"/>
                  <a:pt x="69" y="61"/>
                </a:cubicBezTo>
                <a:cubicBezTo>
                  <a:pt x="71" y="59"/>
                  <a:pt x="73" y="56"/>
                  <a:pt x="75" y="53"/>
                </a:cubicBezTo>
                <a:cubicBezTo>
                  <a:pt x="76" y="50"/>
                  <a:pt x="77" y="46"/>
                  <a:pt x="77" y="43"/>
                </a:cubicBezTo>
                <a:cubicBezTo>
                  <a:pt x="77" y="38"/>
                  <a:pt x="76" y="34"/>
                  <a:pt x="74" y="30"/>
                </a:cubicBezTo>
                <a:cubicBezTo>
                  <a:pt x="72" y="27"/>
                  <a:pt x="69" y="24"/>
                  <a:pt x="66" y="22"/>
                </a:cubicBezTo>
                <a:cubicBezTo>
                  <a:pt x="63" y="20"/>
                  <a:pt x="59" y="19"/>
                  <a:pt x="55" y="18"/>
                </a:cubicBezTo>
                <a:cubicBezTo>
                  <a:pt x="51" y="17"/>
                  <a:pt x="47" y="17"/>
                  <a:pt x="42" y="17"/>
                </a:cubicBezTo>
                <a:cubicBezTo>
                  <a:pt x="37" y="17"/>
                  <a:pt x="33" y="17"/>
                  <a:pt x="29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73"/>
                </a:lnTo>
                <a:lnTo>
                  <a:pt x="31" y="73"/>
                </a:lnTo>
                <a:close/>
                <a:moveTo>
                  <a:pt x="97" y="39"/>
                </a:moveTo>
                <a:lnTo>
                  <a:pt x="97" y="39"/>
                </a:lnTo>
                <a:cubicBezTo>
                  <a:pt x="97" y="43"/>
                  <a:pt x="96" y="47"/>
                  <a:pt x="95" y="51"/>
                </a:cubicBezTo>
                <a:cubicBezTo>
                  <a:pt x="94" y="55"/>
                  <a:pt x="92" y="58"/>
                  <a:pt x="90" y="62"/>
                </a:cubicBezTo>
                <a:cubicBezTo>
                  <a:pt x="87" y="65"/>
                  <a:pt x="84" y="68"/>
                  <a:pt x="80" y="71"/>
                </a:cubicBezTo>
                <a:cubicBezTo>
                  <a:pt x="76" y="73"/>
                  <a:pt x="72" y="75"/>
                  <a:pt x="67" y="77"/>
                </a:cubicBezTo>
                <a:lnTo>
                  <a:pt x="67" y="78"/>
                </a:lnTo>
                <a:cubicBezTo>
                  <a:pt x="71" y="78"/>
                  <a:pt x="76" y="80"/>
                  <a:pt x="80" y="82"/>
                </a:cubicBezTo>
                <a:cubicBezTo>
                  <a:pt x="84" y="83"/>
                  <a:pt x="88" y="86"/>
                  <a:pt x="91" y="89"/>
                </a:cubicBezTo>
                <a:cubicBezTo>
                  <a:pt x="94" y="92"/>
                  <a:pt x="97" y="96"/>
                  <a:pt x="99" y="101"/>
                </a:cubicBezTo>
                <a:cubicBezTo>
                  <a:pt x="101" y="105"/>
                  <a:pt x="102" y="111"/>
                  <a:pt x="102" y="117"/>
                </a:cubicBezTo>
                <a:cubicBezTo>
                  <a:pt x="102" y="125"/>
                  <a:pt x="100" y="133"/>
                  <a:pt x="97" y="139"/>
                </a:cubicBezTo>
                <a:cubicBezTo>
                  <a:pt x="93" y="145"/>
                  <a:pt x="89" y="150"/>
                  <a:pt x="83" y="153"/>
                </a:cubicBezTo>
                <a:cubicBezTo>
                  <a:pt x="77" y="157"/>
                  <a:pt x="71" y="160"/>
                  <a:pt x="64" y="162"/>
                </a:cubicBezTo>
                <a:cubicBezTo>
                  <a:pt x="57" y="164"/>
                  <a:pt x="49" y="165"/>
                  <a:pt x="42" y="165"/>
                </a:cubicBezTo>
                <a:lnTo>
                  <a:pt x="33" y="165"/>
                </a:lnTo>
                <a:cubicBezTo>
                  <a:pt x="29" y="165"/>
                  <a:pt x="25" y="165"/>
                  <a:pt x="22" y="164"/>
                </a:cubicBezTo>
                <a:cubicBezTo>
                  <a:pt x="18" y="164"/>
                  <a:pt x="14" y="164"/>
                  <a:pt x="10" y="163"/>
                </a:cubicBezTo>
                <a:cubicBezTo>
                  <a:pt x="6" y="163"/>
                  <a:pt x="3" y="162"/>
                  <a:pt x="0" y="162"/>
                </a:cubicBezTo>
                <a:lnTo>
                  <a:pt x="0" y="4"/>
                </a:lnTo>
                <a:cubicBezTo>
                  <a:pt x="6" y="3"/>
                  <a:pt x="12" y="2"/>
                  <a:pt x="20" y="1"/>
                </a:cubicBezTo>
                <a:cubicBezTo>
                  <a:pt x="27" y="1"/>
                  <a:pt x="35" y="0"/>
                  <a:pt x="44" y="0"/>
                </a:cubicBezTo>
                <a:cubicBezTo>
                  <a:pt x="50" y="0"/>
                  <a:pt x="56" y="1"/>
                  <a:pt x="63" y="2"/>
                </a:cubicBezTo>
                <a:cubicBezTo>
                  <a:pt x="69" y="3"/>
                  <a:pt x="74" y="5"/>
                  <a:pt x="79" y="8"/>
                </a:cubicBezTo>
                <a:cubicBezTo>
                  <a:pt x="84" y="10"/>
                  <a:pt x="89" y="14"/>
                  <a:pt x="92" y="19"/>
                </a:cubicBezTo>
                <a:cubicBezTo>
                  <a:pt x="95" y="24"/>
                  <a:pt x="97" y="31"/>
                  <a:pt x="97" y="39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0" name="Freeform 1930"/>
          <p:cNvSpPr>
            <a:spLocks noEditPoints="1"/>
          </p:cNvSpPr>
          <p:nvPr userDrawn="1"/>
        </p:nvSpPr>
        <p:spPr bwMode="auto">
          <a:xfrm>
            <a:off x="1957388" y="282575"/>
            <a:ext cx="93663" cy="120650"/>
          </a:xfrm>
          <a:custGeom>
            <a:avLst/>
            <a:gdLst>
              <a:gd name="T0" fmla="*/ 20 w 131"/>
              <a:gd name="T1" fmla="*/ 84 h 167"/>
              <a:gd name="T2" fmla="*/ 20 w 131"/>
              <a:gd name="T3" fmla="*/ 84 h 167"/>
              <a:gd name="T4" fmla="*/ 22 w 131"/>
              <a:gd name="T5" fmla="*/ 109 h 167"/>
              <a:gd name="T6" fmla="*/ 31 w 131"/>
              <a:gd name="T7" fmla="*/ 130 h 167"/>
              <a:gd name="T8" fmla="*/ 45 w 131"/>
              <a:gd name="T9" fmla="*/ 144 h 167"/>
              <a:gd name="T10" fmla="*/ 65 w 131"/>
              <a:gd name="T11" fmla="*/ 150 h 167"/>
              <a:gd name="T12" fmla="*/ 98 w 131"/>
              <a:gd name="T13" fmla="*/ 133 h 167"/>
              <a:gd name="T14" fmla="*/ 111 w 131"/>
              <a:gd name="T15" fmla="*/ 84 h 167"/>
              <a:gd name="T16" fmla="*/ 108 w 131"/>
              <a:gd name="T17" fmla="*/ 58 h 167"/>
              <a:gd name="T18" fmla="*/ 100 w 131"/>
              <a:gd name="T19" fmla="*/ 37 h 167"/>
              <a:gd name="T20" fmla="*/ 85 w 131"/>
              <a:gd name="T21" fmla="*/ 23 h 167"/>
              <a:gd name="T22" fmla="*/ 65 w 131"/>
              <a:gd name="T23" fmla="*/ 17 h 167"/>
              <a:gd name="T24" fmla="*/ 32 w 131"/>
              <a:gd name="T25" fmla="*/ 34 h 167"/>
              <a:gd name="T26" fmla="*/ 20 w 131"/>
              <a:gd name="T27" fmla="*/ 84 h 167"/>
              <a:gd name="T28" fmla="*/ 0 w 131"/>
              <a:gd name="T29" fmla="*/ 84 h 167"/>
              <a:gd name="T30" fmla="*/ 0 w 131"/>
              <a:gd name="T31" fmla="*/ 84 h 167"/>
              <a:gd name="T32" fmla="*/ 17 w 131"/>
              <a:gd name="T33" fmla="*/ 22 h 167"/>
              <a:gd name="T34" fmla="*/ 65 w 131"/>
              <a:gd name="T35" fmla="*/ 0 h 167"/>
              <a:gd name="T36" fmla="*/ 94 w 131"/>
              <a:gd name="T37" fmla="*/ 6 h 167"/>
              <a:gd name="T38" fmla="*/ 115 w 131"/>
              <a:gd name="T39" fmla="*/ 23 h 167"/>
              <a:gd name="T40" fmla="*/ 127 w 131"/>
              <a:gd name="T41" fmla="*/ 49 h 167"/>
              <a:gd name="T42" fmla="*/ 131 w 131"/>
              <a:gd name="T43" fmla="*/ 84 h 167"/>
              <a:gd name="T44" fmla="*/ 114 w 131"/>
              <a:gd name="T45" fmla="*/ 145 h 167"/>
              <a:gd name="T46" fmla="*/ 65 w 131"/>
              <a:gd name="T47" fmla="*/ 167 h 167"/>
              <a:gd name="T48" fmla="*/ 36 w 131"/>
              <a:gd name="T49" fmla="*/ 161 h 167"/>
              <a:gd name="T50" fmla="*/ 16 w 131"/>
              <a:gd name="T51" fmla="*/ 144 h 167"/>
              <a:gd name="T52" fmla="*/ 3 w 131"/>
              <a:gd name="T53" fmla="*/ 118 h 167"/>
              <a:gd name="T54" fmla="*/ 0 w 131"/>
              <a:gd name="T55" fmla="*/ 8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7">
                <a:moveTo>
                  <a:pt x="20" y="84"/>
                </a:moveTo>
                <a:lnTo>
                  <a:pt x="20" y="84"/>
                </a:lnTo>
                <a:cubicBezTo>
                  <a:pt x="20" y="92"/>
                  <a:pt x="21" y="101"/>
                  <a:pt x="22" y="109"/>
                </a:cubicBezTo>
                <a:cubicBezTo>
                  <a:pt x="24" y="117"/>
                  <a:pt x="27" y="124"/>
                  <a:pt x="31" y="130"/>
                </a:cubicBezTo>
                <a:cubicBezTo>
                  <a:pt x="34" y="136"/>
                  <a:pt x="39" y="141"/>
                  <a:pt x="45" y="144"/>
                </a:cubicBezTo>
                <a:cubicBezTo>
                  <a:pt x="50" y="148"/>
                  <a:pt x="57" y="150"/>
                  <a:pt x="65" y="150"/>
                </a:cubicBezTo>
                <a:cubicBezTo>
                  <a:pt x="79" y="150"/>
                  <a:pt x="90" y="144"/>
                  <a:pt x="98" y="133"/>
                </a:cubicBezTo>
                <a:cubicBezTo>
                  <a:pt x="107" y="123"/>
                  <a:pt x="111" y="106"/>
                  <a:pt x="111" y="84"/>
                </a:cubicBezTo>
                <a:cubicBezTo>
                  <a:pt x="111" y="75"/>
                  <a:pt x="110" y="66"/>
                  <a:pt x="108" y="58"/>
                </a:cubicBezTo>
                <a:cubicBezTo>
                  <a:pt x="106" y="50"/>
                  <a:pt x="103" y="43"/>
                  <a:pt x="100" y="37"/>
                </a:cubicBezTo>
                <a:cubicBezTo>
                  <a:pt x="96" y="31"/>
                  <a:pt x="91" y="26"/>
                  <a:pt x="85" y="23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3"/>
                  <a:pt x="32" y="34"/>
                </a:cubicBezTo>
                <a:cubicBezTo>
                  <a:pt x="24" y="44"/>
                  <a:pt x="20" y="61"/>
                  <a:pt x="20" y="84"/>
                </a:cubicBezTo>
                <a:close/>
                <a:moveTo>
                  <a:pt x="0" y="84"/>
                </a:moveTo>
                <a:lnTo>
                  <a:pt x="0" y="84"/>
                </a:lnTo>
                <a:cubicBezTo>
                  <a:pt x="0" y="57"/>
                  <a:pt x="5" y="36"/>
                  <a:pt x="17" y="22"/>
                </a:cubicBezTo>
                <a:cubicBezTo>
                  <a:pt x="28" y="8"/>
                  <a:pt x="44" y="0"/>
                  <a:pt x="65" y="0"/>
                </a:cubicBezTo>
                <a:cubicBezTo>
                  <a:pt x="76" y="0"/>
                  <a:pt x="86" y="2"/>
                  <a:pt x="94" y="6"/>
                </a:cubicBezTo>
                <a:cubicBezTo>
                  <a:pt x="103" y="10"/>
                  <a:pt x="109" y="16"/>
                  <a:pt x="115" y="23"/>
                </a:cubicBezTo>
                <a:cubicBezTo>
                  <a:pt x="120" y="31"/>
                  <a:pt x="124" y="39"/>
                  <a:pt x="127" y="49"/>
                </a:cubicBezTo>
                <a:cubicBezTo>
                  <a:pt x="130" y="60"/>
                  <a:pt x="131" y="71"/>
                  <a:pt x="131" y="84"/>
                </a:cubicBezTo>
                <a:cubicBezTo>
                  <a:pt x="131" y="110"/>
                  <a:pt x="125" y="131"/>
                  <a:pt x="114" y="145"/>
                </a:cubicBezTo>
                <a:cubicBezTo>
                  <a:pt x="102" y="159"/>
                  <a:pt x="86" y="167"/>
                  <a:pt x="65" y="167"/>
                </a:cubicBezTo>
                <a:cubicBezTo>
                  <a:pt x="54" y="167"/>
                  <a:pt x="44" y="165"/>
                  <a:pt x="36" y="161"/>
                </a:cubicBezTo>
                <a:cubicBezTo>
                  <a:pt x="28" y="157"/>
                  <a:pt x="21" y="151"/>
                  <a:pt x="16" y="144"/>
                </a:cubicBezTo>
                <a:cubicBezTo>
                  <a:pt x="10" y="137"/>
                  <a:pt x="6" y="128"/>
                  <a:pt x="3" y="118"/>
                </a:cubicBezTo>
                <a:cubicBezTo>
                  <a:pt x="1" y="107"/>
                  <a:pt x="0" y="96"/>
                  <a:pt x="0" y="84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1" name="Freeform 1931"/>
          <p:cNvSpPr>
            <a:spLocks noEditPoints="1"/>
          </p:cNvSpPr>
          <p:nvPr userDrawn="1"/>
        </p:nvSpPr>
        <p:spPr bwMode="auto">
          <a:xfrm>
            <a:off x="850901" y="434975"/>
            <a:ext cx="114300" cy="122238"/>
          </a:xfrm>
          <a:custGeom>
            <a:avLst/>
            <a:gdLst>
              <a:gd name="T0" fmla="*/ 106 w 160"/>
              <a:gd name="T1" fmla="*/ 35 h 170"/>
              <a:gd name="T2" fmla="*/ 89 w 160"/>
              <a:gd name="T3" fmla="*/ 37 h 170"/>
              <a:gd name="T4" fmla="*/ 95 w 160"/>
              <a:gd name="T5" fmla="*/ 132 h 170"/>
              <a:gd name="T6" fmla="*/ 117 w 160"/>
              <a:gd name="T7" fmla="*/ 129 h 170"/>
              <a:gd name="T8" fmla="*/ 137 w 160"/>
              <a:gd name="T9" fmla="*/ 105 h 170"/>
              <a:gd name="T10" fmla="*/ 138 w 160"/>
              <a:gd name="T11" fmla="*/ 63 h 170"/>
              <a:gd name="T12" fmla="*/ 120 w 160"/>
              <a:gd name="T13" fmla="*/ 38 h 170"/>
              <a:gd name="T14" fmla="*/ 55 w 160"/>
              <a:gd name="T15" fmla="*/ 132 h 170"/>
              <a:gd name="T16" fmla="*/ 58 w 160"/>
              <a:gd name="T17" fmla="*/ 132 h 170"/>
              <a:gd name="T18" fmla="*/ 67 w 160"/>
              <a:gd name="T19" fmla="*/ 132 h 170"/>
              <a:gd name="T20" fmla="*/ 70 w 160"/>
              <a:gd name="T21" fmla="*/ 36 h 170"/>
              <a:gd name="T22" fmla="*/ 56 w 160"/>
              <a:gd name="T23" fmla="*/ 35 h 170"/>
              <a:gd name="T24" fmla="*/ 30 w 160"/>
              <a:gd name="T25" fmla="*/ 47 h 170"/>
              <a:gd name="T26" fmla="*/ 19 w 160"/>
              <a:gd name="T27" fmla="*/ 85 h 170"/>
              <a:gd name="T28" fmla="*/ 29 w 160"/>
              <a:gd name="T29" fmla="*/ 120 h 170"/>
              <a:gd name="T30" fmla="*/ 55 w 160"/>
              <a:gd name="T31" fmla="*/ 132 h 170"/>
              <a:gd name="T32" fmla="*/ 70 w 160"/>
              <a:gd name="T33" fmla="*/ 147 h 170"/>
              <a:gd name="T34" fmla="*/ 51 w 160"/>
              <a:gd name="T35" fmla="*/ 148 h 170"/>
              <a:gd name="T36" fmla="*/ 15 w 160"/>
              <a:gd name="T37" fmla="*/ 133 h 170"/>
              <a:gd name="T38" fmla="*/ 0 w 160"/>
              <a:gd name="T39" fmla="*/ 85 h 170"/>
              <a:gd name="T40" fmla="*/ 15 w 160"/>
              <a:gd name="T41" fmla="*/ 36 h 170"/>
              <a:gd name="T42" fmla="*/ 56 w 160"/>
              <a:gd name="T43" fmla="*/ 19 h 170"/>
              <a:gd name="T44" fmla="*/ 70 w 160"/>
              <a:gd name="T45" fmla="*/ 20 h 170"/>
              <a:gd name="T46" fmla="*/ 89 w 160"/>
              <a:gd name="T47" fmla="*/ 0 h 170"/>
              <a:gd name="T48" fmla="*/ 99 w 160"/>
              <a:gd name="T49" fmla="*/ 19 h 170"/>
              <a:gd name="T50" fmla="*/ 129 w 160"/>
              <a:gd name="T51" fmla="*/ 23 h 170"/>
              <a:gd name="T52" fmla="*/ 156 w 160"/>
              <a:gd name="T53" fmla="*/ 55 h 170"/>
              <a:gd name="T54" fmla="*/ 156 w 160"/>
              <a:gd name="T55" fmla="*/ 111 h 170"/>
              <a:gd name="T56" fmla="*/ 126 w 160"/>
              <a:gd name="T57" fmla="*/ 144 h 170"/>
              <a:gd name="T58" fmla="*/ 97 w 160"/>
              <a:gd name="T59" fmla="*/ 148 h 170"/>
              <a:gd name="T60" fmla="*/ 89 w 160"/>
              <a:gd name="T61" fmla="*/ 170 h 170"/>
              <a:gd name="T62" fmla="*/ 70 w 160"/>
              <a:gd name="T63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0" h="170">
                <a:moveTo>
                  <a:pt x="106" y="35"/>
                </a:moveTo>
                <a:lnTo>
                  <a:pt x="106" y="35"/>
                </a:lnTo>
                <a:cubicBezTo>
                  <a:pt x="103" y="35"/>
                  <a:pt x="101" y="35"/>
                  <a:pt x="97" y="35"/>
                </a:cubicBezTo>
                <a:cubicBezTo>
                  <a:pt x="94" y="35"/>
                  <a:pt x="91" y="36"/>
                  <a:pt x="89" y="37"/>
                </a:cubicBezTo>
                <a:lnTo>
                  <a:pt x="89" y="132"/>
                </a:lnTo>
                <a:cubicBezTo>
                  <a:pt x="91" y="132"/>
                  <a:pt x="93" y="132"/>
                  <a:pt x="95" y="132"/>
                </a:cubicBezTo>
                <a:cubicBezTo>
                  <a:pt x="98" y="132"/>
                  <a:pt x="100" y="132"/>
                  <a:pt x="103" y="132"/>
                </a:cubicBezTo>
                <a:cubicBezTo>
                  <a:pt x="108" y="132"/>
                  <a:pt x="113" y="131"/>
                  <a:pt x="117" y="129"/>
                </a:cubicBezTo>
                <a:cubicBezTo>
                  <a:pt x="122" y="127"/>
                  <a:pt x="126" y="124"/>
                  <a:pt x="129" y="120"/>
                </a:cubicBezTo>
                <a:cubicBezTo>
                  <a:pt x="133" y="116"/>
                  <a:pt x="135" y="111"/>
                  <a:pt x="137" y="105"/>
                </a:cubicBezTo>
                <a:cubicBezTo>
                  <a:pt x="139" y="98"/>
                  <a:pt x="140" y="91"/>
                  <a:pt x="140" y="83"/>
                </a:cubicBezTo>
                <a:cubicBezTo>
                  <a:pt x="140" y="76"/>
                  <a:pt x="139" y="69"/>
                  <a:pt x="138" y="63"/>
                </a:cubicBezTo>
                <a:cubicBezTo>
                  <a:pt x="136" y="57"/>
                  <a:pt x="134" y="52"/>
                  <a:pt x="131" y="48"/>
                </a:cubicBezTo>
                <a:cubicBezTo>
                  <a:pt x="128" y="44"/>
                  <a:pt x="124" y="40"/>
                  <a:pt x="120" y="38"/>
                </a:cubicBezTo>
                <a:cubicBezTo>
                  <a:pt x="116" y="36"/>
                  <a:pt x="111" y="35"/>
                  <a:pt x="106" y="35"/>
                </a:cubicBezTo>
                <a:close/>
                <a:moveTo>
                  <a:pt x="55" y="132"/>
                </a:moveTo>
                <a:lnTo>
                  <a:pt x="55" y="132"/>
                </a:lnTo>
                <a:lnTo>
                  <a:pt x="58" y="132"/>
                </a:lnTo>
                <a:cubicBezTo>
                  <a:pt x="59" y="132"/>
                  <a:pt x="61" y="132"/>
                  <a:pt x="62" y="132"/>
                </a:cubicBezTo>
                <a:cubicBezTo>
                  <a:pt x="64" y="132"/>
                  <a:pt x="65" y="132"/>
                  <a:pt x="67" y="132"/>
                </a:cubicBezTo>
                <a:cubicBezTo>
                  <a:pt x="68" y="132"/>
                  <a:pt x="69" y="131"/>
                  <a:pt x="70" y="131"/>
                </a:cubicBezTo>
                <a:lnTo>
                  <a:pt x="70" y="36"/>
                </a:lnTo>
                <a:cubicBezTo>
                  <a:pt x="69" y="36"/>
                  <a:pt x="66" y="35"/>
                  <a:pt x="64" y="35"/>
                </a:cubicBezTo>
                <a:cubicBezTo>
                  <a:pt x="61" y="35"/>
                  <a:pt x="59" y="35"/>
                  <a:pt x="56" y="35"/>
                </a:cubicBezTo>
                <a:cubicBezTo>
                  <a:pt x="51" y="35"/>
                  <a:pt x="46" y="36"/>
                  <a:pt x="42" y="38"/>
                </a:cubicBezTo>
                <a:cubicBezTo>
                  <a:pt x="37" y="40"/>
                  <a:pt x="33" y="43"/>
                  <a:pt x="30" y="47"/>
                </a:cubicBezTo>
                <a:cubicBezTo>
                  <a:pt x="27" y="52"/>
                  <a:pt x="24" y="57"/>
                  <a:pt x="22" y="63"/>
                </a:cubicBezTo>
                <a:cubicBezTo>
                  <a:pt x="20" y="69"/>
                  <a:pt x="19" y="77"/>
                  <a:pt x="19" y="85"/>
                </a:cubicBezTo>
                <a:cubicBezTo>
                  <a:pt x="19" y="92"/>
                  <a:pt x="20" y="99"/>
                  <a:pt x="22" y="105"/>
                </a:cubicBezTo>
                <a:cubicBezTo>
                  <a:pt x="24" y="111"/>
                  <a:pt x="26" y="116"/>
                  <a:pt x="29" y="120"/>
                </a:cubicBezTo>
                <a:cubicBezTo>
                  <a:pt x="32" y="124"/>
                  <a:pt x="36" y="127"/>
                  <a:pt x="40" y="129"/>
                </a:cubicBezTo>
                <a:cubicBezTo>
                  <a:pt x="45" y="131"/>
                  <a:pt x="50" y="132"/>
                  <a:pt x="55" y="132"/>
                </a:cubicBezTo>
                <a:close/>
                <a:moveTo>
                  <a:pt x="70" y="147"/>
                </a:moveTo>
                <a:lnTo>
                  <a:pt x="70" y="147"/>
                </a:lnTo>
                <a:cubicBezTo>
                  <a:pt x="68" y="148"/>
                  <a:pt x="65" y="148"/>
                  <a:pt x="61" y="148"/>
                </a:cubicBezTo>
                <a:cubicBezTo>
                  <a:pt x="58" y="148"/>
                  <a:pt x="54" y="148"/>
                  <a:pt x="51" y="148"/>
                </a:cubicBezTo>
                <a:cubicBezTo>
                  <a:pt x="44" y="148"/>
                  <a:pt x="37" y="147"/>
                  <a:pt x="31" y="145"/>
                </a:cubicBezTo>
                <a:cubicBezTo>
                  <a:pt x="25" y="142"/>
                  <a:pt x="19" y="139"/>
                  <a:pt x="15" y="133"/>
                </a:cubicBezTo>
                <a:cubicBezTo>
                  <a:pt x="10" y="128"/>
                  <a:pt x="6" y="122"/>
                  <a:pt x="4" y="114"/>
                </a:cubicBezTo>
                <a:cubicBezTo>
                  <a:pt x="1" y="105"/>
                  <a:pt x="0" y="96"/>
                  <a:pt x="0" y="85"/>
                </a:cubicBezTo>
                <a:cubicBezTo>
                  <a:pt x="0" y="75"/>
                  <a:pt x="1" y="65"/>
                  <a:pt x="4" y="57"/>
                </a:cubicBezTo>
                <a:cubicBezTo>
                  <a:pt x="6" y="49"/>
                  <a:pt x="10" y="42"/>
                  <a:pt x="15" y="36"/>
                </a:cubicBezTo>
                <a:cubicBezTo>
                  <a:pt x="20" y="31"/>
                  <a:pt x="26" y="26"/>
                  <a:pt x="33" y="23"/>
                </a:cubicBezTo>
                <a:cubicBezTo>
                  <a:pt x="40" y="20"/>
                  <a:pt x="47" y="19"/>
                  <a:pt x="56" y="19"/>
                </a:cubicBezTo>
                <a:cubicBezTo>
                  <a:pt x="58" y="19"/>
                  <a:pt x="60" y="19"/>
                  <a:pt x="63" y="19"/>
                </a:cubicBezTo>
                <a:cubicBezTo>
                  <a:pt x="66" y="19"/>
                  <a:pt x="69" y="19"/>
                  <a:pt x="70" y="20"/>
                </a:cubicBezTo>
                <a:lnTo>
                  <a:pt x="70" y="0"/>
                </a:lnTo>
                <a:lnTo>
                  <a:pt x="89" y="0"/>
                </a:lnTo>
                <a:lnTo>
                  <a:pt x="89" y="20"/>
                </a:lnTo>
                <a:cubicBezTo>
                  <a:pt x="92" y="20"/>
                  <a:pt x="95" y="19"/>
                  <a:pt x="99" y="19"/>
                </a:cubicBezTo>
                <a:cubicBezTo>
                  <a:pt x="103" y="19"/>
                  <a:pt x="106" y="19"/>
                  <a:pt x="108" y="19"/>
                </a:cubicBezTo>
                <a:cubicBezTo>
                  <a:pt x="116" y="19"/>
                  <a:pt x="123" y="20"/>
                  <a:pt x="129" y="23"/>
                </a:cubicBezTo>
                <a:cubicBezTo>
                  <a:pt x="135" y="26"/>
                  <a:pt x="141" y="30"/>
                  <a:pt x="145" y="35"/>
                </a:cubicBezTo>
                <a:cubicBezTo>
                  <a:pt x="150" y="40"/>
                  <a:pt x="153" y="47"/>
                  <a:pt x="156" y="55"/>
                </a:cubicBezTo>
                <a:cubicBezTo>
                  <a:pt x="159" y="63"/>
                  <a:pt x="160" y="72"/>
                  <a:pt x="160" y="83"/>
                </a:cubicBezTo>
                <a:cubicBezTo>
                  <a:pt x="160" y="94"/>
                  <a:pt x="158" y="103"/>
                  <a:pt x="156" y="111"/>
                </a:cubicBezTo>
                <a:cubicBezTo>
                  <a:pt x="153" y="120"/>
                  <a:pt x="149" y="126"/>
                  <a:pt x="143" y="132"/>
                </a:cubicBezTo>
                <a:cubicBezTo>
                  <a:pt x="138" y="137"/>
                  <a:pt x="133" y="142"/>
                  <a:pt x="126" y="144"/>
                </a:cubicBezTo>
                <a:cubicBezTo>
                  <a:pt x="119" y="147"/>
                  <a:pt x="112" y="148"/>
                  <a:pt x="104" y="148"/>
                </a:cubicBezTo>
                <a:cubicBezTo>
                  <a:pt x="103" y="148"/>
                  <a:pt x="100" y="148"/>
                  <a:pt x="97" y="148"/>
                </a:cubicBezTo>
                <a:cubicBezTo>
                  <a:pt x="93" y="148"/>
                  <a:pt x="91" y="147"/>
                  <a:pt x="89" y="147"/>
                </a:cubicBezTo>
                <a:lnTo>
                  <a:pt x="89" y="170"/>
                </a:lnTo>
                <a:lnTo>
                  <a:pt x="70" y="170"/>
                </a:lnTo>
                <a:lnTo>
                  <a:pt x="70" y="14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2" name="Freeform 1932"/>
          <p:cNvSpPr>
            <a:spLocks/>
          </p:cNvSpPr>
          <p:nvPr userDrawn="1"/>
        </p:nvSpPr>
        <p:spPr bwMode="auto">
          <a:xfrm>
            <a:off x="985838" y="438150"/>
            <a:ext cx="82550" cy="115888"/>
          </a:xfrm>
          <a:custGeom>
            <a:avLst/>
            <a:gdLst>
              <a:gd name="T0" fmla="*/ 98 w 117"/>
              <a:gd name="T1" fmla="*/ 51 h 160"/>
              <a:gd name="T2" fmla="*/ 98 w 117"/>
              <a:gd name="T3" fmla="*/ 51 h 160"/>
              <a:gd name="T4" fmla="*/ 99 w 117"/>
              <a:gd name="T5" fmla="*/ 33 h 160"/>
              <a:gd name="T6" fmla="*/ 98 w 117"/>
              <a:gd name="T7" fmla="*/ 33 h 160"/>
              <a:gd name="T8" fmla="*/ 89 w 117"/>
              <a:gd name="T9" fmla="*/ 52 h 160"/>
              <a:gd name="T10" fmla="*/ 11 w 117"/>
              <a:gd name="T11" fmla="*/ 160 h 160"/>
              <a:gd name="T12" fmla="*/ 0 w 117"/>
              <a:gd name="T13" fmla="*/ 160 h 160"/>
              <a:gd name="T14" fmla="*/ 0 w 117"/>
              <a:gd name="T15" fmla="*/ 0 h 160"/>
              <a:gd name="T16" fmla="*/ 19 w 117"/>
              <a:gd name="T17" fmla="*/ 0 h 160"/>
              <a:gd name="T18" fmla="*/ 19 w 117"/>
              <a:gd name="T19" fmla="*/ 110 h 160"/>
              <a:gd name="T20" fmla="*/ 17 w 117"/>
              <a:gd name="T21" fmla="*/ 128 h 160"/>
              <a:gd name="T22" fmla="*/ 18 w 117"/>
              <a:gd name="T23" fmla="*/ 128 h 160"/>
              <a:gd name="T24" fmla="*/ 28 w 117"/>
              <a:gd name="T25" fmla="*/ 109 h 160"/>
              <a:gd name="T26" fmla="*/ 106 w 117"/>
              <a:gd name="T27" fmla="*/ 0 h 160"/>
              <a:gd name="T28" fmla="*/ 117 w 117"/>
              <a:gd name="T29" fmla="*/ 0 h 160"/>
              <a:gd name="T30" fmla="*/ 117 w 117"/>
              <a:gd name="T31" fmla="*/ 160 h 160"/>
              <a:gd name="T32" fmla="*/ 98 w 117"/>
              <a:gd name="T33" fmla="*/ 160 h 160"/>
              <a:gd name="T34" fmla="*/ 98 w 117"/>
              <a:gd name="T35" fmla="*/ 5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0">
                <a:moveTo>
                  <a:pt x="98" y="51"/>
                </a:moveTo>
                <a:lnTo>
                  <a:pt x="98" y="51"/>
                </a:lnTo>
                <a:lnTo>
                  <a:pt x="99" y="33"/>
                </a:lnTo>
                <a:lnTo>
                  <a:pt x="98" y="33"/>
                </a:lnTo>
                <a:lnTo>
                  <a:pt x="89" y="52"/>
                </a:lnTo>
                <a:lnTo>
                  <a:pt x="11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7" y="128"/>
                </a:lnTo>
                <a:lnTo>
                  <a:pt x="18" y="128"/>
                </a:lnTo>
                <a:lnTo>
                  <a:pt x="28" y="109"/>
                </a:lnTo>
                <a:lnTo>
                  <a:pt x="106" y="0"/>
                </a:lnTo>
                <a:lnTo>
                  <a:pt x="117" y="0"/>
                </a:lnTo>
                <a:lnTo>
                  <a:pt x="117" y="160"/>
                </a:lnTo>
                <a:lnTo>
                  <a:pt x="98" y="160"/>
                </a:lnTo>
                <a:lnTo>
                  <a:pt x="98" y="51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3" name="Freeform 1933"/>
          <p:cNvSpPr>
            <a:spLocks/>
          </p:cNvSpPr>
          <p:nvPr userDrawn="1"/>
        </p:nvSpPr>
        <p:spPr bwMode="auto">
          <a:xfrm>
            <a:off x="1096963" y="438150"/>
            <a:ext cx="82550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4" name="Freeform 1934"/>
          <p:cNvSpPr>
            <a:spLocks noEditPoints="1"/>
          </p:cNvSpPr>
          <p:nvPr userDrawn="1"/>
        </p:nvSpPr>
        <p:spPr bwMode="auto">
          <a:xfrm>
            <a:off x="1195388" y="436563"/>
            <a:ext cx="92075" cy="117475"/>
          </a:xfrm>
          <a:custGeom>
            <a:avLst/>
            <a:gdLst>
              <a:gd name="T0" fmla="*/ 41 w 130"/>
              <a:gd name="T1" fmla="*/ 102 h 163"/>
              <a:gd name="T2" fmla="*/ 41 w 130"/>
              <a:gd name="T3" fmla="*/ 102 h 163"/>
              <a:gd name="T4" fmla="*/ 88 w 130"/>
              <a:gd name="T5" fmla="*/ 102 h 163"/>
              <a:gd name="T6" fmla="*/ 70 w 130"/>
              <a:gd name="T7" fmla="*/ 53 h 163"/>
              <a:gd name="T8" fmla="*/ 65 w 130"/>
              <a:gd name="T9" fmla="*/ 29 h 163"/>
              <a:gd name="T10" fmla="*/ 64 w 130"/>
              <a:gd name="T11" fmla="*/ 29 h 163"/>
              <a:gd name="T12" fmla="*/ 59 w 130"/>
              <a:gd name="T13" fmla="*/ 54 h 163"/>
              <a:gd name="T14" fmla="*/ 41 w 130"/>
              <a:gd name="T15" fmla="*/ 102 h 163"/>
              <a:gd name="T16" fmla="*/ 94 w 130"/>
              <a:gd name="T17" fmla="*/ 119 h 163"/>
              <a:gd name="T18" fmla="*/ 94 w 130"/>
              <a:gd name="T19" fmla="*/ 119 h 163"/>
              <a:gd name="T20" fmla="*/ 35 w 130"/>
              <a:gd name="T21" fmla="*/ 119 h 163"/>
              <a:gd name="T22" fmla="*/ 19 w 130"/>
              <a:gd name="T23" fmla="*/ 163 h 163"/>
              <a:gd name="T24" fmla="*/ 0 w 130"/>
              <a:gd name="T25" fmla="*/ 163 h 163"/>
              <a:gd name="T26" fmla="*/ 61 w 130"/>
              <a:gd name="T27" fmla="*/ 0 h 163"/>
              <a:gd name="T28" fmla="*/ 69 w 130"/>
              <a:gd name="T29" fmla="*/ 0 h 163"/>
              <a:gd name="T30" fmla="*/ 130 w 130"/>
              <a:gd name="T31" fmla="*/ 163 h 163"/>
              <a:gd name="T32" fmla="*/ 110 w 130"/>
              <a:gd name="T33" fmla="*/ 163 h 163"/>
              <a:gd name="T34" fmla="*/ 94 w 130"/>
              <a:gd name="T35" fmla="*/ 119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0" h="163">
                <a:moveTo>
                  <a:pt x="41" y="102"/>
                </a:moveTo>
                <a:lnTo>
                  <a:pt x="41" y="102"/>
                </a:lnTo>
                <a:lnTo>
                  <a:pt x="88" y="102"/>
                </a:lnTo>
                <a:lnTo>
                  <a:pt x="70" y="53"/>
                </a:lnTo>
                <a:lnTo>
                  <a:pt x="65" y="29"/>
                </a:lnTo>
                <a:lnTo>
                  <a:pt x="64" y="29"/>
                </a:lnTo>
                <a:lnTo>
                  <a:pt x="59" y="54"/>
                </a:lnTo>
                <a:lnTo>
                  <a:pt x="41" y="102"/>
                </a:lnTo>
                <a:close/>
                <a:moveTo>
                  <a:pt x="94" y="119"/>
                </a:moveTo>
                <a:lnTo>
                  <a:pt x="94" y="119"/>
                </a:lnTo>
                <a:lnTo>
                  <a:pt x="35" y="119"/>
                </a:lnTo>
                <a:lnTo>
                  <a:pt x="19" y="163"/>
                </a:lnTo>
                <a:lnTo>
                  <a:pt x="0" y="163"/>
                </a:lnTo>
                <a:lnTo>
                  <a:pt x="61" y="0"/>
                </a:lnTo>
                <a:lnTo>
                  <a:pt x="69" y="0"/>
                </a:lnTo>
                <a:lnTo>
                  <a:pt x="130" y="163"/>
                </a:lnTo>
                <a:lnTo>
                  <a:pt x="110" y="163"/>
                </a:lnTo>
                <a:lnTo>
                  <a:pt x="94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5" name="Freeform 1935"/>
          <p:cNvSpPr>
            <a:spLocks/>
          </p:cNvSpPr>
          <p:nvPr userDrawn="1"/>
        </p:nvSpPr>
        <p:spPr bwMode="auto">
          <a:xfrm>
            <a:off x="1304926" y="438150"/>
            <a:ext cx="80963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6" name="Freeform 1936"/>
          <p:cNvSpPr>
            <a:spLocks/>
          </p:cNvSpPr>
          <p:nvPr userDrawn="1"/>
        </p:nvSpPr>
        <p:spPr bwMode="auto">
          <a:xfrm>
            <a:off x="1409701" y="436563"/>
            <a:ext cx="77788" cy="119063"/>
          </a:xfrm>
          <a:custGeom>
            <a:avLst/>
            <a:gdLst>
              <a:gd name="T0" fmla="*/ 109 w 109"/>
              <a:gd name="T1" fmla="*/ 157 h 166"/>
              <a:gd name="T2" fmla="*/ 109 w 109"/>
              <a:gd name="T3" fmla="*/ 157 h 166"/>
              <a:gd name="T4" fmla="*/ 92 w 109"/>
              <a:gd name="T5" fmla="*/ 164 h 166"/>
              <a:gd name="T6" fmla="*/ 69 w 109"/>
              <a:gd name="T7" fmla="*/ 166 h 166"/>
              <a:gd name="T8" fmla="*/ 42 w 109"/>
              <a:gd name="T9" fmla="*/ 161 h 166"/>
              <a:gd name="T10" fmla="*/ 20 w 109"/>
              <a:gd name="T11" fmla="*/ 146 h 166"/>
              <a:gd name="T12" fmla="*/ 5 w 109"/>
              <a:gd name="T13" fmla="*/ 120 h 166"/>
              <a:gd name="T14" fmla="*/ 0 w 109"/>
              <a:gd name="T15" fmla="*/ 83 h 166"/>
              <a:gd name="T16" fmla="*/ 6 w 109"/>
              <a:gd name="T17" fmla="*/ 45 h 166"/>
              <a:gd name="T18" fmla="*/ 22 w 109"/>
              <a:gd name="T19" fmla="*/ 19 h 166"/>
              <a:gd name="T20" fmla="*/ 44 w 109"/>
              <a:gd name="T21" fmla="*/ 4 h 166"/>
              <a:gd name="T22" fmla="*/ 69 w 109"/>
              <a:gd name="T23" fmla="*/ 0 h 166"/>
              <a:gd name="T24" fmla="*/ 92 w 109"/>
              <a:gd name="T25" fmla="*/ 1 h 166"/>
              <a:gd name="T26" fmla="*/ 107 w 109"/>
              <a:gd name="T27" fmla="*/ 5 h 166"/>
              <a:gd name="T28" fmla="*/ 102 w 109"/>
              <a:gd name="T29" fmla="*/ 22 h 166"/>
              <a:gd name="T30" fmla="*/ 71 w 109"/>
              <a:gd name="T31" fmla="*/ 17 h 166"/>
              <a:gd name="T32" fmla="*/ 52 w 109"/>
              <a:gd name="T33" fmla="*/ 20 h 166"/>
              <a:gd name="T34" fmla="*/ 36 w 109"/>
              <a:gd name="T35" fmla="*/ 32 h 166"/>
              <a:gd name="T36" fmla="*/ 24 w 109"/>
              <a:gd name="T37" fmla="*/ 52 h 166"/>
              <a:gd name="T38" fmla="*/ 20 w 109"/>
              <a:gd name="T39" fmla="*/ 83 h 166"/>
              <a:gd name="T40" fmla="*/ 24 w 109"/>
              <a:gd name="T41" fmla="*/ 112 h 166"/>
              <a:gd name="T42" fmla="*/ 35 w 109"/>
              <a:gd name="T43" fmla="*/ 132 h 166"/>
              <a:gd name="T44" fmla="*/ 52 w 109"/>
              <a:gd name="T45" fmla="*/ 145 h 166"/>
              <a:gd name="T46" fmla="*/ 74 w 109"/>
              <a:gd name="T47" fmla="*/ 149 h 166"/>
              <a:gd name="T48" fmla="*/ 92 w 109"/>
              <a:gd name="T49" fmla="*/ 147 h 166"/>
              <a:gd name="T50" fmla="*/ 105 w 109"/>
              <a:gd name="T51" fmla="*/ 142 h 166"/>
              <a:gd name="T52" fmla="*/ 109 w 109"/>
              <a:gd name="T53" fmla="*/ 15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6">
                <a:moveTo>
                  <a:pt x="109" y="157"/>
                </a:moveTo>
                <a:lnTo>
                  <a:pt x="109" y="157"/>
                </a:lnTo>
                <a:cubicBezTo>
                  <a:pt x="105" y="160"/>
                  <a:pt x="99" y="163"/>
                  <a:pt x="92" y="164"/>
                </a:cubicBezTo>
                <a:cubicBezTo>
                  <a:pt x="85" y="165"/>
                  <a:pt x="77" y="166"/>
                  <a:pt x="69" y="166"/>
                </a:cubicBezTo>
                <a:cubicBezTo>
                  <a:pt x="60" y="166"/>
                  <a:pt x="51" y="164"/>
                  <a:pt x="42" y="161"/>
                </a:cubicBezTo>
                <a:cubicBezTo>
                  <a:pt x="34" y="158"/>
                  <a:pt x="26" y="153"/>
                  <a:pt x="20" y="146"/>
                </a:cubicBezTo>
                <a:cubicBezTo>
                  <a:pt x="14" y="139"/>
                  <a:pt x="9" y="131"/>
                  <a:pt x="5" y="120"/>
                </a:cubicBezTo>
                <a:cubicBezTo>
                  <a:pt x="2" y="110"/>
                  <a:pt x="0" y="97"/>
                  <a:pt x="0" y="83"/>
                </a:cubicBezTo>
                <a:cubicBezTo>
                  <a:pt x="0" y="68"/>
                  <a:pt x="2" y="55"/>
                  <a:pt x="6" y="45"/>
                </a:cubicBezTo>
                <a:cubicBezTo>
                  <a:pt x="10" y="34"/>
                  <a:pt x="15" y="26"/>
                  <a:pt x="22" y="19"/>
                </a:cubicBezTo>
                <a:cubicBezTo>
                  <a:pt x="28" y="12"/>
                  <a:pt x="36" y="8"/>
                  <a:pt x="44" y="4"/>
                </a:cubicBezTo>
                <a:cubicBezTo>
                  <a:pt x="52" y="1"/>
                  <a:pt x="61" y="0"/>
                  <a:pt x="69" y="0"/>
                </a:cubicBezTo>
                <a:cubicBezTo>
                  <a:pt x="79" y="0"/>
                  <a:pt x="86" y="0"/>
                  <a:pt x="92" y="1"/>
                </a:cubicBezTo>
                <a:cubicBezTo>
                  <a:pt x="98" y="2"/>
                  <a:pt x="103" y="4"/>
                  <a:pt x="107" y="5"/>
                </a:cubicBezTo>
                <a:lnTo>
                  <a:pt x="102" y="22"/>
                </a:lnTo>
                <a:cubicBezTo>
                  <a:pt x="95" y="19"/>
                  <a:pt x="84" y="17"/>
                  <a:pt x="71" y="17"/>
                </a:cubicBezTo>
                <a:cubicBezTo>
                  <a:pt x="65" y="17"/>
                  <a:pt x="58" y="18"/>
                  <a:pt x="52" y="20"/>
                </a:cubicBezTo>
                <a:cubicBezTo>
                  <a:pt x="46" y="23"/>
                  <a:pt x="41" y="26"/>
                  <a:pt x="36" y="32"/>
                </a:cubicBezTo>
                <a:cubicBezTo>
                  <a:pt x="31" y="37"/>
                  <a:pt x="27" y="44"/>
                  <a:pt x="24" y="52"/>
                </a:cubicBezTo>
                <a:cubicBezTo>
                  <a:pt x="21" y="60"/>
                  <a:pt x="20" y="71"/>
                  <a:pt x="20" y="83"/>
                </a:cubicBezTo>
                <a:cubicBezTo>
                  <a:pt x="20" y="94"/>
                  <a:pt x="21" y="104"/>
                  <a:pt x="24" y="112"/>
                </a:cubicBezTo>
                <a:cubicBezTo>
                  <a:pt x="27" y="120"/>
                  <a:pt x="31" y="127"/>
                  <a:pt x="35" y="132"/>
                </a:cubicBezTo>
                <a:cubicBezTo>
                  <a:pt x="40" y="138"/>
                  <a:pt x="46" y="142"/>
                  <a:pt x="52" y="145"/>
                </a:cubicBezTo>
                <a:cubicBezTo>
                  <a:pt x="59" y="148"/>
                  <a:pt x="66" y="149"/>
                  <a:pt x="74" y="149"/>
                </a:cubicBezTo>
                <a:cubicBezTo>
                  <a:pt x="80" y="149"/>
                  <a:pt x="86" y="148"/>
                  <a:pt x="92" y="147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7" name="Freeform 1937"/>
          <p:cNvSpPr>
            <a:spLocks noEditPoints="1"/>
          </p:cNvSpPr>
          <p:nvPr userDrawn="1"/>
        </p:nvSpPr>
        <p:spPr bwMode="auto">
          <a:xfrm>
            <a:off x="1500188" y="436563"/>
            <a:ext cx="92075" cy="119063"/>
          </a:xfrm>
          <a:custGeom>
            <a:avLst/>
            <a:gdLst>
              <a:gd name="T0" fmla="*/ 20 w 131"/>
              <a:gd name="T1" fmla="*/ 83 h 166"/>
              <a:gd name="T2" fmla="*/ 20 w 131"/>
              <a:gd name="T3" fmla="*/ 83 h 166"/>
              <a:gd name="T4" fmla="*/ 23 w 131"/>
              <a:gd name="T5" fmla="*/ 108 h 166"/>
              <a:gd name="T6" fmla="*/ 31 w 131"/>
              <a:gd name="T7" fmla="*/ 129 h 166"/>
              <a:gd name="T8" fmla="*/ 45 w 131"/>
              <a:gd name="T9" fmla="*/ 144 h 166"/>
              <a:gd name="T10" fmla="*/ 65 w 131"/>
              <a:gd name="T11" fmla="*/ 149 h 166"/>
              <a:gd name="T12" fmla="*/ 99 w 131"/>
              <a:gd name="T13" fmla="*/ 133 h 166"/>
              <a:gd name="T14" fmla="*/ 111 w 131"/>
              <a:gd name="T15" fmla="*/ 83 h 166"/>
              <a:gd name="T16" fmla="*/ 108 w 131"/>
              <a:gd name="T17" fmla="*/ 58 h 166"/>
              <a:gd name="T18" fmla="*/ 100 w 131"/>
              <a:gd name="T19" fmla="*/ 37 h 166"/>
              <a:gd name="T20" fmla="*/ 86 w 131"/>
              <a:gd name="T21" fmla="*/ 22 h 166"/>
              <a:gd name="T22" fmla="*/ 65 w 131"/>
              <a:gd name="T23" fmla="*/ 17 h 166"/>
              <a:gd name="T24" fmla="*/ 32 w 131"/>
              <a:gd name="T25" fmla="*/ 33 h 166"/>
              <a:gd name="T26" fmla="*/ 20 w 131"/>
              <a:gd name="T27" fmla="*/ 83 h 166"/>
              <a:gd name="T28" fmla="*/ 0 w 131"/>
              <a:gd name="T29" fmla="*/ 83 h 166"/>
              <a:gd name="T30" fmla="*/ 0 w 131"/>
              <a:gd name="T31" fmla="*/ 83 h 166"/>
              <a:gd name="T32" fmla="*/ 17 w 131"/>
              <a:gd name="T33" fmla="*/ 21 h 166"/>
              <a:gd name="T34" fmla="*/ 65 w 131"/>
              <a:gd name="T35" fmla="*/ 0 h 166"/>
              <a:gd name="T36" fmla="*/ 95 w 131"/>
              <a:gd name="T37" fmla="*/ 6 h 166"/>
              <a:gd name="T38" fmla="*/ 115 w 131"/>
              <a:gd name="T39" fmla="*/ 23 h 166"/>
              <a:gd name="T40" fmla="*/ 127 w 131"/>
              <a:gd name="T41" fmla="*/ 49 h 166"/>
              <a:gd name="T42" fmla="*/ 131 w 131"/>
              <a:gd name="T43" fmla="*/ 83 h 166"/>
              <a:gd name="T44" fmla="*/ 114 w 131"/>
              <a:gd name="T45" fmla="*/ 145 h 166"/>
              <a:gd name="T46" fmla="*/ 65 w 131"/>
              <a:gd name="T47" fmla="*/ 166 h 166"/>
              <a:gd name="T48" fmla="*/ 36 w 131"/>
              <a:gd name="T49" fmla="*/ 160 h 166"/>
              <a:gd name="T50" fmla="*/ 16 w 131"/>
              <a:gd name="T51" fmla="*/ 143 h 166"/>
              <a:gd name="T52" fmla="*/ 4 w 131"/>
              <a:gd name="T53" fmla="*/ 117 h 166"/>
              <a:gd name="T54" fmla="*/ 0 w 131"/>
              <a:gd name="T55" fmla="*/ 8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6">
                <a:moveTo>
                  <a:pt x="20" y="83"/>
                </a:moveTo>
                <a:lnTo>
                  <a:pt x="20" y="83"/>
                </a:lnTo>
                <a:cubicBezTo>
                  <a:pt x="20" y="92"/>
                  <a:pt x="21" y="100"/>
                  <a:pt x="23" y="108"/>
                </a:cubicBezTo>
                <a:cubicBezTo>
                  <a:pt x="24" y="116"/>
                  <a:pt x="27" y="123"/>
                  <a:pt x="31" y="129"/>
                </a:cubicBezTo>
                <a:cubicBezTo>
                  <a:pt x="35" y="135"/>
                  <a:pt x="39" y="140"/>
                  <a:pt x="45" y="144"/>
                </a:cubicBezTo>
                <a:cubicBezTo>
                  <a:pt x="51" y="147"/>
                  <a:pt x="57" y="149"/>
                  <a:pt x="65" y="149"/>
                </a:cubicBezTo>
                <a:cubicBezTo>
                  <a:pt x="79" y="149"/>
                  <a:pt x="91" y="144"/>
                  <a:pt x="99" y="133"/>
                </a:cubicBezTo>
                <a:cubicBezTo>
                  <a:pt x="107" y="122"/>
                  <a:pt x="111" y="105"/>
                  <a:pt x="111" y="83"/>
                </a:cubicBezTo>
                <a:cubicBezTo>
                  <a:pt x="111" y="74"/>
                  <a:pt x="110" y="66"/>
                  <a:pt x="108" y="58"/>
                </a:cubicBezTo>
                <a:cubicBezTo>
                  <a:pt x="107" y="50"/>
                  <a:pt x="104" y="43"/>
                  <a:pt x="100" y="37"/>
                </a:cubicBezTo>
                <a:cubicBezTo>
                  <a:pt x="96" y="31"/>
                  <a:pt x="92" y="26"/>
                  <a:pt x="86" y="22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2"/>
                  <a:pt x="32" y="33"/>
                </a:cubicBezTo>
                <a:cubicBezTo>
                  <a:pt x="24" y="44"/>
                  <a:pt x="20" y="60"/>
                  <a:pt x="20" y="83"/>
                </a:cubicBezTo>
                <a:close/>
                <a:moveTo>
                  <a:pt x="0" y="83"/>
                </a:moveTo>
                <a:lnTo>
                  <a:pt x="0" y="83"/>
                </a:lnTo>
                <a:cubicBezTo>
                  <a:pt x="0" y="56"/>
                  <a:pt x="6" y="36"/>
                  <a:pt x="17" y="21"/>
                </a:cubicBezTo>
                <a:cubicBezTo>
                  <a:pt x="28" y="7"/>
                  <a:pt x="44" y="0"/>
                  <a:pt x="65" y="0"/>
                </a:cubicBezTo>
                <a:cubicBezTo>
                  <a:pt x="77" y="0"/>
                  <a:pt x="86" y="2"/>
                  <a:pt x="95" y="6"/>
                </a:cubicBezTo>
                <a:cubicBezTo>
                  <a:pt x="103" y="10"/>
                  <a:pt x="110" y="15"/>
                  <a:pt x="115" y="23"/>
                </a:cubicBezTo>
                <a:cubicBezTo>
                  <a:pt x="121" y="30"/>
                  <a:pt x="125" y="39"/>
                  <a:pt x="127" y="49"/>
                </a:cubicBezTo>
                <a:cubicBezTo>
                  <a:pt x="130" y="59"/>
                  <a:pt x="131" y="70"/>
                  <a:pt x="131" y="83"/>
                </a:cubicBezTo>
                <a:cubicBezTo>
                  <a:pt x="131" y="110"/>
                  <a:pt x="125" y="130"/>
                  <a:pt x="114" y="145"/>
                </a:cubicBezTo>
                <a:cubicBezTo>
                  <a:pt x="103" y="159"/>
                  <a:pt x="86" y="166"/>
                  <a:pt x="65" y="166"/>
                </a:cubicBezTo>
                <a:cubicBezTo>
                  <a:pt x="54" y="166"/>
                  <a:pt x="44" y="164"/>
                  <a:pt x="36" y="160"/>
                </a:cubicBezTo>
                <a:cubicBezTo>
                  <a:pt x="28" y="156"/>
                  <a:pt x="21" y="150"/>
                  <a:pt x="16" y="143"/>
                </a:cubicBezTo>
                <a:cubicBezTo>
                  <a:pt x="10" y="136"/>
                  <a:pt x="6" y="127"/>
                  <a:pt x="4" y="117"/>
                </a:cubicBezTo>
                <a:cubicBezTo>
                  <a:pt x="1" y="107"/>
                  <a:pt x="0" y="95"/>
                  <a:pt x="0" y="83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8" name="Freeform 1938"/>
          <p:cNvSpPr>
            <a:spLocks noEditPoints="1"/>
          </p:cNvSpPr>
          <p:nvPr userDrawn="1"/>
        </p:nvSpPr>
        <p:spPr bwMode="auto">
          <a:xfrm>
            <a:off x="1617663" y="436563"/>
            <a:ext cx="71438" cy="119063"/>
          </a:xfrm>
          <a:custGeom>
            <a:avLst/>
            <a:gdLst>
              <a:gd name="T0" fmla="*/ 43 w 101"/>
              <a:gd name="T1" fmla="*/ 148 h 164"/>
              <a:gd name="T2" fmla="*/ 43 w 101"/>
              <a:gd name="T3" fmla="*/ 148 h 164"/>
              <a:gd name="T4" fmla="*/ 57 w 101"/>
              <a:gd name="T5" fmla="*/ 146 h 164"/>
              <a:gd name="T6" fmla="*/ 70 w 101"/>
              <a:gd name="T7" fmla="*/ 140 h 164"/>
              <a:gd name="T8" fmla="*/ 78 w 101"/>
              <a:gd name="T9" fmla="*/ 131 h 164"/>
              <a:gd name="T10" fmla="*/ 81 w 101"/>
              <a:gd name="T11" fmla="*/ 118 h 164"/>
              <a:gd name="T12" fmla="*/ 77 w 101"/>
              <a:gd name="T13" fmla="*/ 103 h 164"/>
              <a:gd name="T14" fmla="*/ 67 w 101"/>
              <a:gd name="T15" fmla="*/ 94 h 164"/>
              <a:gd name="T16" fmla="*/ 54 w 101"/>
              <a:gd name="T17" fmla="*/ 90 h 164"/>
              <a:gd name="T18" fmla="*/ 39 w 101"/>
              <a:gd name="T19" fmla="*/ 88 h 164"/>
              <a:gd name="T20" fmla="*/ 19 w 101"/>
              <a:gd name="T21" fmla="*/ 88 h 164"/>
              <a:gd name="T22" fmla="*/ 19 w 101"/>
              <a:gd name="T23" fmla="*/ 146 h 164"/>
              <a:gd name="T24" fmla="*/ 23 w 101"/>
              <a:gd name="T25" fmla="*/ 147 h 164"/>
              <a:gd name="T26" fmla="*/ 30 w 101"/>
              <a:gd name="T27" fmla="*/ 147 h 164"/>
              <a:gd name="T28" fmla="*/ 37 w 101"/>
              <a:gd name="T29" fmla="*/ 147 h 164"/>
              <a:gd name="T30" fmla="*/ 43 w 101"/>
              <a:gd name="T31" fmla="*/ 148 h 164"/>
              <a:gd name="T32" fmla="*/ 31 w 101"/>
              <a:gd name="T33" fmla="*/ 72 h 164"/>
              <a:gd name="T34" fmla="*/ 31 w 101"/>
              <a:gd name="T35" fmla="*/ 72 h 164"/>
              <a:gd name="T36" fmla="*/ 40 w 101"/>
              <a:gd name="T37" fmla="*/ 72 h 164"/>
              <a:gd name="T38" fmla="*/ 49 w 101"/>
              <a:gd name="T39" fmla="*/ 71 h 164"/>
              <a:gd name="T40" fmla="*/ 60 w 101"/>
              <a:gd name="T41" fmla="*/ 67 h 164"/>
              <a:gd name="T42" fmla="*/ 68 w 101"/>
              <a:gd name="T43" fmla="*/ 61 h 164"/>
              <a:gd name="T44" fmla="*/ 74 w 101"/>
              <a:gd name="T45" fmla="*/ 52 h 164"/>
              <a:gd name="T46" fmla="*/ 76 w 101"/>
              <a:gd name="T47" fmla="*/ 42 h 164"/>
              <a:gd name="T48" fmla="*/ 73 w 101"/>
              <a:gd name="T49" fmla="*/ 30 h 164"/>
              <a:gd name="T50" fmla="*/ 66 w 101"/>
              <a:gd name="T51" fmla="*/ 22 h 164"/>
              <a:gd name="T52" fmla="*/ 55 w 101"/>
              <a:gd name="T53" fmla="*/ 18 h 164"/>
              <a:gd name="T54" fmla="*/ 42 w 101"/>
              <a:gd name="T55" fmla="*/ 16 h 164"/>
              <a:gd name="T56" fmla="*/ 28 w 101"/>
              <a:gd name="T57" fmla="*/ 17 h 164"/>
              <a:gd name="T58" fmla="*/ 19 w 101"/>
              <a:gd name="T59" fmla="*/ 18 h 164"/>
              <a:gd name="T60" fmla="*/ 19 w 101"/>
              <a:gd name="T61" fmla="*/ 72 h 164"/>
              <a:gd name="T62" fmla="*/ 31 w 101"/>
              <a:gd name="T63" fmla="*/ 72 h 164"/>
              <a:gd name="T64" fmla="*/ 96 w 101"/>
              <a:gd name="T65" fmla="*/ 38 h 164"/>
              <a:gd name="T66" fmla="*/ 96 w 101"/>
              <a:gd name="T67" fmla="*/ 38 h 164"/>
              <a:gd name="T68" fmla="*/ 95 w 101"/>
              <a:gd name="T69" fmla="*/ 50 h 164"/>
              <a:gd name="T70" fmla="*/ 89 w 101"/>
              <a:gd name="T71" fmla="*/ 61 h 164"/>
              <a:gd name="T72" fmla="*/ 80 w 101"/>
              <a:gd name="T73" fmla="*/ 70 h 164"/>
              <a:gd name="T74" fmla="*/ 66 w 101"/>
              <a:gd name="T75" fmla="*/ 76 h 164"/>
              <a:gd name="T76" fmla="*/ 66 w 101"/>
              <a:gd name="T77" fmla="*/ 77 h 164"/>
              <a:gd name="T78" fmla="*/ 79 w 101"/>
              <a:gd name="T79" fmla="*/ 81 h 164"/>
              <a:gd name="T80" fmla="*/ 91 w 101"/>
              <a:gd name="T81" fmla="*/ 89 h 164"/>
              <a:gd name="T82" fmla="*/ 98 w 101"/>
              <a:gd name="T83" fmla="*/ 100 h 164"/>
              <a:gd name="T84" fmla="*/ 101 w 101"/>
              <a:gd name="T85" fmla="*/ 117 h 164"/>
              <a:gd name="T86" fmla="*/ 96 w 101"/>
              <a:gd name="T87" fmla="*/ 138 h 164"/>
              <a:gd name="T88" fmla="*/ 83 w 101"/>
              <a:gd name="T89" fmla="*/ 153 h 164"/>
              <a:gd name="T90" fmla="*/ 63 w 101"/>
              <a:gd name="T91" fmla="*/ 161 h 164"/>
              <a:gd name="T92" fmla="*/ 41 w 101"/>
              <a:gd name="T93" fmla="*/ 164 h 164"/>
              <a:gd name="T94" fmla="*/ 32 w 101"/>
              <a:gd name="T95" fmla="*/ 164 h 164"/>
              <a:gd name="T96" fmla="*/ 21 w 101"/>
              <a:gd name="T97" fmla="*/ 164 h 164"/>
              <a:gd name="T98" fmla="*/ 10 w 101"/>
              <a:gd name="T99" fmla="*/ 163 h 164"/>
              <a:gd name="T100" fmla="*/ 0 w 101"/>
              <a:gd name="T101" fmla="*/ 161 h 164"/>
              <a:gd name="T102" fmla="*/ 0 w 101"/>
              <a:gd name="T103" fmla="*/ 3 h 164"/>
              <a:gd name="T104" fmla="*/ 19 w 101"/>
              <a:gd name="T105" fmla="*/ 1 h 164"/>
              <a:gd name="T106" fmla="*/ 44 w 101"/>
              <a:gd name="T107" fmla="*/ 0 h 164"/>
              <a:gd name="T108" fmla="*/ 62 w 101"/>
              <a:gd name="T109" fmla="*/ 1 h 164"/>
              <a:gd name="T110" fmla="*/ 79 w 101"/>
              <a:gd name="T111" fmla="*/ 7 h 164"/>
              <a:gd name="T112" fmla="*/ 92 w 101"/>
              <a:gd name="T113" fmla="*/ 19 h 164"/>
              <a:gd name="T114" fmla="*/ 96 w 101"/>
              <a:gd name="T115" fmla="*/ 3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1" h="164">
                <a:moveTo>
                  <a:pt x="43" y="148"/>
                </a:moveTo>
                <a:lnTo>
                  <a:pt x="43" y="148"/>
                </a:lnTo>
                <a:cubicBezTo>
                  <a:pt x="48" y="148"/>
                  <a:pt x="53" y="147"/>
                  <a:pt x="57" y="146"/>
                </a:cubicBezTo>
                <a:cubicBezTo>
                  <a:pt x="62" y="145"/>
                  <a:pt x="66" y="143"/>
                  <a:pt x="70" y="140"/>
                </a:cubicBezTo>
                <a:cubicBezTo>
                  <a:pt x="73" y="138"/>
                  <a:pt x="76" y="135"/>
                  <a:pt x="78" y="131"/>
                </a:cubicBezTo>
                <a:cubicBezTo>
                  <a:pt x="80" y="127"/>
                  <a:pt x="81" y="123"/>
                  <a:pt x="81" y="118"/>
                </a:cubicBezTo>
                <a:cubicBezTo>
                  <a:pt x="81" y="112"/>
                  <a:pt x="80" y="107"/>
                  <a:pt x="77" y="103"/>
                </a:cubicBezTo>
                <a:cubicBezTo>
                  <a:pt x="75" y="99"/>
                  <a:pt x="72" y="96"/>
                  <a:pt x="67" y="94"/>
                </a:cubicBezTo>
                <a:cubicBezTo>
                  <a:pt x="63" y="92"/>
                  <a:pt x="59" y="90"/>
                  <a:pt x="54" y="90"/>
                </a:cubicBezTo>
                <a:cubicBezTo>
                  <a:pt x="49" y="89"/>
                  <a:pt x="44" y="88"/>
                  <a:pt x="39" y="88"/>
                </a:cubicBezTo>
                <a:lnTo>
                  <a:pt x="19" y="88"/>
                </a:lnTo>
                <a:lnTo>
                  <a:pt x="19" y="146"/>
                </a:lnTo>
                <a:cubicBezTo>
                  <a:pt x="20" y="146"/>
                  <a:pt x="21" y="146"/>
                  <a:pt x="23" y="147"/>
                </a:cubicBezTo>
                <a:cubicBezTo>
                  <a:pt x="25" y="147"/>
                  <a:pt x="27" y="147"/>
                  <a:pt x="30" y="147"/>
                </a:cubicBezTo>
                <a:cubicBezTo>
                  <a:pt x="32" y="147"/>
                  <a:pt x="34" y="147"/>
                  <a:pt x="37" y="147"/>
                </a:cubicBezTo>
                <a:cubicBezTo>
                  <a:pt x="39" y="148"/>
                  <a:pt x="41" y="148"/>
                  <a:pt x="43" y="148"/>
                </a:cubicBezTo>
                <a:close/>
                <a:moveTo>
                  <a:pt x="31" y="72"/>
                </a:moveTo>
                <a:lnTo>
                  <a:pt x="31" y="72"/>
                </a:lnTo>
                <a:cubicBezTo>
                  <a:pt x="33" y="72"/>
                  <a:pt x="36" y="72"/>
                  <a:pt x="40" y="72"/>
                </a:cubicBezTo>
                <a:cubicBezTo>
                  <a:pt x="44" y="72"/>
                  <a:pt x="47" y="72"/>
                  <a:pt x="49" y="71"/>
                </a:cubicBezTo>
                <a:cubicBezTo>
                  <a:pt x="53" y="70"/>
                  <a:pt x="56" y="69"/>
                  <a:pt x="60" y="67"/>
                </a:cubicBezTo>
                <a:cubicBezTo>
                  <a:pt x="63" y="65"/>
                  <a:pt x="66" y="63"/>
                  <a:pt x="68" y="61"/>
                </a:cubicBezTo>
                <a:cubicBezTo>
                  <a:pt x="71" y="58"/>
                  <a:pt x="73" y="56"/>
                  <a:pt x="74" y="52"/>
                </a:cubicBezTo>
                <a:cubicBezTo>
                  <a:pt x="76" y="49"/>
                  <a:pt x="76" y="46"/>
                  <a:pt x="76" y="42"/>
                </a:cubicBezTo>
                <a:cubicBezTo>
                  <a:pt x="76" y="37"/>
                  <a:pt x="75" y="33"/>
                  <a:pt x="73" y="30"/>
                </a:cubicBezTo>
                <a:cubicBezTo>
                  <a:pt x="72" y="26"/>
                  <a:pt x="69" y="24"/>
                  <a:pt x="66" y="22"/>
                </a:cubicBezTo>
                <a:cubicBezTo>
                  <a:pt x="63" y="20"/>
                  <a:pt x="59" y="18"/>
                  <a:pt x="55" y="18"/>
                </a:cubicBezTo>
                <a:cubicBezTo>
                  <a:pt x="51" y="17"/>
                  <a:pt x="46" y="16"/>
                  <a:pt x="42" y="16"/>
                </a:cubicBezTo>
                <a:cubicBezTo>
                  <a:pt x="37" y="16"/>
                  <a:pt x="32" y="16"/>
                  <a:pt x="28" y="17"/>
                </a:cubicBezTo>
                <a:cubicBezTo>
                  <a:pt x="24" y="17"/>
                  <a:pt x="21" y="17"/>
                  <a:pt x="19" y="18"/>
                </a:cubicBezTo>
                <a:lnTo>
                  <a:pt x="19" y="72"/>
                </a:lnTo>
                <a:lnTo>
                  <a:pt x="31" y="72"/>
                </a:lnTo>
                <a:close/>
                <a:moveTo>
                  <a:pt x="96" y="38"/>
                </a:moveTo>
                <a:lnTo>
                  <a:pt x="96" y="38"/>
                </a:lnTo>
                <a:cubicBezTo>
                  <a:pt x="96" y="42"/>
                  <a:pt x="96" y="46"/>
                  <a:pt x="95" y="50"/>
                </a:cubicBezTo>
                <a:cubicBezTo>
                  <a:pt x="93" y="54"/>
                  <a:pt x="92" y="58"/>
                  <a:pt x="89" y="61"/>
                </a:cubicBezTo>
                <a:cubicBezTo>
                  <a:pt x="87" y="65"/>
                  <a:pt x="84" y="68"/>
                  <a:pt x="80" y="70"/>
                </a:cubicBezTo>
                <a:cubicBezTo>
                  <a:pt x="76" y="73"/>
                  <a:pt x="71" y="75"/>
                  <a:pt x="66" y="76"/>
                </a:cubicBezTo>
                <a:lnTo>
                  <a:pt x="66" y="77"/>
                </a:lnTo>
                <a:cubicBezTo>
                  <a:pt x="71" y="78"/>
                  <a:pt x="75" y="79"/>
                  <a:pt x="79" y="81"/>
                </a:cubicBezTo>
                <a:cubicBezTo>
                  <a:pt x="84" y="83"/>
                  <a:pt x="87" y="85"/>
                  <a:pt x="91" y="89"/>
                </a:cubicBezTo>
                <a:cubicBezTo>
                  <a:pt x="94" y="92"/>
                  <a:pt x="96" y="96"/>
                  <a:pt x="98" y="100"/>
                </a:cubicBezTo>
                <a:cubicBezTo>
                  <a:pt x="100" y="105"/>
                  <a:pt x="101" y="110"/>
                  <a:pt x="101" y="117"/>
                </a:cubicBezTo>
                <a:cubicBezTo>
                  <a:pt x="101" y="125"/>
                  <a:pt x="100" y="132"/>
                  <a:pt x="96" y="138"/>
                </a:cubicBezTo>
                <a:cubicBezTo>
                  <a:pt x="93" y="144"/>
                  <a:pt x="88" y="149"/>
                  <a:pt x="83" y="153"/>
                </a:cubicBezTo>
                <a:cubicBezTo>
                  <a:pt x="77" y="157"/>
                  <a:pt x="71" y="160"/>
                  <a:pt x="63" y="161"/>
                </a:cubicBezTo>
                <a:cubicBezTo>
                  <a:pt x="56" y="163"/>
                  <a:pt x="49" y="164"/>
                  <a:pt x="41" y="164"/>
                </a:cubicBezTo>
                <a:lnTo>
                  <a:pt x="32" y="164"/>
                </a:lnTo>
                <a:cubicBezTo>
                  <a:pt x="29" y="164"/>
                  <a:pt x="25" y="164"/>
                  <a:pt x="21" y="164"/>
                </a:cubicBezTo>
                <a:cubicBezTo>
                  <a:pt x="17" y="164"/>
                  <a:pt x="14" y="163"/>
                  <a:pt x="10" y="163"/>
                </a:cubicBezTo>
                <a:cubicBezTo>
                  <a:pt x="6" y="162"/>
                  <a:pt x="3" y="162"/>
                  <a:pt x="0" y="161"/>
                </a:cubicBezTo>
                <a:lnTo>
                  <a:pt x="0" y="3"/>
                </a:lnTo>
                <a:cubicBezTo>
                  <a:pt x="5" y="2"/>
                  <a:pt x="12" y="1"/>
                  <a:pt x="19" y="1"/>
                </a:cubicBezTo>
                <a:cubicBezTo>
                  <a:pt x="27" y="0"/>
                  <a:pt x="35" y="0"/>
                  <a:pt x="44" y="0"/>
                </a:cubicBezTo>
                <a:cubicBezTo>
                  <a:pt x="50" y="0"/>
                  <a:pt x="56" y="0"/>
                  <a:pt x="62" y="1"/>
                </a:cubicBezTo>
                <a:cubicBezTo>
                  <a:pt x="68" y="2"/>
                  <a:pt x="74" y="4"/>
                  <a:pt x="79" y="7"/>
                </a:cubicBezTo>
                <a:cubicBezTo>
                  <a:pt x="84" y="10"/>
                  <a:pt x="88" y="14"/>
                  <a:pt x="92" y="19"/>
                </a:cubicBezTo>
                <a:cubicBezTo>
                  <a:pt x="95" y="24"/>
                  <a:pt x="96" y="30"/>
                  <a:pt x="96" y="38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9" name="Freeform 1939"/>
          <p:cNvSpPr>
            <a:spLocks noEditPoints="1"/>
          </p:cNvSpPr>
          <p:nvPr userDrawn="1"/>
        </p:nvSpPr>
        <p:spPr bwMode="auto">
          <a:xfrm>
            <a:off x="852488" y="623888"/>
            <a:ext cx="44450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5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4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1 w 63"/>
              <a:gd name="T25" fmla="*/ 31 h 102"/>
              <a:gd name="T26" fmla="*/ 48 w 63"/>
              <a:gd name="T27" fmla="*/ 21 h 102"/>
              <a:gd name="T28" fmla="*/ 43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1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3" y="10"/>
                  <a:pt x="20" y="10"/>
                  <a:pt x="18" y="10"/>
                </a:cubicBezTo>
                <a:cubicBezTo>
                  <a:pt x="16" y="10"/>
                  <a:pt x="14" y="10"/>
                  <a:pt x="12" y="11"/>
                </a:cubicBezTo>
                <a:lnTo>
                  <a:pt x="12" y="53"/>
                </a:lnTo>
                <a:cubicBezTo>
                  <a:pt x="13" y="53"/>
                  <a:pt x="14" y="53"/>
                  <a:pt x="15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4" y="53"/>
                </a:lnTo>
                <a:cubicBezTo>
                  <a:pt x="27" y="53"/>
                  <a:pt x="30" y="53"/>
                  <a:pt x="33" y="52"/>
                </a:cubicBezTo>
                <a:cubicBezTo>
                  <a:pt x="37" y="52"/>
                  <a:pt x="39" y="50"/>
                  <a:pt x="42" y="49"/>
                </a:cubicBezTo>
                <a:cubicBezTo>
                  <a:pt x="45" y="47"/>
                  <a:pt x="47" y="45"/>
                  <a:pt x="48" y="42"/>
                </a:cubicBezTo>
                <a:cubicBezTo>
                  <a:pt x="50" y="39"/>
                  <a:pt x="51" y="35"/>
                  <a:pt x="51" y="31"/>
                </a:cubicBezTo>
                <a:cubicBezTo>
                  <a:pt x="51" y="27"/>
                  <a:pt x="50" y="23"/>
                  <a:pt x="48" y="21"/>
                </a:cubicBezTo>
                <a:cubicBezTo>
                  <a:pt x="47" y="18"/>
                  <a:pt x="45" y="16"/>
                  <a:pt x="43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1" y="0"/>
                  <a:pt x="25" y="0"/>
                </a:cubicBezTo>
                <a:cubicBezTo>
                  <a:pt x="29" y="0"/>
                  <a:pt x="34" y="0"/>
                  <a:pt x="38" y="1"/>
                </a:cubicBezTo>
                <a:cubicBezTo>
                  <a:pt x="43" y="2"/>
                  <a:pt x="47" y="3"/>
                  <a:pt x="51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8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1" y="64"/>
                  <a:pt x="20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4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0" name="Freeform 1940"/>
          <p:cNvSpPr>
            <a:spLocks noEditPoints="1"/>
          </p:cNvSpPr>
          <p:nvPr userDrawn="1"/>
        </p:nvSpPr>
        <p:spPr bwMode="auto">
          <a:xfrm>
            <a:off x="906463" y="623888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1" name="Freeform 1941"/>
          <p:cNvSpPr>
            <a:spLocks/>
          </p:cNvSpPr>
          <p:nvPr userDrawn="1"/>
        </p:nvSpPr>
        <p:spPr bwMode="auto">
          <a:xfrm>
            <a:off x="97790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4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5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6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3 w 69"/>
              <a:gd name="T43" fmla="*/ 83 h 104"/>
              <a:gd name="T44" fmla="*/ 33 w 69"/>
              <a:gd name="T45" fmla="*/ 91 h 104"/>
              <a:gd name="T46" fmla="*/ 47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4" y="104"/>
                  <a:pt x="49" y="104"/>
                  <a:pt x="44" y="104"/>
                </a:cubicBezTo>
                <a:cubicBezTo>
                  <a:pt x="38" y="104"/>
                  <a:pt x="32" y="103"/>
                  <a:pt x="27" y="101"/>
                </a:cubicBezTo>
                <a:cubicBezTo>
                  <a:pt x="22" y="99"/>
                  <a:pt x="17" y="96"/>
                  <a:pt x="13" y="92"/>
                </a:cubicBezTo>
                <a:cubicBezTo>
                  <a:pt x="9" y="88"/>
                  <a:pt x="6" y="82"/>
                  <a:pt x="4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7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9" y="0"/>
                  <a:pt x="44" y="0"/>
                </a:cubicBezTo>
                <a:cubicBezTo>
                  <a:pt x="50" y="0"/>
                  <a:pt x="54" y="0"/>
                  <a:pt x="58" y="1"/>
                </a:cubicBezTo>
                <a:cubicBezTo>
                  <a:pt x="62" y="2"/>
                  <a:pt x="65" y="2"/>
                  <a:pt x="67" y="3"/>
                </a:cubicBezTo>
                <a:lnTo>
                  <a:pt x="65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6" y="33"/>
                </a:cubicBezTo>
                <a:cubicBezTo>
                  <a:pt x="14" y="38"/>
                  <a:pt x="13" y="44"/>
                  <a:pt x="13" y="52"/>
                </a:cubicBezTo>
                <a:cubicBezTo>
                  <a:pt x="13" y="59"/>
                  <a:pt x="14" y="65"/>
                  <a:pt x="15" y="70"/>
                </a:cubicBezTo>
                <a:cubicBezTo>
                  <a:pt x="17" y="75"/>
                  <a:pt x="20" y="80"/>
                  <a:pt x="23" y="83"/>
                </a:cubicBezTo>
                <a:cubicBezTo>
                  <a:pt x="26" y="87"/>
                  <a:pt x="29" y="89"/>
                  <a:pt x="33" y="91"/>
                </a:cubicBezTo>
                <a:cubicBezTo>
                  <a:pt x="37" y="93"/>
                  <a:pt x="42" y="94"/>
                  <a:pt x="47" y="94"/>
                </a:cubicBezTo>
                <a:cubicBezTo>
                  <a:pt x="51" y="94"/>
                  <a:pt x="55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2" name="Freeform 1942"/>
          <p:cNvSpPr>
            <a:spLocks/>
          </p:cNvSpPr>
          <p:nvPr userDrawn="1"/>
        </p:nvSpPr>
        <p:spPr bwMode="auto">
          <a:xfrm>
            <a:off x="103505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3" name="Freeform 1943"/>
          <p:cNvSpPr>
            <a:spLocks/>
          </p:cNvSpPr>
          <p:nvPr userDrawn="1"/>
        </p:nvSpPr>
        <p:spPr bwMode="auto">
          <a:xfrm>
            <a:off x="1098551" y="625475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1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1 w 73"/>
              <a:gd name="T17" fmla="*/ 0 h 101"/>
              <a:gd name="T18" fmla="*/ 11 w 73"/>
              <a:gd name="T19" fmla="*/ 69 h 101"/>
              <a:gd name="T20" fmla="*/ 10 w 73"/>
              <a:gd name="T21" fmla="*/ 80 h 101"/>
              <a:gd name="T22" fmla="*/ 11 w 73"/>
              <a:gd name="T23" fmla="*/ 80 h 101"/>
              <a:gd name="T24" fmla="*/ 17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1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69"/>
                </a:lnTo>
                <a:lnTo>
                  <a:pt x="10" y="80"/>
                </a:lnTo>
                <a:lnTo>
                  <a:pt x="11" y="80"/>
                </a:lnTo>
                <a:lnTo>
                  <a:pt x="17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4" name="Freeform 1944"/>
          <p:cNvSpPr>
            <a:spLocks noEditPoints="1"/>
          </p:cNvSpPr>
          <p:nvPr userDrawn="1"/>
        </p:nvSpPr>
        <p:spPr bwMode="auto">
          <a:xfrm>
            <a:off x="1169988" y="608013"/>
            <a:ext cx="52388" cy="90488"/>
          </a:xfrm>
          <a:custGeom>
            <a:avLst/>
            <a:gdLst>
              <a:gd name="T0" fmla="*/ 25 w 73"/>
              <a:gd name="T1" fmla="*/ 0 h 126"/>
              <a:gd name="T2" fmla="*/ 25 w 73"/>
              <a:gd name="T3" fmla="*/ 0 h 126"/>
              <a:gd name="T4" fmla="*/ 29 w 73"/>
              <a:gd name="T5" fmla="*/ 8 h 126"/>
              <a:gd name="T6" fmla="*/ 38 w 73"/>
              <a:gd name="T7" fmla="*/ 11 h 126"/>
              <a:gd name="T8" fmla="*/ 47 w 73"/>
              <a:gd name="T9" fmla="*/ 8 h 126"/>
              <a:gd name="T10" fmla="*/ 51 w 73"/>
              <a:gd name="T11" fmla="*/ 0 h 126"/>
              <a:gd name="T12" fmla="*/ 61 w 73"/>
              <a:gd name="T13" fmla="*/ 3 h 126"/>
              <a:gd name="T14" fmla="*/ 54 w 73"/>
              <a:gd name="T15" fmla="*/ 15 h 126"/>
              <a:gd name="T16" fmla="*/ 38 w 73"/>
              <a:gd name="T17" fmla="*/ 20 h 126"/>
              <a:gd name="T18" fmla="*/ 21 w 73"/>
              <a:gd name="T19" fmla="*/ 16 h 126"/>
              <a:gd name="T20" fmla="*/ 13 w 73"/>
              <a:gd name="T21" fmla="*/ 3 h 126"/>
              <a:gd name="T22" fmla="*/ 25 w 73"/>
              <a:gd name="T23" fmla="*/ 0 h 126"/>
              <a:gd name="T24" fmla="*/ 61 w 73"/>
              <a:gd name="T25" fmla="*/ 57 h 126"/>
              <a:gd name="T26" fmla="*/ 61 w 73"/>
              <a:gd name="T27" fmla="*/ 57 h 126"/>
              <a:gd name="T28" fmla="*/ 62 w 73"/>
              <a:gd name="T29" fmla="*/ 46 h 126"/>
              <a:gd name="T30" fmla="*/ 62 w 73"/>
              <a:gd name="T31" fmla="*/ 46 h 126"/>
              <a:gd name="T32" fmla="*/ 56 w 73"/>
              <a:gd name="T33" fmla="*/ 58 h 126"/>
              <a:gd name="T34" fmla="*/ 7 w 73"/>
              <a:gd name="T35" fmla="*/ 126 h 126"/>
              <a:gd name="T36" fmla="*/ 0 w 73"/>
              <a:gd name="T37" fmla="*/ 126 h 126"/>
              <a:gd name="T38" fmla="*/ 0 w 73"/>
              <a:gd name="T39" fmla="*/ 25 h 126"/>
              <a:gd name="T40" fmla="*/ 12 w 73"/>
              <a:gd name="T41" fmla="*/ 25 h 126"/>
              <a:gd name="T42" fmla="*/ 12 w 73"/>
              <a:gd name="T43" fmla="*/ 94 h 126"/>
              <a:gd name="T44" fmla="*/ 11 w 73"/>
              <a:gd name="T45" fmla="*/ 105 h 126"/>
              <a:gd name="T46" fmla="*/ 11 w 73"/>
              <a:gd name="T47" fmla="*/ 105 h 126"/>
              <a:gd name="T48" fmla="*/ 18 w 73"/>
              <a:gd name="T49" fmla="*/ 93 h 126"/>
              <a:gd name="T50" fmla="*/ 66 w 73"/>
              <a:gd name="T51" fmla="*/ 25 h 126"/>
              <a:gd name="T52" fmla="*/ 73 w 73"/>
              <a:gd name="T53" fmla="*/ 25 h 126"/>
              <a:gd name="T54" fmla="*/ 73 w 73"/>
              <a:gd name="T55" fmla="*/ 126 h 126"/>
              <a:gd name="T56" fmla="*/ 61 w 73"/>
              <a:gd name="T57" fmla="*/ 126 h 126"/>
              <a:gd name="T58" fmla="*/ 61 w 73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3" h="126">
                <a:moveTo>
                  <a:pt x="25" y="0"/>
                </a:moveTo>
                <a:lnTo>
                  <a:pt x="25" y="0"/>
                </a:lnTo>
                <a:cubicBezTo>
                  <a:pt x="25" y="4"/>
                  <a:pt x="26" y="7"/>
                  <a:pt x="29" y="8"/>
                </a:cubicBezTo>
                <a:cubicBezTo>
                  <a:pt x="31" y="10"/>
                  <a:pt x="34" y="11"/>
                  <a:pt x="38" y="11"/>
                </a:cubicBezTo>
                <a:cubicBezTo>
                  <a:pt x="42" y="11"/>
                  <a:pt x="45" y="10"/>
                  <a:pt x="47" y="8"/>
                </a:cubicBezTo>
                <a:cubicBezTo>
                  <a:pt x="49" y="7"/>
                  <a:pt x="51" y="4"/>
                  <a:pt x="51" y="0"/>
                </a:cubicBezTo>
                <a:lnTo>
                  <a:pt x="61" y="3"/>
                </a:lnTo>
                <a:cubicBezTo>
                  <a:pt x="60" y="8"/>
                  <a:pt x="58" y="12"/>
                  <a:pt x="54" y="15"/>
                </a:cubicBezTo>
                <a:cubicBezTo>
                  <a:pt x="50" y="18"/>
                  <a:pt x="45" y="20"/>
                  <a:pt x="38" y="20"/>
                </a:cubicBezTo>
                <a:cubicBezTo>
                  <a:pt x="31" y="20"/>
                  <a:pt x="25" y="18"/>
                  <a:pt x="21" y="16"/>
                </a:cubicBezTo>
                <a:cubicBezTo>
                  <a:pt x="17" y="13"/>
                  <a:pt x="14" y="9"/>
                  <a:pt x="13" y="3"/>
                </a:cubicBezTo>
                <a:lnTo>
                  <a:pt x="25" y="0"/>
                </a:lnTo>
                <a:close/>
                <a:moveTo>
                  <a:pt x="61" y="57"/>
                </a:moveTo>
                <a:lnTo>
                  <a:pt x="61" y="57"/>
                </a:lnTo>
                <a:lnTo>
                  <a:pt x="62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1" y="105"/>
                </a:lnTo>
                <a:lnTo>
                  <a:pt x="18" y="93"/>
                </a:lnTo>
                <a:lnTo>
                  <a:pt x="66" y="25"/>
                </a:lnTo>
                <a:lnTo>
                  <a:pt x="73" y="25"/>
                </a:lnTo>
                <a:lnTo>
                  <a:pt x="73" y="126"/>
                </a:lnTo>
                <a:lnTo>
                  <a:pt x="61" y="126"/>
                </a:lnTo>
                <a:lnTo>
                  <a:pt x="61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5" name="Freeform 1945"/>
          <p:cNvSpPr>
            <a:spLocks/>
          </p:cNvSpPr>
          <p:nvPr userDrawn="1"/>
        </p:nvSpPr>
        <p:spPr bwMode="auto">
          <a:xfrm>
            <a:off x="123825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6" name="Freeform 1946"/>
          <p:cNvSpPr>
            <a:spLocks/>
          </p:cNvSpPr>
          <p:nvPr userDrawn="1"/>
        </p:nvSpPr>
        <p:spPr bwMode="auto">
          <a:xfrm>
            <a:off x="1301751" y="625475"/>
            <a:ext cx="49213" cy="73025"/>
          </a:xfrm>
          <a:custGeom>
            <a:avLst/>
            <a:gdLst>
              <a:gd name="T0" fmla="*/ 18 w 70"/>
              <a:gd name="T1" fmla="*/ 54 h 101"/>
              <a:gd name="T2" fmla="*/ 18 w 70"/>
              <a:gd name="T3" fmla="*/ 54 h 101"/>
              <a:gd name="T4" fmla="*/ 11 w 70"/>
              <a:gd name="T5" fmla="*/ 54 h 101"/>
              <a:gd name="T6" fmla="*/ 11 w 70"/>
              <a:gd name="T7" fmla="*/ 101 h 101"/>
              <a:gd name="T8" fmla="*/ 0 w 70"/>
              <a:gd name="T9" fmla="*/ 101 h 101"/>
              <a:gd name="T10" fmla="*/ 0 w 70"/>
              <a:gd name="T11" fmla="*/ 0 h 101"/>
              <a:gd name="T12" fmla="*/ 11 w 70"/>
              <a:gd name="T13" fmla="*/ 0 h 101"/>
              <a:gd name="T14" fmla="*/ 11 w 70"/>
              <a:gd name="T15" fmla="*/ 47 h 101"/>
              <a:gd name="T16" fmla="*/ 18 w 70"/>
              <a:gd name="T17" fmla="*/ 45 h 101"/>
              <a:gd name="T18" fmla="*/ 52 w 70"/>
              <a:gd name="T19" fmla="*/ 0 h 101"/>
              <a:gd name="T20" fmla="*/ 66 w 70"/>
              <a:gd name="T21" fmla="*/ 0 h 101"/>
              <a:gd name="T22" fmla="*/ 32 w 70"/>
              <a:gd name="T23" fmla="*/ 43 h 101"/>
              <a:gd name="T24" fmla="*/ 26 w 70"/>
              <a:gd name="T25" fmla="*/ 48 h 101"/>
              <a:gd name="T26" fmla="*/ 33 w 70"/>
              <a:gd name="T27" fmla="*/ 54 h 101"/>
              <a:gd name="T28" fmla="*/ 70 w 70"/>
              <a:gd name="T29" fmla="*/ 101 h 101"/>
              <a:gd name="T30" fmla="*/ 55 w 70"/>
              <a:gd name="T31" fmla="*/ 101 h 101"/>
              <a:gd name="T32" fmla="*/ 18 w 70"/>
              <a:gd name="T33" fmla="*/ 54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0" h="101">
                <a:moveTo>
                  <a:pt x="18" y="54"/>
                </a:moveTo>
                <a:lnTo>
                  <a:pt x="18" y="54"/>
                </a:lnTo>
                <a:lnTo>
                  <a:pt x="11" y="54"/>
                </a:lnTo>
                <a:lnTo>
                  <a:pt x="11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47"/>
                </a:lnTo>
                <a:lnTo>
                  <a:pt x="18" y="45"/>
                </a:lnTo>
                <a:lnTo>
                  <a:pt x="52" y="0"/>
                </a:lnTo>
                <a:lnTo>
                  <a:pt x="66" y="0"/>
                </a:lnTo>
                <a:lnTo>
                  <a:pt x="32" y="43"/>
                </a:lnTo>
                <a:lnTo>
                  <a:pt x="26" y="48"/>
                </a:lnTo>
                <a:lnTo>
                  <a:pt x="33" y="54"/>
                </a:lnTo>
                <a:lnTo>
                  <a:pt x="70" y="101"/>
                </a:lnTo>
                <a:lnTo>
                  <a:pt x="55" y="101"/>
                </a:lnTo>
                <a:lnTo>
                  <a:pt x="18" y="5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7" name="Freeform 1947"/>
          <p:cNvSpPr>
            <a:spLocks noEditPoints="1"/>
          </p:cNvSpPr>
          <p:nvPr userDrawn="1"/>
        </p:nvSpPr>
        <p:spPr bwMode="auto">
          <a:xfrm>
            <a:off x="1360488" y="623888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8" name="Freeform 1948"/>
          <p:cNvSpPr>
            <a:spLocks noEditPoints="1"/>
          </p:cNvSpPr>
          <p:nvPr userDrawn="1"/>
        </p:nvSpPr>
        <p:spPr bwMode="auto">
          <a:xfrm>
            <a:off x="1435101" y="608013"/>
            <a:ext cx="52388" cy="90488"/>
          </a:xfrm>
          <a:custGeom>
            <a:avLst/>
            <a:gdLst>
              <a:gd name="T0" fmla="*/ 25 w 74"/>
              <a:gd name="T1" fmla="*/ 0 h 126"/>
              <a:gd name="T2" fmla="*/ 25 w 74"/>
              <a:gd name="T3" fmla="*/ 0 h 126"/>
              <a:gd name="T4" fmla="*/ 29 w 74"/>
              <a:gd name="T5" fmla="*/ 8 h 126"/>
              <a:gd name="T6" fmla="*/ 38 w 74"/>
              <a:gd name="T7" fmla="*/ 11 h 126"/>
              <a:gd name="T8" fmla="*/ 48 w 74"/>
              <a:gd name="T9" fmla="*/ 8 h 126"/>
              <a:gd name="T10" fmla="*/ 52 w 74"/>
              <a:gd name="T11" fmla="*/ 0 h 126"/>
              <a:gd name="T12" fmla="*/ 62 w 74"/>
              <a:gd name="T13" fmla="*/ 3 h 126"/>
              <a:gd name="T14" fmla="*/ 55 w 74"/>
              <a:gd name="T15" fmla="*/ 15 h 126"/>
              <a:gd name="T16" fmla="*/ 38 w 74"/>
              <a:gd name="T17" fmla="*/ 20 h 126"/>
              <a:gd name="T18" fmla="*/ 22 w 74"/>
              <a:gd name="T19" fmla="*/ 16 h 126"/>
              <a:gd name="T20" fmla="*/ 14 w 74"/>
              <a:gd name="T21" fmla="*/ 3 h 126"/>
              <a:gd name="T22" fmla="*/ 25 w 74"/>
              <a:gd name="T23" fmla="*/ 0 h 126"/>
              <a:gd name="T24" fmla="*/ 62 w 74"/>
              <a:gd name="T25" fmla="*/ 57 h 126"/>
              <a:gd name="T26" fmla="*/ 62 w 74"/>
              <a:gd name="T27" fmla="*/ 57 h 126"/>
              <a:gd name="T28" fmla="*/ 63 w 74"/>
              <a:gd name="T29" fmla="*/ 46 h 126"/>
              <a:gd name="T30" fmla="*/ 62 w 74"/>
              <a:gd name="T31" fmla="*/ 46 h 126"/>
              <a:gd name="T32" fmla="*/ 56 w 74"/>
              <a:gd name="T33" fmla="*/ 58 h 126"/>
              <a:gd name="T34" fmla="*/ 7 w 74"/>
              <a:gd name="T35" fmla="*/ 126 h 126"/>
              <a:gd name="T36" fmla="*/ 0 w 74"/>
              <a:gd name="T37" fmla="*/ 126 h 126"/>
              <a:gd name="T38" fmla="*/ 0 w 74"/>
              <a:gd name="T39" fmla="*/ 25 h 126"/>
              <a:gd name="T40" fmla="*/ 12 w 74"/>
              <a:gd name="T41" fmla="*/ 25 h 126"/>
              <a:gd name="T42" fmla="*/ 12 w 74"/>
              <a:gd name="T43" fmla="*/ 94 h 126"/>
              <a:gd name="T44" fmla="*/ 11 w 74"/>
              <a:gd name="T45" fmla="*/ 105 h 126"/>
              <a:gd name="T46" fmla="*/ 12 w 74"/>
              <a:gd name="T47" fmla="*/ 105 h 126"/>
              <a:gd name="T48" fmla="*/ 18 w 74"/>
              <a:gd name="T49" fmla="*/ 93 h 126"/>
              <a:gd name="T50" fmla="*/ 67 w 74"/>
              <a:gd name="T51" fmla="*/ 25 h 126"/>
              <a:gd name="T52" fmla="*/ 74 w 74"/>
              <a:gd name="T53" fmla="*/ 25 h 126"/>
              <a:gd name="T54" fmla="*/ 74 w 74"/>
              <a:gd name="T55" fmla="*/ 126 h 126"/>
              <a:gd name="T56" fmla="*/ 62 w 74"/>
              <a:gd name="T57" fmla="*/ 126 h 126"/>
              <a:gd name="T58" fmla="*/ 62 w 74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4" h="126">
                <a:moveTo>
                  <a:pt x="25" y="0"/>
                </a:moveTo>
                <a:lnTo>
                  <a:pt x="25" y="0"/>
                </a:lnTo>
                <a:cubicBezTo>
                  <a:pt x="26" y="4"/>
                  <a:pt x="27" y="7"/>
                  <a:pt x="29" y="8"/>
                </a:cubicBezTo>
                <a:cubicBezTo>
                  <a:pt x="32" y="10"/>
                  <a:pt x="35" y="11"/>
                  <a:pt x="38" y="11"/>
                </a:cubicBezTo>
                <a:cubicBezTo>
                  <a:pt x="42" y="11"/>
                  <a:pt x="45" y="10"/>
                  <a:pt x="48" y="8"/>
                </a:cubicBezTo>
                <a:cubicBezTo>
                  <a:pt x="50" y="7"/>
                  <a:pt x="51" y="4"/>
                  <a:pt x="52" y="0"/>
                </a:cubicBezTo>
                <a:lnTo>
                  <a:pt x="62" y="3"/>
                </a:lnTo>
                <a:cubicBezTo>
                  <a:pt x="61" y="8"/>
                  <a:pt x="59" y="12"/>
                  <a:pt x="55" y="15"/>
                </a:cubicBezTo>
                <a:cubicBezTo>
                  <a:pt x="51" y="18"/>
                  <a:pt x="46" y="20"/>
                  <a:pt x="38" y="20"/>
                </a:cubicBezTo>
                <a:cubicBezTo>
                  <a:pt x="32" y="20"/>
                  <a:pt x="26" y="18"/>
                  <a:pt x="22" y="16"/>
                </a:cubicBezTo>
                <a:cubicBezTo>
                  <a:pt x="17" y="13"/>
                  <a:pt x="15" y="9"/>
                  <a:pt x="14" y="3"/>
                </a:cubicBezTo>
                <a:lnTo>
                  <a:pt x="25" y="0"/>
                </a:lnTo>
                <a:close/>
                <a:moveTo>
                  <a:pt x="62" y="57"/>
                </a:moveTo>
                <a:lnTo>
                  <a:pt x="62" y="57"/>
                </a:lnTo>
                <a:lnTo>
                  <a:pt x="63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2" y="105"/>
                </a:lnTo>
                <a:lnTo>
                  <a:pt x="18" y="93"/>
                </a:lnTo>
                <a:lnTo>
                  <a:pt x="67" y="25"/>
                </a:lnTo>
                <a:lnTo>
                  <a:pt x="74" y="25"/>
                </a:lnTo>
                <a:lnTo>
                  <a:pt x="74" y="126"/>
                </a:lnTo>
                <a:lnTo>
                  <a:pt x="62" y="126"/>
                </a:lnTo>
                <a:lnTo>
                  <a:pt x="62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9" name="Freeform 1949"/>
          <p:cNvSpPr>
            <a:spLocks noEditPoints="1"/>
          </p:cNvSpPr>
          <p:nvPr userDrawn="1"/>
        </p:nvSpPr>
        <p:spPr bwMode="auto">
          <a:xfrm>
            <a:off x="1530351" y="623888"/>
            <a:ext cx="71438" cy="76200"/>
          </a:xfrm>
          <a:custGeom>
            <a:avLst/>
            <a:gdLst>
              <a:gd name="T0" fmla="*/ 67 w 101"/>
              <a:gd name="T1" fmla="*/ 22 h 106"/>
              <a:gd name="T2" fmla="*/ 56 w 101"/>
              <a:gd name="T3" fmla="*/ 23 h 106"/>
              <a:gd name="T4" fmla="*/ 60 w 101"/>
              <a:gd name="T5" fmla="*/ 83 h 106"/>
              <a:gd name="T6" fmla="*/ 74 w 101"/>
              <a:gd name="T7" fmla="*/ 81 h 106"/>
              <a:gd name="T8" fmla="*/ 86 w 101"/>
              <a:gd name="T9" fmla="*/ 66 h 106"/>
              <a:gd name="T10" fmla="*/ 87 w 101"/>
              <a:gd name="T11" fmla="*/ 40 h 106"/>
              <a:gd name="T12" fmla="*/ 76 w 101"/>
              <a:gd name="T13" fmla="*/ 24 h 106"/>
              <a:gd name="T14" fmla="*/ 35 w 101"/>
              <a:gd name="T15" fmla="*/ 83 h 106"/>
              <a:gd name="T16" fmla="*/ 37 w 101"/>
              <a:gd name="T17" fmla="*/ 83 h 106"/>
              <a:gd name="T18" fmla="*/ 42 w 101"/>
              <a:gd name="T19" fmla="*/ 83 h 106"/>
              <a:gd name="T20" fmla="*/ 44 w 101"/>
              <a:gd name="T21" fmla="*/ 22 h 106"/>
              <a:gd name="T22" fmla="*/ 36 w 101"/>
              <a:gd name="T23" fmla="*/ 22 h 106"/>
              <a:gd name="T24" fmla="*/ 19 w 101"/>
              <a:gd name="T25" fmla="*/ 30 h 106"/>
              <a:gd name="T26" fmla="*/ 12 w 101"/>
              <a:gd name="T27" fmla="*/ 53 h 106"/>
              <a:gd name="T28" fmla="*/ 18 w 101"/>
              <a:gd name="T29" fmla="*/ 75 h 106"/>
              <a:gd name="T30" fmla="*/ 35 w 101"/>
              <a:gd name="T31" fmla="*/ 83 h 106"/>
              <a:gd name="T32" fmla="*/ 44 w 101"/>
              <a:gd name="T33" fmla="*/ 92 h 106"/>
              <a:gd name="T34" fmla="*/ 33 w 101"/>
              <a:gd name="T35" fmla="*/ 93 h 106"/>
              <a:gd name="T36" fmla="*/ 9 w 101"/>
              <a:gd name="T37" fmla="*/ 84 h 106"/>
              <a:gd name="T38" fmla="*/ 0 w 101"/>
              <a:gd name="T39" fmla="*/ 53 h 106"/>
              <a:gd name="T40" fmla="*/ 10 w 101"/>
              <a:gd name="T41" fmla="*/ 23 h 106"/>
              <a:gd name="T42" fmla="*/ 35 w 101"/>
              <a:gd name="T43" fmla="*/ 12 h 106"/>
              <a:gd name="T44" fmla="*/ 44 w 101"/>
              <a:gd name="T45" fmla="*/ 12 h 106"/>
              <a:gd name="T46" fmla="*/ 56 w 101"/>
              <a:gd name="T47" fmla="*/ 0 h 106"/>
              <a:gd name="T48" fmla="*/ 62 w 101"/>
              <a:gd name="T49" fmla="*/ 12 h 106"/>
              <a:gd name="T50" fmla="*/ 81 w 101"/>
              <a:gd name="T51" fmla="*/ 14 h 106"/>
              <a:gd name="T52" fmla="*/ 98 w 101"/>
              <a:gd name="T53" fmla="*/ 34 h 106"/>
              <a:gd name="T54" fmla="*/ 98 w 101"/>
              <a:gd name="T55" fmla="*/ 70 h 106"/>
              <a:gd name="T56" fmla="*/ 79 w 101"/>
              <a:gd name="T57" fmla="*/ 90 h 106"/>
              <a:gd name="T58" fmla="*/ 61 w 101"/>
              <a:gd name="T59" fmla="*/ 93 h 106"/>
              <a:gd name="T60" fmla="*/ 56 w 101"/>
              <a:gd name="T61" fmla="*/ 106 h 106"/>
              <a:gd name="T62" fmla="*/ 44 w 101"/>
              <a:gd name="T63" fmla="*/ 9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1" h="106">
                <a:moveTo>
                  <a:pt x="67" y="22"/>
                </a:moveTo>
                <a:lnTo>
                  <a:pt x="67" y="22"/>
                </a:lnTo>
                <a:cubicBezTo>
                  <a:pt x="65" y="22"/>
                  <a:pt x="63" y="22"/>
                  <a:pt x="61" y="22"/>
                </a:cubicBezTo>
                <a:cubicBezTo>
                  <a:pt x="59" y="22"/>
                  <a:pt x="58" y="22"/>
                  <a:pt x="56" y="23"/>
                </a:cubicBezTo>
                <a:lnTo>
                  <a:pt x="56" y="83"/>
                </a:lnTo>
                <a:cubicBezTo>
                  <a:pt x="57" y="83"/>
                  <a:pt x="58" y="83"/>
                  <a:pt x="60" y="83"/>
                </a:cubicBezTo>
                <a:cubicBezTo>
                  <a:pt x="62" y="83"/>
                  <a:pt x="63" y="83"/>
                  <a:pt x="65" y="83"/>
                </a:cubicBezTo>
                <a:cubicBezTo>
                  <a:pt x="68" y="83"/>
                  <a:pt x="71" y="82"/>
                  <a:pt x="74" y="81"/>
                </a:cubicBezTo>
                <a:cubicBezTo>
                  <a:pt x="77" y="80"/>
                  <a:pt x="79" y="78"/>
                  <a:pt x="81" y="75"/>
                </a:cubicBezTo>
                <a:cubicBezTo>
                  <a:pt x="83" y="73"/>
                  <a:pt x="85" y="69"/>
                  <a:pt x="86" y="66"/>
                </a:cubicBezTo>
                <a:cubicBezTo>
                  <a:pt x="88" y="62"/>
                  <a:pt x="88" y="57"/>
                  <a:pt x="88" y="52"/>
                </a:cubicBezTo>
                <a:cubicBezTo>
                  <a:pt x="88" y="47"/>
                  <a:pt x="88" y="43"/>
                  <a:pt x="87" y="40"/>
                </a:cubicBezTo>
                <a:cubicBezTo>
                  <a:pt x="86" y="36"/>
                  <a:pt x="84" y="33"/>
                  <a:pt x="82" y="30"/>
                </a:cubicBezTo>
                <a:cubicBezTo>
                  <a:pt x="81" y="27"/>
                  <a:pt x="78" y="25"/>
                  <a:pt x="76" y="24"/>
                </a:cubicBezTo>
                <a:cubicBezTo>
                  <a:pt x="73" y="22"/>
                  <a:pt x="70" y="22"/>
                  <a:pt x="67" y="22"/>
                </a:cubicBezTo>
                <a:close/>
                <a:moveTo>
                  <a:pt x="35" y="83"/>
                </a:moveTo>
                <a:lnTo>
                  <a:pt x="35" y="83"/>
                </a:lnTo>
                <a:lnTo>
                  <a:pt x="37" y="83"/>
                </a:lnTo>
                <a:cubicBezTo>
                  <a:pt x="37" y="83"/>
                  <a:pt x="38" y="83"/>
                  <a:pt x="39" y="83"/>
                </a:cubicBezTo>
                <a:cubicBezTo>
                  <a:pt x="40" y="83"/>
                  <a:pt x="41" y="83"/>
                  <a:pt x="42" y="83"/>
                </a:cubicBezTo>
                <a:cubicBezTo>
                  <a:pt x="43" y="82"/>
                  <a:pt x="44" y="82"/>
                  <a:pt x="44" y="82"/>
                </a:cubicBezTo>
                <a:lnTo>
                  <a:pt x="44" y="22"/>
                </a:lnTo>
                <a:cubicBezTo>
                  <a:pt x="43" y="22"/>
                  <a:pt x="42" y="22"/>
                  <a:pt x="40" y="22"/>
                </a:cubicBezTo>
                <a:cubicBezTo>
                  <a:pt x="39" y="22"/>
                  <a:pt x="37" y="22"/>
                  <a:pt x="36" y="22"/>
                </a:cubicBezTo>
                <a:cubicBezTo>
                  <a:pt x="32" y="22"/>
                  <a:pt x="29" y="22"/>
                  <a:pt x="27" y="24"/>
                </a:cubicBezTo>
                <a:cubicBezTo>
                  <a:pt x="24" y="25"/>
                  <a:pt x="21" y="27"/>
                  <a:pt x="19" y="30"/>
                </a:cubicBezTo>
                <a:cubicBezTo>
                  <a:pt x="17" y="32"/>
                  <a:pt x="15" y="35"/>
                  <a:pt x="14" y="39"/>
                </a:cubicBezTo>
                <a:cubicBezTo>
                  <a:pt x="13" y="43"/>
                  <a:pt x="12" y="48"/>
                  <a:pt x="12" y="53"/>
                </a:cubicBezTo>
                <a:cubicBezTo>
                  <a:pt x="12" y="58"/>
                  <a:pt x="13" y="62"/>
                  <a:pt x="14" y="66"/>
                </a:cubicBezTo>
                <a:cubicBezTo>
                  <a:pt x="15" y="69"/>
                  <a:pt x="17" y="72"/>
                  <a:pt x="18" y="75"/>
                </a:cubicBezTo>
                <a:cubicBezTo>
                  <a:pt x="20" y="78"/>
                  <a:pt x="23" y="80"/>
                  <a:pt x="26" y="81"/>
                </a:cubicBezTo>
                <a:cubicBezTo>
                  <a:pt x="28" y="82"/>
                  <a:pt x="31" y="83"/>
                  <a:pt x="35" y="83"/>
                </a:cubicBezTo>
                <a:close/>
                <a:moveTo>
                  <a:pt x="44" y="92"/>
                </a:moveTo>
                <a:lnTo>
                  <a:pt x="44" y="92"/>
                </a:lnTo>
                <a:cubicBezTo>
                  <a:pt x="43" y="93"/>
                  <a:pt x="41" y="93"/>
                  <a:pt x="39" y="93"/>
                </a:cubicBezTo>
                <a:cubicBezTo>
                  <a:pt x="36" y="93"/>
                  <a:pt x="34" y="93"/>
                  <a:pt x="33" y="93"/>
                </a:cubicBezTo>
                <a:cubicBezTo>
                  <a:pt x="28" y="93"/>
                  <a:pt x="24" y="92"/>
                  <a:pt x="20" y="91"/>
                </a:cubicBezTo>
                <a:cubicBezTo>
                  <a:pt x="16" y="89"/>
                  <a:pt x="12" y="87"/>
                  <a:pt x="9" y="84"/>
                </a:cubicBezTo>
                <a:cubicBezTo>
                  <a:pt x="6" y="80"/>
                  <a:pt x="4" y="76"/>
                  <a:pt x="2" y="71"/>
                </a:cubicBezTo>
                <a:cubicBezTo>
                  <a:pt x="1" y="66"/>
                  <a:pt x="0" y="60"/>
                  <a:pt x="0" y="53"/>
                </a:cubicBezTo>
                <a:cubicBezTo>
                  <a:pt x="0" y="47"/>
                  <a:pt x="1" y="41"/>
                  <a:pt x="2" y="36"/>
                </a:cubicBezTo>
                <a:cubicBezTo>
                  <a:pt x="4" y="30"/>
                  <a:pt x="7" y="26"/>
                  <a:pt x="10" y="23"/>
                </a:cubicBezTo>
                <a:cubicBezTo>
                  <a:pt x="13" y="19"/>
                  <a:pt x="17" y="16"/>
                  <a:pt x="21" y="14"/>
                </a:cubicBezTo>
                <a:cubicBezTo>
                  <a:pt x="25" y="13"/>
                  <a:pt x="30" y="12"/>
                  <a:pt x="35" y="12"/>
                </a:cubicBezTo>
                <a:cubicBezTo>
                  <a:pt x="37" y="12"/>
                  <a:pt x="38" y="12"/>
                  <a:pt x="40" y="12"/>
                </a:cubicBezTo>
                <a:cubicBezTo>
                  <a:pt x="42" y="12"/>
                  <a:pt x="43" y="12"/>
                  <a:pt x="44" y="12"/>
                </a:cubicBezTo>
                <a:lnTo>
                  <a:pt x="44" y="0"/>
                </a:lnTo>
                <a:lnTo>
                  <a:pt x="56" y="0"/>
                </a:lnTo>
                <a:lnTo>
                  <a:pt x="56" y="13"/>
                </a:lnTo>
                <a:cubicBezTo>
                  <a:pt x="58" y="12"/>
                  <a:pt x="60" y="12"/>
                  <a:pt x="62" y="12"/>
                </a:cubicBezTo>
                <a:cubicBezTo>
                  <a:pt x="65" y="12"/>
                  <a:pt x="67" y="12"/>
                  <a:pt x="68" y="12"/>
                </a:cubicBezTo>
                <a:cubicBezTo>
                  <a:pt x="73" y="12"/>
                  <a:pt x="77" y="12"/>
                  <a:pt x="81" y="14"/>
                </a:cubicBezTo>
                <a:cubicBezTo>
                  <a:pt x="85" y="16"/>
                  <a:pt x="88" y="18"/>
                  <a:pt x="91" y="22"/>
                </a:cubicBezTo>
                <a:cubicBezTo>
                  <a:pt x="94" y="25"/>
                  <a:pt x="97" y="29"/>
                  <a:pt x="98" y="34"/>
                </a:cubicBezTo>
                <a:cubicBezTo>
                  <a:pt x="100" y="39"/>
                  <a:pt x="101" y="45"/>
                  <a:pt x="101" y="52"/>
                </a:cubicBezTo>
                <a:cubicBezTo>
                  <a:pt x="101" y="59"/>
                  <a:pt x="100" y="65"/>
                  <a:pt x="98" y="70"/>
                </a:cubicBezTo>
                <a:cubicBezTo>
                  <a:pt x="96" y="75"/>
                  <a:pt x="93" y="79"/>
                  <a:pt x="90" y="83"/>
                </a:cubicBezTo>
                <a:cubicBezTo>
                  <a:pt x="87" y="86"/>
                  <a:pt x="83" y="89"/>
                  <a:pt x="79" y="90"/>
                </a:cubicBezTo>
                <a:cubicBezTo>
                  <a:pt x="75" y="92"/>
                  <a:pt x="70" y="93"/>
                  <a:pt x="66" y="93"/>
                </a:cubicBezTo>
                <a:cubicBezTo>
                  <a:pt x="65" y="93"/>
                  <a:pt x="63" y="93"/>
                  <a:pt x="61" y="93"/>
                </a:cubicBezTo>
                <a:cubicBezTo>
                  <a:pt x="59" y="93"/>
                  <a:pt x="57" y="92"/>
                  <a:pt x="56" y="92"/>
                </a:cubicBezTo>
                <a:lnTo>
                  <a:pt x="56" y="106"/>
                </a:lnTo>
                <a:lnTo>
                  <a:pt x="44" y="106"/>
                </a:lnTo>
                <a:lnTo>
                  <a:pt x="44" y="9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0" name="Freeform 1950"/>
          <p:cNvSpPr>
            <a:spLocks/>
          </p:cNvSpPr>
          <p:nvPr userDrawn="1"/>
        </p:nvSpPr>
        <p:spPr bwMode="auto">
          <a:xfrm>
            <a:off x="1616076" y="625475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1" name="Freeform 1951"/>
          <p:cNvSpPr>
            <a:spLocks noEditPoints="1"/>
          </p:cNvSpPr>
          <p:nvPr userDrawn="1"/>
        </p:nvSpPr>
        <p:spPr bwMode="auto">
          <a:xfrm>
            <a:off x="1665288" y="625475"/>
            <a:ext cx="63500" cy="85725"/>
          </a:xfrm>
          <a:custGeom>
            <a:avLst/>
            <a:gdLst>
              <a:gd name="T0" fmla="*/ 66 w 91"/>
              <a:gd name="T1" fmla="*/ 90 h 119"/>
              <a:gd name="T2" fmla="*/ 66 w 91"/>
              <a:gd name="T3" fmla="*/ 90 h 119"/>
              <a:gd name="T4" fmla="*/ 66 w 91"/>
              <a:gd name="T5" fmla="*/ 10 h 119"/>
              <a:gd name="T6" fmla="*/ 36 w 91"/>
              <a:gd name="T7" fmla="*/ 10 h 119"/>
              <a:gd name="T8" fmla="*/ 34 w 91"/>
              <a:gd name="T9" fmla="*/ 39 h 119"/>
              <a:gd name="T10" fmla="*/ 31 w 91"/>
              <a:gd name="T11" fmla="*/ 61 h 119"/>
              <a:gd name="T12" fmla="*/ 27 w 91"/>
              <a:gd name="T13" fmla="*/ 78 h 119"/>
              <a:gd name="T14" fmla="*/ 23 w 91"/>
              <a:gd name="T15" fmla="*/ 90 h 119"/>
              <a:gd name="T16" fmla="*/ 66 w 91"/>
              <a:gd name="T17" fmla="*/ 90 h 119"/>
              <a:gd name="T18" fmla="*/ 91 w 91"/>
              <a:gd name="T19" fmla="*/ 119 h 119"/>
              <a:gd name="T20" fmla="*/ 91 w 91"/>
              <a:gd name="T21" fmla="*/ 119 h 119"/>
              <a:gd name="T22" fmla="*/ 83 w 91"/>
              <a:gd name="T23" fmla="*/ 119 h 119"/>
              <a:gd name="T24" fmla="*/ 81 w 91"/>
              <a:gd name="T25" fmla="*/ 101 h 119"/>
              <a:gd name="T26" fmla="*/ 10 w 91"/>
              <a:gd name="T27" fmla="*/ 101 h 119"/>
              <a:gd name="T28" fmla="*/ 8 w 91"/>
              <a:gd name="T29" fmla="*/ 119 h 119"/>
              <a:gd name="T30" fmla="*/ 0 w 91"/>
              <a:gd name="T31" fmla="*/ 119 h 119"/>
              <a:gd name="T32" fmla="*/ 0 w 91"/>
              <a:gd name="T33" fmla="*/ 90 h 119"/>
              <a:gd name="T34" fmla="*/ 10 w 91"/>
              <a:gd name="T35" fmla="*/ 90 h 119"/>
              <a:gd name="T36" fmla="*/ 13 w 91"/>
              <a:gd name="T37" fmla="*/ 82 h 119"/>
              <a:gd name="T38" fmla="*/ 18 w 91"/>
              <a:gd name="T39" fmla="*/ 66 h 119"/>
              <a:gd name="T40" fmla="*/ 22 w 91"/>
              <a:gd name="T41" fmla="*/ 39 h 119"/>
              <a:gd name="T42" fmla="*/ 24 w 91"/>
              <a:gd name="T43" fmla="*/ 0 h 119"/>
              <a:gd name="T44" fmla="*/ 78 w 91"/>
              <a:gd name="T45" fmla="*/ 0 h 119"/>
              <a:gd name="T46" fmla="*/ 78 w 91"/>
              <a:gd name="T47" fmla="*/ 90 h 119"/>
              <a:gd name="T48" fmla="*/ 91 w 91"/>
              <a:gd name="T49" fmla="*/ 90 h 119"/>
              <a:gd name="T50" fmla="*/ 91 w 91"/>
              <a:gd name="T51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1" h="119">
                <a:moveTo>
                  <a:pt x="66" y="90"/>
                </a:moveTo>
                <a:lnTo>
                  <a:pt x="66" y="90"/>
                </a:lnTo>
                <a:lnTo>
                  <a:pt x="66" y="10"/>
                </a:lnTo>
                <a:lnTo>
                  <a:pt x="36" y="10"/>
                </a:lnTo>
                <a:cubicBezTo>
                  <a:pt x="35" y="21"/>
                  <a:pt x="35" y="30"/>
                  <a:pt x="34" y="39"/>
                </a:cubicBezTo>
                <a:cubicBezTo>
                  <a:pt x="33" y="47"/>
                  <a:pt x="32" y="55"/>
                  <a:pt x="31" y="61"/>
                </a:cubicBezTo>
                <a:cubicBezTo>
                  <a:pt x="30" y="68"/>
                  <a:pt x="29" y="73"/>
                  <a:pt x="27" y="78"/>
                </a:cubicBezTo>
                <a:cubicBezTo>
                  <a:pt x="26" y="83"/>
                  <a:pt x="24" y="87"/>
                  <a:pt x="23" y="90"/>
                </a:cubicBezTo>
                <a:lnTo>
                  <a:pt x="66" y="90"/>
                </a:lnTo>
                <a:close/>
                <a:moveTo>
                  <a:pt x="91" y="119"/>
                </a:moveTo>
                <a:lnTo>
                  <a:pt x="91" y="119"/>
                </a:lnTo>
                <a:lnTo>
                  <a:pt x="83" y="119"/>
                </a:lnTo>
                <a:lnTo>
                  <a:pt x="81" y="101"/>
                </a:lnTo>
                <a:lnTo>
                  <a:pt x="10" y="101"/>
                </a:lnTo>
                <a:lnTo>
                  <a:pt x="8" y="119"/>
                </a:lnTo>
                <a:lnTo>
                  <a:pt x="0" y="119"/>
                </a:lnTo>
                <a:lnTo>
                  <a:pt x="0" y="90"/>
                </a:lnTo>
                <a:lnTo>
                  <a:pt x="10" y="90"/>
                </a:lnTo>
                <a:cubicBezTo>
                  <a:pt x="11" y="89"/>
                  <a:pt x="12" y="86"/>
                  <a:pt x="13" y="82"/>
                </a:cubicBezTo>
                <a:cubicBezTo>
                  <a:pt x="15" y="79"/>
                  <a:pt x="17" y="73"/>
                  <a:pt x="18" y="66"/>
                </a:cubicBezTo>
                <a:cubicBezTo>
                  <a:pt x="20" y="59"/>
                  <a:pt x="21" y="49"/>
                  <a:pt x="22" y="39"/>
                </a:cubicBezTo>
                <a:cubicBezTo>
                  <a:pt x="24" y="28"/>
                  <a:pt x="24" y="15"/>
                  <a:pt x="24" y="0"/>
                </a:cubicBezTo>
                <a:lnTo>
                  <a:pt x="78" y="0"/>
                </a:lnTo>
                <a:lnTo>
                  <a:pt x="78" y="90"/>
                </a:lnTo>
                <a:lnTo>
                  <a:pt x="91" y="90"/>
                </a:lnTo>
                <a:lnTo>
                  <a:pt x="91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2" name="Freeform 1952"/>
          <p:cNvSpPr>
            <a:spLocks/>
          </p:cNvSpPr>
          <p:nvPr userDrawn="1"/>
        </p:nvSpPr>
        <p:spPr bwMode="auto">
          <a:xfrm>
            <a:off x="1743076" y="625475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3" name="Freeform 1953"/>
          <p:cNvSpPr>
            <a:spLocks noEditPoints="1"/>
          </p:cNvSpPr>
          <p:nvPr userDrawn="1"/>
        </p:nvSpPr>
        <p:spPr bwMode="auto">
          <a:xfrm>
            <a:off x="1798638" y="623888"/>
            <a:ext cx="46038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4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3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0 w 63"/>
              <a:gd name="T25" fmla="*/ 31 h 102"/>
              <a:gd name="T26" fmla="*/ 48 w 63"/>
              <a:gd name="T27" fmla="*/ 21 h 102"/>
              <a:gd name="T28" fmla="*/ 42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0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2" y="10"/>
                  <a:pt x="20" y="10"/>
                  <a:pt x="18" y="10"/>
                </a:cubicBezTo>
                <a:cubicBezTo>
                  <a:pt x="15" y="10"/>
                  <a:pt x="13" y="10"/>
                  <a:pt x="12" y="11"/>
                </a:cubicBezTo>
                <a:lnTo>
                  <a:pt x="12" y="53"/>
                </a:lnTo>
                <a:cubicBezTo>
                  <a:pt x="13" y="53"/>
                  <a:pt x="13" y="53"/>
                  <a:pt x="14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3" y="53"/>
                </a:lnTo>
                <a:cubicBezTo>
                  <a:pt x="27" y="53"/>
                  <a:pt x="30" y="53"/>
                  <a:pt x="33" y="52"/>
                </a:cubicBezTo>
                <a:cubicBezTo>
                  <a:pt x="36" y="52"/>
                  <a:pt x="39" y="50"/>
                  <a:pt x="42" y="49"/>
                </a:cubicBezTo>
                <a:cubicBezTo>
                  <a:pt x="44" y="47"/>
                  <a:pt x="47" y="45"/>
                  <a:pt x="48" y="42"/>
                </a:cubicBezTo>
                <a:cubicBezTo>
                  <a:pt x="50" y="39"/>
                  <a:pt x="50" y="35"/>
                  <a:pt x="50" y="31"/>
                </a:cubicBezTo>
                <a:cubicBezTo>
                  <a:pt x="50" y="27"/>
                  <a:pt x="50" y="23"/>
                  <a:pt x="48" y="21"/>
                </a:cubicBezTo>
                <a:cubicBezTo>
                  <a:pt x="47" y="18"/>
                  <a:pt x="45" y="16"/>
                  <a:pt x="42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0" y="0"/>
                  <a:pt x="25" y="0"/>
                </a:cubicBezTo>
                <a:cubicBezTo>
                  <a:pt x="29" y="0"/>
                  <a:pt x="33" y="0"/>
                  <a:pt x="38" y="1"/>
                </a:cubicBezTo>
                <a:cubicBezTo>
                  <a:pt x="43" y="2"/>
                  <a:pt x="47" y="3"/>
                  <a:pt x="50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7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0" y="64"/>
                  <a:pt x="19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3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4" name="Freeform 1954"/>
          <p:cNvSpPr>
            <a:spLocks noEditPoints="1"/>
          </p:cNvSpPr>
          <p:nvPr userDrawn="1"/>
        </p:nvSpPr>
        <p:spPr bwMode="auto">
          <a:xfrm>
            <a:off x="1844676" y="623888"/>
            <a:ext cx="57150" cy="74613"/>
          </a:xfrm>
          <a:custGeom>
            <a:avLst/>
            <a:gdLst>
              <a:gd name="T0" fmla="*/ 26 w 82"/>
              <a:gd name="T1" fmla="*/ 64 h 103"/>
              <a:gd name="T2" fmla="*/ 26 w 82"/>
              <a:gd name="T3" fmla="*/ 64 h 103"/>
              <a:gd name="T4" fmla="*/ 55 w 82"/>
              <a:gd name="T5" fmla="*/ 64 h 103"/>
              <a:gd name="T6" fmla="*/ 44 w 82"/>
              <a:gd name="T7" fmla="*/ 34 h 103"/>
              <a:gd name="T8" fmla="*/ 40 w 82"/>
              <a:gd name="T9" fmla="*/ 18 h 103"/>
              <a:gd name="T10" fmla="*/ 40 w 82"/>
              <a:gd name="T11" fmla="*/ 18 h 103"/>
              <a:gd name="T12" fmla="*/ 37 w 82"/>
              <a:gd name="T13" fmla="*/ 34 h 103"/>
              <a:gd name="T14" fmla="*/ 26 w 82"/>
              <a:gd name="T15" fmla="*/ 64 h 103"/>
              <a:gd name="T16" fmla="*/ 59 w 82"/>
              <a:gd name="T17" fmla="*/ 75 h 103"/>
              <a:gd name="T18" fmla="*/ 59 w 82"/>
              <a:gd name="T19" fmla="*/ 75 h 103"/>
              <a:gd name="T20" fmla="*/ 22 w 82"/>
              <a:gd name="T21" fmla="*/ 75 h 103"/>
              <a:gd name="T22" fmla="*/ 12 w 82"/>
              <a:gd name="T23" fmla="*/ 103 h 103"/>
              <a:gd name="T24" fmla="*/ 0 w 82"/>
              <a:gd name="T25" fmla="*/ 103 h 103"/>
              <a:gd name="T26" fmla="*/ 38 w 82"/>
              <a:gd name="T27" fmla="*/ 0 h 103"/>
              <a:gd name="T28" fmla="*/ 43 w 82"/>
              <a:gd name="T29" fmla="*/ 0 h 103"/>
              <a:gd name="T30" fmla="*/ 82 w 82"/>
              <a:gd name="T31" fmla="*/ 103 h 103"/>
              <a:gd name="T32" fmla="*/ 69 w 82"/>
              <a:gd name="T33" fmla="*/ 103 h 103"/>
              <a:gd name="T34" fmla="*/ 59 w 82"/>
              <a:gd name="T35" fmla="*/ 7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" h="103">
                <a:moveTo>
                  <a:pt x="26" y="64"/>
                </a:moveTo>
                <a:lnTo>
                  <a:pt x="26" y="64"/>
                </a:lnTo>
                <a:lnTo>
                  <a:pt x="55" y="64"/>
                </a:lnTo>
                <a:lnTo>
                  <a:pt x="44" y="34"/>
                </a:lnTo>
                <a:lnTo>
                  <a:pt x="40" y="18"/>
                </a:lnTo>
                <a:lnTo>
                  <a:pt x="40" y="18"/>
                </a:lnTo>
                <a:lnTo>
                  <a:pt x="37" y="34"/>
                </a:lnTo>
                <a:lnTo>
                  <a:pt x="26" y="64"/>
                </a:lnTo>
                <a:close/>
                <a:moveTo>
                  <a:pt x="59" y="75"/>
                </a:moveTo>
                <a:lnTo>
                  <a:pt x="59" y="75"/>
                </a:lnTo>
                <a:lnTo>
                  <a:pt x="22" y="75"/>
                </a:lnTo>
                <a:lnTo>
                  <a:pt x="12" y="103"/>
                </a:lnTo>
                <a:lnTo>
                  <a:pt x="0" y="103"/>
                </a:lnTo>
                <a:lnTo>
                  <a:pt x="38" y="0"/>
                </a:lnTo>
                <a:lnTo>
                  <a:pt x="43" y="0"/>
                </a:lnTo>
                <a:lnTo>
                  <a:pt x="82" y="103"/>
                </a:lnTo>
                <a:lnTo>
                  <a:pt x="69" y="103"/>
                </a:lnTo>
                <a:lnTo>
                  <a:pt x="59" y="75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5" name="Freeform 1955"/>
          <p:cNvSpPr>
            <a:spLocks/>
          </p:cNvSpPr>
          <p:nvPr userDrawn="1"/>
        </p:nvSpPr>
        <p:spPr bwMode="auto">
          <a:xfrm>
            <a:off x="1912938" y="625475"/>
            <a:ext cx="58738" cy="85725"/>
          </a:xfrm>
          <a:custGeom>
            <a:avLst/>
            <a:gdLst>
              <a:gd name="T0" fmla="*/ 83 w 83"/>
              <a:gd name="T1" fmla="*/ 119 h 119"/>
              <a:gd name="T2" fmla="*/ 83 w 83"/>
              <a:gd name="T3" fmla="*/ 119 h 119"/>
              <a:gd name="T4" fmla="*/ 75 w 83"/>
              <a:gd name="T5" fmla="*/ 119 h 119"/>
              <a:gd name="T6" fmla="*/ 73 w 83"/>
              <a:gd name="T7" fmla="*/ 101 h 119"/>
              <a:gd name="T8" fmla="*/ 0 w 83"/>
              <a:gd name="T9" fmla="*/ 101 h 119"/>
              <a:gd name="T10" fmla="*/ 0 w 83"/>
              <a:gd name="T11" fmla="*/ 0 h 119"/>
              <a:gd name="T12" fmla="*/ 12 w 83"/>
              <a:gd name="T13" fmla="*/ 0 h 119"/>
              <a:gd name="T14" fmla="*/ 12 w 83"/>
              <a:gd name="T15" fmla="*/ 90 h 119"/>
              <a:gd name="T16" fmla="*/ 58 w 83"/>
              <a:gd name="T17" fmla="*/ 90 h 119"/>
              <a:gd name="T18" fmla="*/ 58 w 83"/>
              <a:gd name="T19" fmla="*/ 0 h 119"/>
              <a:gd name="T20" fmla="*/ 70 w 83"/>
              <a:gd name="T21" fmla="*/ 0 h 119"/>
              <a:gd name="T22" fmla="*/ 70 w 83"/>
              <a:gd name="T23" fmla="*/ 90 h 119"/>
              <a:gd name="T24" fmla="*/ 83 w 83"/>
              <a:gd name="T25" fmla="*/ 90 h 119"/>
              <a:gd name="T26" fmla="*/ 83 w 83"/>
              <a:gd name="T27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3" h="119">
                <a:moveTo>
                  <a:pt x="83" y="119"/>
                </a:moveTo>
                <a:lnTo>
                  <a:pt x="83" y="119"/>
                </a:lnTo>
                <a:lnTo>
                  <a:pt x="75" y="119"/>
                </a:lnTo>
                <a:lnTo>
                  <a:pt x="73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90"/>
                </a:lnTo>
                <a:lnTo>
                  <a:pt x="58" y="90"/>
                </a:lnTo>
                <a:lnTo>
                  <a:pt x="58" y="0"/>
                </a:lnTo>
                <a:lnTo>
                  <a:pt x="70" y="0"/>
                </a:lnTo>
                <a:lnTo>
                  <a:pt x="70" y="90"/>
                </a:lnTo>
                <a:lnTo>
                  <a:pt x="83" y="90"/>
                </a:lnTo>
                <a:lnTo>
                  <a:pt x="83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6" name="Freeform 1956"/>
          <p:cNvSpPr>
            <a:spLocks/>
          </p:cNvSpPr>
          <p:nvPr userDrawn="1"/>
        </p:nvSpPr>
        <p:spPr bwMode="auto">
          <a:xfrm>
            <a:off x="1984376" y="625475"/>
            <a:ext cx="52388" cy="73025"/>
          </a:xfrm>
          <a:custGeom>
            <a:avLst/>
            <a:gdLst>
              <a:gd name="T0" fmla="*/ 62 w 74"/>
              <a:gd name="T1" fmla="*/ 32 h 101"/>
              <a:gd name="T2" fmla="*/ 62 w 74"/>
              <a:gd name="T3" fmla="*/ 32 h 101"/>
              <a:gd name="T4" fmla="*/ 63 w 74"/>
              <a:gd name="T5" fmla="*/ 21 h 101"/>
              <a:gd name="T6" fmla="*/ 62 w 74"/>
              <a:gd name="T7" fmla="*/ 21 h 101"/>
              <a:gd name="T8" fmla="*/ 56 w 74"/>
              <a:gd name="T9" fmla="*/ 33 h 101"/>
              <a:gd name="T10" fmla="*/ 7 w 74"/>
              <a:gd name="T11" fmla="*/ 101 h 101"/>
              <a:gd name="T12" fmla="*/ 0 w 74"/>
              <a:gd name="T13" fmla="*/ 101 h 101"/>
              <a:gd name="T14" fmla="*/ 0 w 74"/>
              <a:gd name="T15" fmla="*/ 0 h 101"/>
              <a:gd name="T16" fmla="*/ 12 w 74"/>
              <a:gd name="T17" fmla="*/ 0 h 101"/>
              <a:gd name="T18" fmla="*/ 12 w 74"/>
              <a:gd name="T19" fmla="*/ 69 h 101"/>
              <a:gd name="T20" fmla="*/ 11 w 74"/>
              <a:gd name="T21" fmla="*/ 80 h 101"/>
              <a:gd name="T22" fmla="*/ 12 w 74"/>
              <a:gd name="T23" fmla="*/ 80 h 101"/>
              <a:gd name="T24" fmla="*/ 18 w 74"/>
              <a:gd name="T25" fmla="*/ 68 h 101"/>
              <a:gd name="T26" fmla="*/ 67 w 74"/>
              <a:gd name="T27" fmla="*/ 0 h 101"/>
              <a:gd name="T28" fmla="*/ 74 w 74"/>
              <a:gd name="T29" fmla="*/ 0 h 101"/>
              <a:gd name="T30" fmla="*/ 74 w 74"/>
              <a:gd name="T31" fmla="*/ 101 h 101"/>
              <a:gd name="T32" fmla="*/ 62 w 74"/>
              <a:gd name="T33" fmla="*/ 101 h 101"/>
              <a:gd name="T34" fmla="*/ 62 w 74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4" h="101">
                <a:moveTo>
                  <a:pt x="62" y="32"/>
                </a:moveTo>
                <a:lnTo>
                  <a:pt x="62" y="32"/>
                </a:lnTo>
                <a:lnTo>
                  <a:pt x="63" y="21"/>
                </a:lnTo>
                <a:lnTo>
                  <a:pt x="62" y="21"/>
                </a:lnTo>
                <a:lnTo>
                  <a:pt x="56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2" y="80"/>
                </a:lnTo>
                <a:lnTo>
                  <a:pt x="18" y="68"/>
                </a:lnTo>
                <a:lnTo>
                  <a:pt x="67" y="0"/>
                </a:lnTo>
                <a:lnTo>
                  <a:pt x="74" y="0"/>
                </a:lnTo>
                <a:lnTo>
                  <a:pt x="74" y="101"/>
                </a:lnTo>
                <a:lnTo>
                  <a:pt x="62" y="101"/>
                </a:lnTo>
                <a:lnTo>
                  <a:pt x="62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7" name="Freeform 1957"/>
          <p:cNvSpPr>
            <a:spLocks/>
          </p:cNvSpPr>
          <p:nvPr userDrawn="1"/>
        </p:nvSpPr>
        <p:spPr bwMode="auto">
          <a:xfrm>
            <a:off x="2055813" y="625475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2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2 w 73"/>
              <a:gd name="T17" fmla="*/ 0 h 101"/>
              <a:gd name="T18" fmla="*/ 12 w 73"/>
              <a:gd name="T19" fmla="*/ 69 h 101"/>
              <a:gd name="T20" fmla="*/ 11 w 73"/>
              <a:gd name="T21" fmla="*/ 80 h 101"/>
              <a:gd name="T22" fmla="*/ 11 w 73"/>
              <a:gd name="T23" fmla="*/ 80 h 101"/>
              <a:gd name="T24" fmla="*/ 18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2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1" y="80"/>
                </a:lnTo>
                <a:lnTo>
                  <a:pt x="18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416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1339" y="451575"/>
            <a:ext cx="8232225" cy="723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1340" y="1422400"/>
            <a:ext cx="8232223" cy="46044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9" name="Shape 8"/>
          <p:cNvSpPr txBox="1">
            <a:spLocks/>
          </p:cNvSpPr>
          <p:nvPr userDrawn="1"/>
        </p:nvSpPr>
        <p:spPr>
          <a:xfrm>
            <a:off x="8332615" y="6320118"/>
            <a:ext cx="360046" cy="149412"/>
          </a:xfrm>
          <a:prstGeom prst="rect">
            <a:avLst/>
          </a:prstGeom>
        </p:spPr>
        <p:txBody>
          <a:bodyPr lIns="0" tIns="0" rIns="0" bIns="0" anchor="t" anchorCtr="0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6CB4B4D-7CA3-9044-876B-883B54F8677D}" type="slidenum">
              <a:rPr lang="en-US" sz="831" smtClean="0">
                <a:solidFill>
                  <a:srgbClr val="00338D"/>
                </a:solidFill>
                <a:cs typeface="Arial" panose="020B0604020202020204" pitchFamily="34" charset="0"/>
              </a:rPr>
              <a:pPr algn="r"/>
              <a:t>‹#›</a:t>
            </a:fld>
            <a:endParaRPr lang="en-US" sz="831" dirty="0">
              <a:solidFill>
                <a:srgbClr val="00338D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3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81" r:id="rId12"/>
    <p:sldLayoutId id="2147483782" r:id="rId13"/>
    <p:sldLayoutId id="2147483783" r:id="rId14"/>
    <p:sldLayoutId id="2147483784" r:id="rId15"/>
    <p:sldLayoutId id="2147483785" r:id="rId16"/>
    <p:sldLayoutId id="2147483786" r:id="rId17"/>
    <p:sldLayoutId id="2147483787" r:id="rId18"/>
    <p:sldLayoutId id="2147483788" r:id="rId19"/>
    <p:sldLayoutId id="2147483789" r:id="rId20"/>
    <p:sldLayoutId id="2147483790" r:id="rId21"/>
    <p:sldLayoutId id="2147483791" r:id="rId22"/>
    <p:sldLayoutId id="2147483792" r:id="rId23"/>
    <p:sldLayoutId id="2147483793" r:id="rId24"/>
    <p:sldLayoutId id="2147483794" r:id="rId25"/>
    <p:sldLayoutId id="2147483795" r:id="rId26"/>
    <p:sldLayoutId id="2147483796" r:id="rId27"/>
    <p:sldLayoutId id="2147483797" r:id="rId28"/>
    <p:sldLayoutId id="2147483798" r:id="rId29"/>
    <p:sldLayoutId id="2147483799" r:id="rId30"/>
    <p:sldLayoutId id="2147483800" r:id="rId31"/>
    <p:sldLayoutId id="2147483801" r:id="rId32"/>
    <p:sldLayoutId id="2147483802" r:id="rId33"/>
    <p:sldLayoutId id="2147483803" r:id="rId34"/>
    <p:sldLayoutId id="2147483804" r:id="rId35"/>
    <p:sldLayoutId id="2147483805" r:id="rId36"/>
    <p:sldLayoutId id="2147483806" r:id="rId37"/>
    <p:sldLayoutId id="2147483807" r:id="rId38"/>
    <p:sldLayoutId id="2147483809" r:id="rId39"/>
  </p:sldLayoutIdLst>
  <p:txStyles>
    <p:titleStyle>
      <a:lvl1pPr algn="l" defTabSz="844083" rtl="0" eaLnBrk="1" latinLnBrk="0" hangingPunct="1">
        <a:lnSpc>
          <a:spcPct val="70000"/>
        </a:lnSpc>
        <a:spcBef>
          <a:spcPct val="0"/>
        </a:spcBef>
        <a:buNone/>
        <a:defRPr sz="4431" kern="1200">
          <a:solidFill>
            <a:schemeClr val="tx2"/>
          </a:solidFill>
          <a:latin typeface="KPMG Cyrillic Extralight" panose="020B0303030202040204" pitchFamily="34" charset="-52"/>
          <a:ea typeface="+mj-ea"/>
          <a:cs typeface="+mj-cs"/>
        </a:defRPr>
      </a:lvl1pPr>
    </p:titleStyle>
    <p:bodyStyle>
      <a:lvl1pPr marL="0" indent="0" algn="l" defTabSz="844083" rtl="0" eaLnBrk="1" latinLnBrk="0" hangingPunct="1">
        <a:lnSpc>
          <a:spcPct val="100000"/>
        </a:lnSpc>
        <a:spcBef>
          <a:spcPts val="0"/>
        </a:spcBef>
        <a:spcAft>
          <a:spcPts val="554"/>
        </a:spcAft>
        <a:buFontTx/>
        <a:buNone/>
        <a:defRPr sz="831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844083" rtl="0" eaLnBrk="1" latinLnBrk="0" hangingPunct="1">
        <a:lnSpc>
          <a:spcPct val="100000"/>
        </a:lnSpc>
        <a:spcBef>
          <a:spcPts val="0"/>
        </a:spcBef>
        <a:spcAft>
          <a:spcPts val="554"/>
        </a:spcAft>
        <a:buFontTx/>
        <a:buNone/>
        <a:defRPr sz="831" kern="1200">
          <a:solidFill>
            <a:schemeClr val="tx2"/>
          </a:solidFill>
          <a:latin typeface="+mn-lt"/>
          <a:ea typeface="+mn-ea"/>
          <a:cs typeface="+mn-cs"/>
        </a:defRPr>
      </a:lvl2pPr>
      <a:lvl3pPr marL="199390" indent="-199390" algn="l" defTabSz="844083" rtl="0" eaLnBrk="1" latinLnBrk="0" hangingPunct="1">
        <a:lnSpc>
          <a:spcPct val="100000"/>
        </a:lnSpc>
        <a:spcBef>
          <a:spcPts val="0"/>
        </a:spcBef>
        <a:spcAft>
          <a:spcPts val="554"/>
        </a:spcAft>
        <a:buClr>
          <a:schemeClr val="tx2"/>
        </a:buClr>
        <a:buFont typeface="Arial" panose="020B0604020202020204" pitchFamily="34" charset="0"/>
        <a:buChar char="—"/>
        <a:defRPr sz="831" kern="1200">
          <a:solidFill>
            <a:schemeClr val="tx2"/>
          </a:solidFill>
          <a:latin typeface="+mn-lt"/>
          <a:ea typeface="+mn-ea"/>
          <a:cs typeface="+mn-cs"/>
        </a:defRPr>
      </a:lvl3pPr>
      <a:lvl4pPr marL="332316" indent="-132926" algn="l" defTabSz="844083" rtl="0" eaLnBrk="1" latinLnBrk="0" hangingPunct="1">
        <a:lnSpc>
          <a:spcPct val="100000"/>
        </a:lnSpc>
        <a:spcBef>
          <a:spcPts val="0"/>
        </a:spcBef>
        <a:spcAft>
          <a:spcPts val="554"/>
        </a:spcAft>
        <a:buClr>
          <a:schemeClr val="tx2"/>
        </a:buClr>
        <a:buFont typeface="Arial" panose="020B0604020202020204" pitchFamily="34" charset="0"/>
        <a:buChar char="-"/>
        <a:defRPr sz="831" kern="1200">
          <a:solidFill>
            <a:schemeClr val="tx2"/>
          </a:solidFill>
          <a:latin typeface="+mn-lt"/>
          <a:ea typeface="+mn-ea"/>
          <a:cs typeface="+mn-cs"/>
        </a:defRPr>
      </a:lvl4pPr>
      <a:lvl5pPr marL="531706" indent="-199390" algn="l" defTabSz="844083" rtl="0" eaLnBrk="1" latinLnBrk="0" hangingPunct="1">
        <a:lnSpc>
          <a:spcPct val="100000"/>
        </a:lnSpc>
        <a:spcBef>
          <a:spcPts val="0"/>
        </a:spcBef>
        <a:spcAft>
          <a:spcPts val="554"/>
        </a:spcAft>
        <a:buClr>
          <a:schemeClr val="tx2"/>
        </a:buClr>
        <a:buFont typeface="Arial" panose="020B0604020202020204" pitchFamily="34" charset="0"/>
        <a:buChar char="—"/>
        <a:defRPr sz="831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013564" indent="-212682" algn="l" defTabSz="844083" rtl="0" eaLnBrk="1" latinLnBrk="0" hangingPunct="1">
        <a:lnSpc>
          <a:spcPct val="100000"/>
        </a:lnSpc>
        <a:spcBef>
          <a:spcPts val="0"/>
        </a:spcBef>
        <a:spcAft>
          <a:spcPts val="554"/>
        </a:spcAft>
        <a:buClr>
          <a:schemeClr val="tx2"/>
        </a:buClr>
        <a:buFont typeface="Arial" panose="020B0604020202020204" pitchFamily="34" charset="0"/>
        <a:buChar char="-"/>
        <a:defRPr sz="831" kern="1200">
          <a:solidFill>
            <a:schemeClr val="tx2"/>
          </a:solidFill>
          <a:latin typeface="+mn-lt"/>
          <a:ea typeface="+mn-ea"/>
          <a:cs typeface="+mn-cs"/>
        </a:defRPr>
      </a:lvl6pPr>
      <a:lvl7pPr marL="1266124" indent="-262530" algn="l" defTabSz="844083" rtl="0" eaLnBrk="1" latinLnBrk="0" hangingPunct="1">
        <a:lnSpc>
          <a:spcPct val="100000"/>
        </a:lnSpc>
        <a:spcBef>
          <a:spcPts val="0"/>
        </a:spcBef>
        <a:spcAft>
          <a:spcPts val="554"/>
        </a:spcAft>
        <a:buClr>
          <a:schemeClr val="tx2"/>
        </a:buClr>
        <a:buFont typeface="Arial" panose="020B0604020202020204" pitchFamily="34" charset="0"/>
        <a:buChar char="—"/>
        <a:defRPr sz="831" kern="1200">
          <a:solidFill>
            <a:schemeClr val="tx2"/>
          </a:solidFill>
          <a:latin typeface="+mn-lt"/>
          <a:ea typeface="+mn-ea"/>
          <a:cs typeface="+mn-cs"/>
        </a:defRPr>
      </a:lvl7pPr>
      <a:lvl8pPr marL="1518684" indent="-211021" algn="l" defTabSz="844083" rtl="0" eaLnBrk="1" latinLnBrk="0" hangingPunct="1">
        <a:lnSpc>
          <a:spcPct val="100000"/>
        </a:lnSpc>
        <a:spcBef>
          <a:spcPts val="0"/>
        </a:spcBef>
        <a:spcAft>
          <a:spcPts val="554"/>
        </a:spcAft>
        <a:buClr>
          <a:schemeClr val="tx2"/>
        </a:buClr>
        <a:buFont typeface="Arial" panose="020B0604020202020204" pitchFamily="34" charset="0"/>
        <a:buChar char="-"/>
        <a:defRPr sz="831" kern="1200">
          <a:solidFill>
            <a:schemeClr val="tx2"/>
          </a:solidFill>
          <a:latin typeface="+mn-lt"/>
          <a:ea typeface="+mn-ea"/>
          <a:cs typeface="+mn-cs"/>
        </a:defRPr>
      </a:lvl8pPr>
      <a:lvl9pPr marL="3587351" indent="-211021" algn="l" defTabSz="844083" rtl="0" eaLnBrk="1" latinLnBrk="0" hangingPunct="1">
        <a:lnSpc>
          <a:spcPct val="90000"/>
        </a:lnSpc>
        <a:spcBef>
          <a:spcPts val="462"/>
        </a:spcBef>
        <a:buFont typeface="Arial" panose="020B0604020202020204" pitchFamily="34" charset="0"/>
        <a:buChar char="•"/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793">
          <p15:clr>
            <a:srgbClr val="F26B43"/>
          </p15:clr>
        </p15:guide>
        <p15:guide id="2" pos="308">
          <p15:clr>
            <a:srgbClr val="F26B43"/>
          </p15:clr>
        </p15:guide>
        <p15:guide id="3" pos="5932">
          <p15:clr>
            <a:srgbClr val="F26B43"/>
          </p15:clr>
        </p15:guide>
        <p15:guide id="4" orient="horz" pos="742">
          <p15:clr>
            <a:srgbClr val="F26B43"/>
          </p15:clr>
        </p15:guide>
        <p15:guide id="5" orient="horz" pos="279">
          <p15:clr>
            <a:srgbClr val="F26B43"/>
          </p15:clr>
        </p15:guide>
        <p15:guide id="6" orient="horz" pos="896">
          <p15:clr>
            <a:srgbClr val="F26B43"/>
          </p15:clr>
        </p15:guide>
        <p15:guide id="7" pos="3061">
          <p15:clr>
            <a:srgbClr val="F26B43"/>
          </p15:clr>
        </p15:guide>
        <p15:guide id="8" pos="317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0510458_.xlsx" TargetMode="External"/><Relationship Id="rId2" Type="http://schemas.openxmlformats.org/officeDocument/2006/relationships/hyperlink" Target="3.%200510433%20&#1040;&#1050;&#1090;%20&#1086;%20&#1088;&#1072;&#1089;&#1082;&#1086;&#1085;&#1089;&#1077;&#1088;&#1074;&#1072;&#1094;&#1080;&#1080;.xlsx" TargetMode="Externa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&#1092;.%200510451%20&#1058;&#1088;&#1077;&#1073;&#1086;&#1074;&#1072;&#1085;&#1080;&#1077;-&#1085;&#1072;&#1082;&#1083;&#1072;&#1076;&#1085;&#1072;&#1103;.XLS" TargetMode="External"/><Relationship Id="rId2" Type="http://schemas.openxmlformats.org/officeDocument/2006/relationships/hyperlink" Target="&#1092;.%200510450_&#1053;&#1072;&#1082;&#1083;&#1072;&#1076;&#1085;&#1072;&#1103;%20&#1085;&#1072;%20&#1074;&#1085;&#1091;&#1090;&#1088;&#1077;&#1085;&#1085;&#1077;&#1077;%20&#1087;&#1077;&#1088;&#1077;&#1084;&#1077;&#1097;&#1077;&#1085;&#1080;&#1077;%20&#1087;&#1086;%20&#1075;&#1088;&#1091;&#1087;&#1087;&#1072;&#1084;%20&#1052;&#1062;.XLS" TargetMode="External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0509214_%20&#1050;&#1055;&#1055;.xls" TargetMode="Externa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&#1092;.%200510452_.xlsx" TargetMode="External"/><Relationship Id="rId2" Type="http://schemas.openxmlformats.org/officeDocument/2006/relationships/hyperlink" Target="2.5%200510452%20&#1040;&#1082;&#1090;%20&#1087;&#1088;&#1080;&#1077;&#1084;&#1082;&#1080;%20&#1090;&#1086;&#1074;&#1072;&#1088;&#1086;&#1074;,%20&#1088;&#1072;&#1073;&#1086;&#1090;,%20&#1091;&#1089;&#1083;&#1091;&#1075;.xlsx" TargetMode="Externa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80;&#1077;&#1084;&#1072;%20&#1090;&#1086;&#1074;&#1072;&#1088;&#1086;&#1074;%20&#1087;&#1080;&#1089;&#1100;&#1084;&#1086;%20%20&#8470;%2002-06-07_110108.pdf" TargetMode="External"/><Relationship Id="rId2" Type="http://schemas.openxmlformats.org/officeDocument/2006/relationships/hyperlink" Target="11_11_2022__02-06-07_110108.pdf" TargetMode="Externa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15.%200510453%20&#1048;&#1079;&#1074;&#1077;&#1097;.&#1058;&#1088;&#1072;&#1085;&#1089;&#1092;&#1077;&#1088;&#1090;&#1099;.xlsx" TargetMode="Externa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9.sv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&#1092;.%200509211_&#1055;&#1088;&#1080;&#1083;&#1086;&#1078;&#1077;&#1085;&#1080;&#1077;%20&#8470;%207.xls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hyperlink" Target="&#1092;.%200510448_&#1087;&#1088;&#1080;&#1084;&#1077;&#1088;&#1099;%20&#1076;&#1083;&#1103;%20&#1052;&#1077;&#1090;&#1088;&#1077;&#1082;&#1086;&#1074;.xls" TargetMode="External"/><Relationship Id="rId4" Type="http://schemas.openxmlformats.org/officeDocument/2006/relationships/hyperlink" Target="2.5%200510452%20&#1040;&#1082;&#1090;%20&#1087;&#1088;&#1080;&#1077;&#1084;&#1082;&#1080;%20&#1090;&#1086;&#1074;&#1072;&#1088;&#1086;&#1074;,%20&#1088;&#1072;&#1073;&#1086;&#1090;,%20&#1091;&#1089;&#1083;&#1091;&#1075;.xlsx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0509211_%20&#1050;&#1050;&#1042;.xls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092;.%200509211_&#1055;&#1088;&#1080;&#1083;&#1086;&#1078;&#1077;&#1085;&#1080;&#1077;%20&#8470;%207.xls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hyperlink" Target="2.4%200510441%20%20&#1055;&#1088;&#1080;&#1083;&#1086;&#1078;&#1077;&#1085;&#1080;&#1077;%20&#8470;%204%20&#1082;%20&#1080;&#1079;&#1084;&#1077;&#1085;&#1077;&#1085;&#1080;&#1103;&#1084;.xlsx" TargetMode="External"/><Relationship Id="rId4" Type="http://schemas.openxmlformats.org/officeDocument/2006/relationships/hyperlink" Target="&#1092;.%200509211_&#1042;&#1083;&#1086;&#1078;&#1077;&#1085;&#1080;&#1077;%20&#1074;%20&#1085;&#1077;&#1076;&#1074;&#1080;&#1078;&#1080;&#1084;&#1086;&#1077;%20&#1080;&#1084;&#1077;&#1089;&#1090;&#1074;&#1086;.xls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0509215_&#1073;&#1083;&#1072;&#1085;&#1082;%20&#1087;&#1088;&#1080;&#1084;&#1077;&#1088;&#1099;.XLS" TargetMode="Externa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0509215_&#1073;&#1083;&#1072;&#1085;&#1082;%20&#1087;&#1088;&#1080;&#1084;&#1077;&#1088;&#1099;.XLS" TargetMode="Externa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0509216_.xlsx" TargetMode="Externa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1.%202%200509097%20%20&#1055;&#1088;&#1080;&#1083;&#1086;&#1078;&#1077;&#1085;&#1080;&#1077;%20&#8470;%206%20&#1082;%20&#1080;&#1079;&#1084;&#1077;&#1085;&#1077;&#1085;&#1080;&#1103;&#1084;.xlsx" TargetMode="External"/><Relationship Id="rId2" Type="http://schemas.openxmlformats.org/officeDocument/2006/relationships/hyperlink" Target="0510434.xlsx" TargetMode="Externa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 flipV="1">
            <a:off x="446567" y="1743163"/>
            <a:ext cx="3093945" cy="45719"/>
          </a:xfrm>
          <a:custGeom>
            <a:avLst/>
            <a:gdLst/>
            <a:ahLst/>
            <a:cxnLst/>
            <a:rect l="l" t="t" r="r" b="b"/>
            <a:pathLst>
              <a:path w="3505200" h="762000">
                <a:moveTo>
                  <a:pt x="0" y="762000"/>
                </a:moveTo>
                <a:lnTo>
                  <a:pt x="3505200" y="762000"/>
                </a:lnTo>
                <a:lnTo>
                  <a:pt x="3505200" y="0"/>
                </a:lnTo>
                <a:lnTo>
                  <a:pt x="0" y="0"/>
                </a:lnTo>
                <a:lnTo>
                  <a:pt x="0" y="762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982912" y="1997896"/>
            <a:ext cx="0" cy="1985122"/>
          </a:xfrm>
          <a:custGeom>
            <a:avLst/>
            <a:gdLst/>
            <a:ahLst/>
            <a:cxnLst/>
            <a:rect l="l" t="t" r="r" b="b"/>
            <a:pathLst>
              <a:path h="2249804">
                <a:moveTo>
                  <a:pt x="0" y="0"/>
                </a:moveTo>
                <a:lnTo>
                  <a:pt x="0" y="2249424"/>
                </a:lnTo>
              </a:path>
            </a:pathLst>
          </a:custGeom>
          <a:ln w="76200">
            <a:solidFill>
              <a:srgbClr val="096234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320118" y="2017059"/>
            <a:ext cx="0" cy="1985122"/>
          </a:xfrm>
          <a:custGeom>
            <a:avLst/>
            <a:gdLst/>
            <a:ahLst/>
            <a:cxnLst/>
            <a:rect l="l" t="t" r="r" b="b"/>
            <a:pathLst>
              <a:path h="2249804">
                <a:moveTo>
                  <a:pt x="0" y="0"/>
                </a:moveTo>
                <a:lnTo>
                  <a:pt x="0" y="2249424"/>
                </a:lnTo>
              </a:path>
            </a:pathLst>
          </a:custGeom>
          <a:ln w="76200">
            <a:solidFill>
              <a:srgbClr val="096234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115617" y="1042148"/>
            <a:ext cx="5100623" cy="32624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rtl="0">
              <a:defRPr/>
            </a:pPr>
            <a:br>
              <a:rPr lang="ru-RU" sz="3200" b="0" dirty="0">
                <a:solidFill>
                  <a:srgbClr val="000000"/>
                </a:solidFill>
              </a:rPr>
            </a:br>
            <a:r>
              <a:rPr lang="ru-RU" sz="3200" b="0" dirty="0">
                <a:solidFill>
                  <a:srgbClr val="000000"/>
                </a:solidFill>
              </a:rPr>
              <a:t>У</a:t>
            </a:r>
            <a:r>
              <a:rPr lang="ru-RU" sz="3600" b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нифицированные электронные документы, оформляющие операции с нефинансовыми активами </a:t>
            </a:r>
            <a:endParaRPr lang="ru-RU" sz="3600" dirty="0"/>
          </a:p>
        </p:txBody>
      </p:sp>
      <p:sp>
        <p:nvSpPr>
          <p:cNvPr id="8" name="object 8"/>
          <p:cNvSpPr/>
          <p:nvPr/>
        </p:nvSpPr>
        <p:spPr>
          <a:xfrm>
            <a:off x="7463118" y="1042147"/>
            <a:ext cx="773206" cy="43702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205618" y="403412"/>
            <a:ext cx="1024173" cy="136465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220172" y="1539940"/>
            <a:ext cx="1750807" cy="219724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8068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8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7153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449FF07-B99D-4C92-BB43-6ECC09FB8E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D350B4-811D-9C49-8D4A-B431FFD45952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F404C4-E7D3-4974-A975-C90E7BB3F525}"/>
              </a:ext>
            </a:extLst>
          </p:cNvPr>
          <p:cNvSpPr txBox="1"/>
          <p:nvPr/>
        </p:nvSpPr>
        <p:spPr>
          <a:xfrm>
            <a:off x="539552" y="1744846"/>
            <a:ext cx="827142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450215" algn="just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Применяется для отражения в регистрах бухгалтерского учета информации о консервации (расконсервации) объекта основных средств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5722AF1-D576-4734-8A66-BD47BA8BD230}"/>
              </a:ext>
            </a:extLst>
          </p:cNvPr>
          <p:cNvSpPr txBox="1"/>
          <p:nvPr/>
        </p:nvSpPr>
        <p:spPr>
          <a:xfrm>
            <a:off x="2172428" y="466562"/>
            <a:ext cx="6514372" cy="89255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marL="0" marR="0" lvl="0" indent="0" algn="l" defTabSz="4572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Акт о консервации (расконсервации) объекта основных средств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2" action="ppaction://hlinkfile"/>
              </a:rPr>
              <a:t>(ф. 0510433)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95CE1B-41AC-B556-4B05-CC46115EF593}"/>
              </a:ext>
            </a:extLst>
          </p:cNvPr>
          <p:cNvSpPr txBox="1"/>
          <p:nvPr/>
        </p:nvSpPr>
        <p:spPr>
          <a:xfrm>
            <a:off x="457200" y="3861256"/>
            <a:ext cx="8579296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Применяется для оформления отпуска материальных ценностей (за исключением готовой продукции и товаров)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учреждением-отправителем сторонним учреждениям (организациям)-получателям, организациям, физическим лицам при продаже, передаче в целях ремонта или в целях перевозки на основании договоров (контрактов) и других документов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5401C1-25A8-6052-718D-28D2F3C151EE}"/>
              </a:ext>
            </a:extLst>
          </p:cNvPr>
          <p:cNvSpPr txBox="1"/>
          <p:nvPr/>
        </p:nvSpPr>
        <p:spPr>
          <a:xfrm>
            <a:off x="2093204" y="3068998"/>
            <a:ext cx="6799275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Накладная на отпуск материальных ценностей на сторону 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/>
              </a:rPr>
              <a:t>(ф. 0510458) </a:t>
            </a:r>
            <a:endParaRPr 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5914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449FF07-B99D-4C92-BB43-6ECC09FB8E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D350B4-811D-9C49-8D4A-B431FFD45952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F404C4-E7D3-4974-A975-C90E7BB3F525}"/>
              </a:ext>
            </a:extLst>
          </p:cNvPr>
          <p:cNvSpPr txBox="1"/>
          <p:nvPr/>
        </p:nvSpPr>
        <p:spPr>
          <a:xfrm>
            <a:off x="323528" y="1411511"/>
            <a:ext cx="8712968" cy="19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450215" algn="just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применяется </a:t>
            </a:r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оформления перемещения внутри учреждения объектов НФА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между структурными подразделениями или между лицами, ответственными за использование имущества по его назначению и (или) за сохранность имущества, в том числе с полной материальной ответственностью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35C0FB7-95DB-4832-A5B7-F96932F0371F}"/>
              </a:ext>
            </a:extLst>
          </p:cNvPr>
          <p:cNvSpPr txBox="1"/>
          <p:nvPr/>
        </p:nvSpPr>
        <p:spPr>
          <a:xfrm>
            <a:off x="323528" y="4350954"/>
            <a:ext cx="8629700" cy="23705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450215" algn="just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применяется </a:t>
            </a:r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оформления заявки на получение материальных ценностей для использования в деятельности учреждения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приема–передачи НФА внутри организации между структурными подразделениями и (или) ответственными лицами при выдаче НФА для использования в деятельности учреждения, </a:t>
            </a:r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также для передачи в эксплуатацию объектов основных средств</a:t>
            </a:r>
            <a:endParaRPr kumimoji="0" lang="ru-RU" sz="2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5722AF1-D576-4734-8A66-BD47BA8BD230}"/>
              </a:ext>
            </a:extLst>
          </p:cNvPr>
          <p:cNvSpPr txBox="1"/>
          <p:nvPr/>
        </p:nvSpPr>
        <p:spPr>
          <a:xfrm>
            <a:off x="2198596" y="136525"/>
            <a:ext cx="6514372" cy="97238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marL="0" marR="0" lvl="0" indent="450215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Накладная на внутреннее перемещение объектов нефинансовых активов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(ф. 0510450)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C3A818-CF35-4CFF-B661-B52131437DCD}"/>
              </a:ext>
            </a:extLst>
          </p:cNvPr>
          <p:cNvSpPr txBox="1"/>
          <p:nvPr/>
        </p:nvSpPr>
        <p:spPr>
          <a:xfrm>
            <a:off x="2198596" y="3684007"/>
            <a:ext cx="5757780" cy="51071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marL="0" marR="0" lvl="0" indent="450215" algn="just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Требование-накладная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(ф. 0510451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0188749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E3E9B78-0650-498E-B693-F24CD205455B}"/>
              </a:ext>
            </a:extLst>
          </p:cNvPr>
          <p:cNvSpPr txBox="1"/>
          <p:nvPr/>
        </p:nvSpPr>
        <p:spPr>
          <a:xfrm>
            <a:off x="2195736" y="620688"/>
            <a:ext cx="6480720" cy="130753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marL="0" marR="0" lvl="0" indent="450215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Карточка учета права пользования нефинансовым активом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 action="ppaction://hlinkfile"/>
              </a:rPr>
              <a:t>(ф. 0509214)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614F16-2F91-4B05-A515-0961FEBB44C4}"/>
              </a:ext>
            </a:extLst>
          </p:cNvPr>
          <p:cNvSpPr txBox="1"/>
          <p:nvPr/>
        </p:nvSpPr>
        <p:spPr>
          <a:xfrm>
            <a:off x="755576" y="2636912"/>
            <a:ext cx="8136904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Карточка права пользования НФА (ф. 0509214) открывается учреждением </a:t>
            </a:r>
            <a:r>
              <a:rPr kumimoji="0" lang="ru-RU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на каждый объект учета права пользования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нефинансовыми активами </a:t>
            </a:r>
            <a:r>
              <a:rPr kumimoji="0" lang="ru-RU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по каждому документу–основанию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(Договору), заполняется на основании информации, содержащейся в договоре аренды (безвозмездного пользования), дополнительных соглашений к нему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35220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A2BA7B1-E2EB-B685-6223-94BF5945BDEA}"/>
              </a:ext>
            </a:extLst>
          </p:cNvPr>
          <p:cNvSpPr txBox="1"/>
          <p:nvPr/>
        </p:nvSpPr>
        <p:spPr>
          <a:xfrm>
            <a:off x="578335" y="2351138"/>
            <a:ext cx="7488832" cy="3114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342900" algn="just" defTabSz="914400" rtl="0" eaLnBrk="1" fontAlgn="auto" latinLnBrk="0" hangingPunct="1">
              <a:lnSpc>
                <a:spcPct val="107000"/>
              </a:lnSpc>
              <a:spcBef>
                <a:spcPts val="1100"/>
              </a:spcBef>
              <a:spcAft>
                <a:spcPts val="5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11760" y="129837"/>
            <a:ext cx="5336432" cy="15696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Приказ от 21.12.2022 № 192н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(начисление амортизации по принятому к учету объекту права пользования активом – счет 011140)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66553" y="2981356"/>
            <a:ext cx="2250649" cy="175432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Начисление амортизации </a:t>
            </a: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по принятому к учету объекту права пользования активом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698213" y="1906093"/>
            <a:ext cx="6073773" cy="707886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начинается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с даты его принятия к учету в пользование (аренду)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838378" y="2974212"/>
            <a:ext cx="2721679" cy="1938992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и далее равномерно (ежемесячно)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в течение срока полезного использования объекта учета аренды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253668" y="2687985"/>
            <a:ext cx="2806016" cy="163121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для объектов имущества, полученного в аренду - </a:t>
            </a:r>
            <a:r>
              <a:rPr kumimoji="0" lang="ru-RU" sz="1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в соответствии </a:t>
            </a:r>
            <a:r>
              <a:rPr kumimoji="0" lang="ru-RU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с графиком платежей, установленных договором аренды</a:t>
            </a:r>
            <a:endParaRPr kumimoji="0" lang="ru-RU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307043" y="4505338"/>
            <a:ext cx="2734008" cy="14157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для имущества полученного в пользование - </a:t>
            </a:r>
            <a:r>
              <a:rPr kumimoji="0" lang="ru-RU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первого числа месяца, следующего за месяцем принятия к учету</a:t>
            </a:r>
            <a:endParaRPr kumimoji="0" lang="ru-RU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67544" y="5976182"/>
            <a:ext cx="8447579" cy="707886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заканчивается</a:t>
            </a:r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на дату окончания (расторжения) договора аренды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(права пользования объектом аренды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 flipV="1">
            <a:off x="2504811" y="2168933"/>
            <a:ext cx="241354" cy="143311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cxnSpLocks/>
          </p:cNvCxnSpPr>
          <p:nvPr/>
        </p:nvCxnSpPr>
        <p:spPr>
          <a:xfrm>
            <a:off x="2476532" y="3653329"/>
            <a:ext cx="887656" cy="243996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cxnSpLocks/>
            <a:endCxn id="15" idx="1"/>
          </p:cNvCxnSpPr>
          <p:nvPr/>
        </p:nvCxnSpPr>
        <p:spPr>
          <a:xfrm>
            <a:off x="2496587" y="3671293"/>
            <a:ext cx="341791" cy="27241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cxnSpLocks/>
            <a:endCxn id="16" idx="1"/>
          </p:cNvCxnSpPr>
          <p:nvPr/>
        </p:nvCxnSpPr>
        <p:spPr>
          <a:xfrm flipV="1">
            <a:off x="5540501" y="3503593"/>
            <a:ext cx="713167" cy="33648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cxnSpLocks/>
            <a:endCxn id="20" idx="1"/>
          </p:cNvCxnSpPr>
          <p:nvPr/>
        </p:nvCxnSpPr>
        <p:spPr>
          <a:xfrm>
            <a:off x="5554140" y="4183880"/>
            <a:ext cx="752903" cy="102934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63796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F4BC057-A6A7-FC31-1414-1EBDC5F0EA35}"/>
              </a:ext>
            </a:extLst>
          </p:cNvPr>
          <p:cNvSpPr txBox="1"/>
          <p:nvPr/>
        </p:nvSpPr>
        <p:spPr>
          <a:xfrm>
            <a:off x="539552" y="992266"/>
            <a:ext cx="8208912" cy="18338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342900" algn="just" defTabSz="914400" rtl="0" eaLnBrk="1" fontAlgn="auto" latinLnBrk="0" hangingPunct="1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Поступление основных средств, непроизведенных активов во временное владение и пользование или во временное пользование по договору аренды (имущественного найма), относящихся к операционной аренде,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отражается учреждением (пользователем (арендатором) имущества в сумме арендных платежей, исчисленной за весь срок пользования нефинансовыми активами в соответствии с договором аренды (имущественного найма) на дату классификации указанных объектов учета аренды                                                                                                                         </a:t>
            </a:r>
          </a:p>
          <a:p>
            <a:pPr marL="0" marR="0" lvl="0" indent="342900" algn="just" defTabSz="914400" rtl="0" eaLnBrk="1" fontAlgn="auto" latinLnBrk="0" hangingPunct="1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                             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2602802"/>
            <a:ext cx="3153107" cy="646331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Дт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011140000   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Кт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030224000,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                               030229730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72779" y="2602802"/>
            <a:ext cx="3153107" cy="646331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Дт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011140000   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Кт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040160224,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                               040160229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403648" y="2528337"/>
            <a:ext cx="1656184" cy="764251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1655676" y="2528337"/>
            <a:ext cx="1440160" cy="878689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8B7F5EB8-6674-954B-6635-8631248A06E9}"/>
              </a:ext>
            </a:extLst>
          </p:cNvPr>
          <p:cNvSpPr txBox="1"/>
          <p:nvPr/>
        </p:nvSpPr>
        <p:spPr>
          <a:xfrm>
            <a:off x="574941" y="3642990"/>
            <a:ext cx="8352928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     Начисление задолженности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по обязательствам, принятым учреждением по ежемесячной оплате арендных платежей, в соответствии с графиком оплаты арендных платежей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622683" y="4760121"/>
            <a:ext cx="4572000" cy="646331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Дт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040160224,              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Кт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030224730,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    040160229                      030229730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2114" y="5697555"/>
            <a:ext cx="7992888" cy="92333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Перевод  остатков, сформированных на конец отчетного периода на счетах 030224000, 030229000 на соответствующие счета 040160224, 040160229 осуществляется в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межотчетный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период  через счет 040130000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42147EB-4AC9-5DF1-F37D-8FDE97576734}"/>
              </a:ext>
            </a:extLst>
          </p:cNvPr>
          <p:cNvSpPr txBox="1"/>
          <p:nvPr/>
        </p:nvSpPr>
        <p:spPr>
          <a:xfrm>
            <a:off x="2195736" y="306021"/>
            <a:ext cx="6552728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25252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/>
              </a:rPr>
              <a:t>Приказы  №№ 35н, 57н, 64н</a:t>
            </a:r>
          </a:p>
        </p:txBody>
      </p:sp>
    </p:spTree>
    <p:extLst>
      <p:ext uri="{BB962C8B-B14F-4D97-AF65-F5344CB8AC3E}">
        <p14:creationId xmlns:p14="http://schemas.microsoft.com/office/powerpoint/2010/main" val="18130212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2D235BA-BFCE-4333-ACEB-D353F8A93168}"/>
              </a:ext>
            </a:extLst>
          </p:cNvPr>
          <p:cNvSpPr txBox="1"/>
          <p:nvPr/>
        </p:nvSpPr>
        <p:spPr>
          <a:xfrm>
            <a:off x="2051720" y="188640"/>
            <a:ext cx="6624736" cy="9541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marL="0" marR="0" lvl="0" indent="450215" algn="ctr" defTabSz="914400" rtl="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 приемки товаров, работ, услуг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 action="ppaction://hlinkfile"/>
              </a:rPr>
              <a:t>(ф.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 action="ppaction://hlinkfile"/>
              </a:rPr>
              <a:t>0510452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 action="ppaction://hlinkfile"/>
              </a:rPr>
              <a:t>)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 action="ppaction://hlinkfile"/>
              </a:rPr>
              <a:t>ф. 0510452новый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40A252-7924-4664-9473-7EEF4ACBE878}"/>
              </a:ext>
            </a:extLst>
          </p:cNvPr>
          <p:cNvSpPr txBox="1"/>
          <p:nvPr/>
        </p:nvSpPr>
        <p:spPr>
          <a:xfrm>
            <a:off x="35496" y="1152728"/>
            <a:ext cx="8332893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формируется в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целяхе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оформления приемки товаров, работ, услуг, </a:t>
            </a:r>
            <a:r>
              <a:rPr lang="ru-RU" sz="2400" b="1" i="1" dirty="0">
                <a:solidFill>
                  <a:prstClr val="black"/>
                </a:solidFill>
                <a:latin typeface="Times New Roman" panose="02020603050405020304" pitchFamily="18" charset="0"/>
              </a:rPr>
              <a:t>информация о котором не размещается в реестре контрактов на единой информационной системы в сфере закупок 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формирования количественного и (или) качественного расхождения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несоответствия ассортимента принимаемых материальных ценностей сопроводительным документам грузоотправителя (поставщика (подрядчика), и информации о транспортировке груза (например, сведений о целостности пломб и упаковок при транспортировке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B448ED-3C8B-481C-802F-36CDD302D5F0}"/>
              </a:ext>
            </a:extLst>
          </p:cNvPr>
          <p:cNvSpPr txBox="1"/>
          <p:nvPr/>
        </p:nvSpPr>
        <p:spPr>
          <a:xfrm>
            <a:off x="235551" y="5283028"/>
            <a:ext cx="4264441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 факту поступления в учреждение (например, накладная)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Принимаются отложенные БО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097C332-55CD-41CD-86FF-AF6C2E962C6B}"/>
              </a:ext>
            </a:extLst>
          </p:cNvPr>
          <p:cNvSpPr txBox="1"/>
          <p:nvPr/>
        </p:nvSpPr>
        <p:spPr>
          <a:xfrm>
            <a:off x="5189381" y="5317693"/>
            <a:ext cx="36883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 факту приемки (Акт (ф. 0510452)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Принимаются  ДО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59716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F2EAEB6-6718-2EB8-094A-A0A048E8CF7D}"/>
              </a:ext>
            </a:extLst>
          </p:cNvPr>
          <p:cNvSpPr txBox="1"/>
          <p:nvPr/>
        </p:nvSpPr>
        <p:spPr>
          <a:xfrm>
            <a:off x="392682" y="1595021"/>
            <a:ext cx="8499798" cy="440120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Дополнено применение счета 40160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- по обязательствам учреждения, возникающим при поступлении закупаемого учреждением имущества, в случае </a:t>
            </a:r>
            <a:r>
              <a:rPr kumimoji="0" lang="ru-RU" sz="2800" b="1" i="1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если его приемка осуществляется на дату отличную от даты поступления имущества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соответствии с порядком, установленным законодательством Российской Федерации </a:t>
            </a:r>
            <a:r>
              <a:rPr kumimoji="0" lang="ru-RU" sz="28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или в случае включения в договор поставки имущества условия аналогичного указанному порядку приемки имущества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E6FF329-D621-2058-AFE7-888929A92602}"/>
              </a:ext>
            </a:extLst>
          </p:cNvPr>
          <p:cNvSpPr txBox="1"/>
          <p:nvPr/>
        </p:nvSpPr>
        <p:spPr>
          <a:xfrm>
            <a:off x="1753766" y="797368"/>
            <a:ext cx="6696744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Счет 40160 «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Резервы предстоящих расходов»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21212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14BE794-B6BC-717B-EE4B-F79052F72F3D}"/>
              </a:ext>
            </a:extLst>
          </p:cNvPr>
          <p:cNvSpPr txBox="1"/>
          <p:nvPr/>
        </p:nvSpPr>
        <p:spPr>
          <a:xfrm>
            <a:off x="1259632" y="6206538"/>
            <a:ext cx="6795643" cy="461665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Письмо от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2" action="ppaction://hlinkfile"/>
              </a:rPr>
              <a:t>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3" action="ppaction://hlinkfile"/>
              </a:rPr>
              <a:t>11.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3" action="ppaction://hlinkfile"/>
              </a:rPr>
              <a:t>11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3" action="ppaction://hlinkfile"/>
              </a:rPr>
              <a:t>.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3" action="ppaction://hlinkfile"/>
              </a:rPr>
              <a:t>2022__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3" action="ppaction://hlinkfile"/>
              </a:rPr>
              <a:t>№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3" action="ppaction://hlinkfile"/>
              </a:rPr>
              <a:t>02-06-07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3" action="ppaction://hlinkfile"/>
              </a:rPr>
              <a:t>/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3" action="ppaction://hlinkfile"/>
              </a:rPr>
              <a:t>110108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3" action="ppaction://hlinkfile"/>
              </a:rPr>
              <a:t>        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B1925F8-F94F-2542-9B8B-2BD75DFB0ECC}"/>
              </a:ext>
            </a:extLst>
          </p:cNvPr>
          <p:cNvSpPr txBox="1"/>
          <p:nvPr/>
        </p:nvSpPr>
        <p:spPr>
          <a:xfrm>
            <a:off x="1897782" y="53802"/>
            <a:ext cx="6552728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25252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/>
              </a:rPr>
              <a:t>Приказы  №№ 35н, 57н, 64н</a:t>
            </a:r>
          </a:p>
        </p:txBody>
      </p:sp>
    </p:spTree>
    <p:extLst>
      <p:ext uri="{BB962C8B-B14F-4D97-AF65-F5344CB8AC3E}">
        <p14:creationId xmlns:p14="http://schemas.microsoft.com/office/powerpoint/2010/main" val="17250618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334F2A1-008D-3EE5-62F6-12F782A328A3}"/>
              </a:ext>
            </a:extLst>
          </p:cNvPr>
          <p:cNvSpPr txBox="1"/>
          <p:nvPr/>
        </p:nvSpPr>
        <p:spPr>
          <a:xfrm>
            <a:off x="179512" y="692696"/>
            <a:ext cx="8784976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Формирование резерва по обязательствам учреждения, возникающим при поступлении закупаемых учреждением материальных ценностей, выполнении работ, оказании услуг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, в случае принятия денежного обязательства согласно документу о приемки осуществляется на дату отличную от даты поступления материальных ценностей (выполнения работ, оказания услуг), а также по иным обязательствам, неопределенным по величине и (или) времени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исполнения, в случаях, предусмотренных актом учреждения, принятого при формировании его учетной политики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72CA01-187E-DB58-3CCA-5CDECADF1BAF}"/>
              </a:ext>
            </a:extLst>
          </p:cNvPr>
          <p:cNvSpPr txBox="1"/>
          <p:nvPr/>
        </p:nvSpPr>
        <p:spPr>
          <a:xfrm>
            <a:off x="179512" y="5301208"/>
            <a:ext cx="856895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342900" algn="just" defTabSz="914400" rtl="0" eaLnBrk="1" fontAlgn="auto" latinLnBrk="0" hangingPunct="1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По факту осуществления приемки материальных ценностей, выполненных работ, оказанных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F3E81A5-DEEB-CDAD-7FE2-C60006D69291}"/>
              </a:ext>
            </a:extLst>
          </p:cNvPr>
          <p:cNvSpPr txBox="1"/>
          <p:nvPr/>
        </p:nvSpPr>
        <p:spPr>
          <a:xfrm>
            <a:off x="1115616" y="2992884"/>
            <a:ext cx="7272808" cy="2308324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kumimoji="0" lang="ru-RU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010500000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010600000,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010900000,                      </a:t>
            </a:r>
            <a:r>
              <a:rPr kumimoji="0" lang="ru-RU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040160000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011000000,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020135000,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040150200 </a:t>
            </a:r>
          </a:p>
        </p:txBody>
      </p:sp>
      <p:sp>
        <p:nvSpPr>
          <p:cNvPr id="8" name="Правая фигурная скобка 7">
            <a:extLst>
              <a:ext uri="{FF2B5EF4-FFF2-40B4-BE49-F238E27FC236}">
                <a16:creationId xmlns:a16="http://schemas.microsoft.com/office/drawing/2014/main" id="{F100C104-63D6-2E00-FBEC-2F225AFF53BB}"/>
              </a:ext>
            </a:extLst>
          </p:cNvPr>
          <p:cNvSpPr/>
          <p:nvPr/>
        </p:nvSpPr>
        <p:spPr>
          <a:xfrm>
            <a:off x="4211960" y="3140968"/>
            <a:ext cx="840215" cy="2016224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36E50DA-C123-9C79-78D8-EC985AAAE36C}"/>
              </a:ext>
            </a:extLst>
          </p:cNvPr>
          <p:cNvSpPr txBox="1"/>
          <p:nvPr/>
        </p:nvSpPr>
        <p:spPr>
          <a:xfrm>
            <a:off x="1619672" y="5980638"/>
            <a:ext cx="5904656" cy="523220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marL="0" marR="0" lvl="0" indent="342900" algn="just" defTabSz="914400" rtl="0" eaLnBrk="1" fontAlgn="auto" latinLnBrk="0" hangingPunct="1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Дт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 040160000            </a:t>
            </a:r>
            <a:r>
              <a:rPr kumimoji="0" lang="ru-RU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Кт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030200000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A2545A-CFFF-79A3-34B0-39430242BB91}"/>
              </a:ext>
            </a:extLst>
          </p:cNvPr>
          <p:cNvSpPr txBox="1"/>
          <p:nvPr/>
        </p:nvSpPr>
        <p:spPr>
          <a:xfrm>
            <a:off x="1897782" y="53802"/>
            <a:ext cx="6552728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25252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/>
              </a:rPr>
              <a:t>Приказы  №№ 35н, 57н, 64н</a:t>
            </a:r>
          </a:p>
        </p:txBody>
      </p:sp>
    </p:spTree>
    <p:extLst>
      <p:ext uri="{BB962C8B-B14F-4D97-AF65-F5344CB8AC3E}">
        <p14:creationId xmlns:p14="http://schemas.microsoft.com/office/powerpoint/2010/main" val="37944662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1F8FFF7-7326-47D8-9634-D1006C02F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D350B4-811D-9C49-8D4A-B431FFD45952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0A891B0-98BF-4E99-A10C-1D89E9B75BC9}"/>
              </a:ext>
            </a:extLst>
          </p:cNvPr>
          <p:cNvSpPr txBox="1"/>
          <p:nvPr/>
        </p:nvSpPr>
        <p:spPr>
          <a:xfrm>
            <a:off x="2370954" y="155282"/>
            <a:ext cx="5873454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Извещение об исполнении трансферта, передаваемого с условиями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(ф. 0510453)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E2A4518-0440-4400-8BB4-3B94DBFE5410}"/>
              </a:ext>
            </a:extLst>
          </p:cNvPr>
          <p:cNvSpPr txBox="1"/>
          <p:nvPr/>
        </p:nvSpPr>
        <p:spPr>
          <a:xfrm>
            <a:off x="287524" y="1540684"/>
            <a:ext cx="8568952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Формируется в целях: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оформления ПУД для отражения: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взаимосвязанных операций по признанию финансовых результатов использования трансферта и расчетов между  субъектами учета (сторонами трансферта);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операций, формирующих расчеты по возврату неиспользованных средств межбюджетного трансферта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подтверждения наличия потребности в использовании остатка;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проведения сверки взаимных расчетов по предоставленному/полученному трансферту с условиями,  между сторонами трансферта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Восклицательный знак со сплошной заливкой">
            <a:extLst>
              <a:ext uri="{FF2B5EF4-FFF2-40B4-BE49-F238E27FC236}">
                <a16:creationId xmlns:a16="http://schemas.microsoft.com/office/drawing/2014/main" id="{6D3605C5-6215-419E-9D04-5E9DF0190E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252536" y="2708920"/>
            <a:ext cx="879269" cy="96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9669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BB24E70-D0E6-6A10-F287-7DE064EB7CFA}"/>
              </a:ext>
            </a:extLst>
          </p:cNvPr>
          <p:cNvSpPr txBox="1"/>
          <p:nvPr/>
        </p:nvSpPr>
        <p:spPr>
          <a:xfrm>
            <a:off x="395536" y="866305"/>
            <a:ext cx="8568952" cy="28599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342900" algn="just" defTabSz="914400" rtl="0" eaLnBrk="1" fontAlgn="auto" latinLnBrk="0" hangingPunct="1">
              <a:lnSpc>
                <a:spcPct val="107000"/>
              </a:lnSpc>
              <a:spcBef>
                <a:spcPts val="1100"/>
              </a:spcBef>
              <a:spcAft>
                <a:spcPts val="5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Аналитический учет прав пользования нематериальными активами ведется: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7000"/>
              </a:lnSpc>
              <a:spcBef>
                <a:spcPts val="1100"/>
              </a:spcBef>
              <a:spcAft>
                <a:spcPts val="5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разрезе объектов учета прав пользования нематериальными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7000"/>
              </a:lnSpc>
              <a:spcBef>
                <a:spcPts val="1100"/>
              </a:spcBef>
              <a:spcAft>
                <a:spcPts val="5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инвентарным номерам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7000"/>
              </a:lnSpc>
              <a:spcBef>
                <a:spcPts val="1100"/>
              </a:spcBef>
              <a:spcAft>
                <a:spcPts val="5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ответственным лицам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8738AAE-1B7C-6DD3-E14B-6119E3744B3E}"/>
              </a:ext>
            </a:extLst>
          </p:cNvPr>
          <p:cNvSpPr txBox="1"/>
          <p:nvPr/>
        </p:nvSpPr>
        <p:spPr>
          <a:xfrm>
            <a:off x="2627784" y="35308"/>
            <a:ext cx="5176112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Права пользования нематериальными активами (11160)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880908-7E69-0E6A-751E-7962708D522B}"/>
              </a:ext>
            </a:extLst>
          </p:cNvPr>
          <p:cNvSpPr txBox="1"/>
          <p:nvPr/>
        </p:nvSpPr>
        <p:spPr>
          <a:xfrm>
            <a:off x="251520" y="4149080"/>
            <a:ext cx="8640960" cy="2182649"/>
          </a:xfrm>
          <a:prstGeom prst="rect">
            <a:avLst/>
          </a:prstGeom>
          <a:solidFill>
            <a:srgbClr val="FFFFCC"/>
          </a:solidFill>
        </p:spPr>
        <p:txBody>
          <a:bodyPr wrap="square">
            <a:spAutoFit/>
          </a:bodyPr>
          <a:lstStyle/>
          <a:p>
            <a:pPr marL="0" marR="0" lvl="0" indent="342900" algn="just" defTabSz="914400" rtl="0" eaLnBrk="1" fontAlgn="auto" latinLnBrk="0" hangingPunct="1">
              <a:lnSpc>
                <a:spcPct val="107000"/>
              </a:lnSpc>
              <a:spcBef>
                <a:spcPts val="1100"/>
              </a:spcBef>
              <a:spcAft>
                <a:spcPts val="5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Инвентарной карточке учета нефинансовых активов</a:t>
            </a:r>
          </a:p>
          <a:p>
            <a:pPr marL="0" marR="0" lvl="0" indent="342900" algn="just" defTabSz="914400" rtl="0" eaLnBrk="1" fontAlgn="auto" latinLnBrk="0" hangingPunct="1">
              <a:lnSpc>
                <a:spcPct val="107000"/>
              </a:lnSpc>
              <a:spcBef>
                <a:spcPts val="1100"/>
              </a:spcBef>
              <a:spcAft>
                <a:spcPts val="5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Инвентарной карточке группового учета нефинансовых активов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в случае однотипных прав пользования нематериальных активов (однотипных лицензий на использование одного программного комплекса) 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09847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303124E-C97E-4746-B796-32AF674D9707}"/>
              </a:ext>
            </a:extLst>
          </p:cNvPr>
          <p:cNvSpPr txBox="1"/>
          <p:nvPr/>
        </p:nvSpPr>
        <p:spPr>
          <a:xfrm>
            <a:off x="1763688" y="119936"/>
            <a:ext cx="3937168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3">
                <a:lumMod val="75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Принятие НФА к учету 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AF7877-10D2-4CC8-8430-DBA41E101EE5}"/>
              </a:ext>
            </a:extLst>
          </p:cNvPr>
          <p:cNvSpPr txBox="1"/>
          <p:nvPr/>
        </p:nvSpPr>
        <p:spPr>
          <a:xfrm>
            <a:off x="3203848" y="2091164"/>
            <a:ext cx="2952328" cy="70788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Факты хозяйственной жизни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776406-CA86-4E27-A16A-3AD5A845E73D}"/>
              </a:ext>
            </a:extLst>
          </p:cNvPr>
          <p:cNvSpPr txBox="1"/>
          <p:nvPr/>
        </p:nvSpPr>
        <p:spPr>
          <a:xfrm>
            <a:off x="3022561" y="3242110"/>
            <a:ext cx="3456384" cy="1015663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Операции формирующие капитальные вложения на счете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0 106 00 000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96F2FC-155B-4761-9249-85107FEE6F0A}"/>
              </a:ext>
            </a:extLst>
          </p:cNvPr>
          <p:cNvSpPr txBox="1"/>
          <p:nvPr/>
        </p:nvSpPr>
        <p:spPr>
          <a:xfrm>
            <a:off x="3022561" y="4681325"/>
            <a:ext cx="3699079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Карточка капитальных вложений (ККВ)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(ф.0509211)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C77E50B-AAD1-416D-B0CB-78F99BB6B7E1}"/>
              </a:ext>
            </a:extLst>
          </p:cNvPr>
          <p:cNvSpPr txBox="1"/>
          <p:nvPr/>
        </p:nvSpPr>
        <p:spPr>
          <a:xfrm>
            <a:off x="567608" y="927691"/>
            <a:ext cx="3716360" cy="7386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Акт приемки товаров, работ, услуг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4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(ф. 0510452)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CCAC40A-A2BF-45DF-AB1F-90FD86D045F5}"/>
              </a:ext>
            </a:extLst>
          </p:cNvPr>
          <p:cNvSpPr txBox="1"/>
          <p:nvPr/>
        </p:nvSpPr>
        <p:spPr>
          <a:xfrm>
            <a:off x="5399343" y="909440"/>
            <a:ext cx="3356319" cy="7386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Акт о приемке-передачи НФА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5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(ф. 0510448)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28" name="Прямая со стрелкой 27">
            <a:extLst>
              <a:ext uri="{FF2B5EF4-FFF2-40B4-BE49-F238E27FC236}">
                <a16:creationId xmlns:a16="http://schemas.microsoft.com/office/drawing/2014/main" id="{2B097E50-F350-4D5F-A391-CFD506CBF5F5}"/>
              </a:ext>
            </a:extLst>
          </p:cNvPr>
          <p:cNvCxnSpPr>
            <a:cxnSpLocks/>
            <a:stCxn id="25" idx="2"/>
            <a:endCxn id="3" idx="0"/>
          </p:cNvCxnSpPr>
          <p:nvPr/>
        </p:nvCxnSpPr>
        <p:spPr>
          <a:xfrm flipH="1">
            <a:off x="4680012" y="1648104"/>
            <a:ext cx="2397491" cy="443060"/>
          </a:xfrm>
          <a:prstGeom prst="straightConnector1">
            <a:avLst/>
          </a:prstGeom>
          <a:ln>
            <a:tailEnd type="triangl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 стрелкой 30">
            <a:extLst>
              <a:ext uri="{FF2B5EF4-FFF2-40B4-BE49-F238E27FC236}">
                <a16:creationId xmlns:a16="http://schemas.microsoft.com/office/drawing/2014/main" id="{E76B3430-FE8B-4B3B-BCD4-02D724648C3A}"/>
              </a:ext>
            </a:extLst>
          </p:cNvPr>
          <p:cNvCxnSpPr>
            <a:cxnSpLocks/>
            <a:stCxn id="23" idx="2"/>
            <a:endCxn id="3" idx="0"/>
          </p:cNvCxnSpPr>
          <p:nvPr/>
        </p:nvCxnSpPr>
        <p:spPr>
          <a:xfrm>
            <a:off x="2425788" y="1666355"/>
            <a:ext cx="2254224" cy="424809"/>
          </a:xfrm>
          <a:prstGeom prst="straightConnector1">
            <a:avLst/>
          </a:prstGeom>
          <a:ln>
            <a:tailEnd type="triangl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7" name="Прямая со стрелкой 46">
            <a:extLst>
              <a:ext uri="{FF2B5EF4-FFF2-40B4-BE49-F238E27FC236}">
                <a16:creationId xmlns:a16="http://schemas.microsoft.com/office/drawing/2014/main" id="{7BF9D202-7F4E-F202-4ACA-5015D1B07021}"/>
              </a:ext>
            </a:extLst>
          </p:cNvPr>
          <p:cNvCxnSpPr>
            <a:cxnSpLocks/>
          </p:cNvCxnSpPr>
          <p:nvPr/>
        </p:nvCxnSpPr>
        <p:spPr>
          <a:xfrm>
            <a:off x="4715382" y="2799050"/>
            <a:ext cx="828092" cy="32072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6" name="Прямая со стрелкой 65">
            <a:extLst>
              <a:ext uri="{FF2B5EF4-FFF2-40B4-BE49-F238E27FC236}">
                <a16:creationId xmlns:a16="http://schemas.microsoft.com/office/drawing/2014/main" id="{B152310D-B2B9-7185-C288-B9270C63B844}"/>
              </a:ext>
            </a:extLst>
          </p:cNvPr>
          <p:cNvCxnSpPr>
            <a:cxnSpLocks/>
          </p:cNvCxnSpPr>
          <p:nvPr/>
        </p:nvCxnSpPr>
        <p:spPr>
          <a:xfrm flipH="1">
            <a:off x="3877118" y="2808398"/>
            <a:ext cx="756084" cy="37491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7" name="Прямая со стрелкой 66">
            <a:extLst>
              <a:ext uri="{FF2B5EF4-FFF2-40B4-BE49-F238E27FC236}">
                <a16:creationId xmlns:a16="http://schemas.microsoft.com/office/drawing/2014/main" id="{1302853D-94E1-9A9C-F179-652147E5B799}"/>
              </a:ext>
            </a:extLst>
          </p:cNvPr>
          <p:cNvCxnSpPr>
            <a:cxnSpLocks/>
          </p:cNvCxnSpPr>
          <p:nvPr/>
        </p:nvCxnSpPr>
        <p:spPr>
          <a:xfrm>
            <a:off x="4680012" y="2853245"/>
            <a:ext cx="70741" cy="41323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2" name="Стрелка: вниз 71">
            <a:extLst>
              <a:ext uri="{FF2B5EF4-FFF2-40B4-BE49-F238E27FC236}">
                <a16:creationId xmlns:a16="http://schemas.microsoft.com/office/drawing/2014/main" id="{CF3E66E0-BC9A-BE2C-5891-C58311EF4842}"/>
              </a:ext>
            </a:extLst>
          </p:cNvPr>
          <p:cNvSpPr/>
          <p:nvPr/>
        </p:nvSpPr>
        <p:spPr>
          <a:xfrm>
            <a:off x="4563602" y="4270718"/>
            <a:ext cx="366207" cy="526434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Семиугольник 78">
            <a:extLst>
              <a:ext uri="{FF2B5EF4-FFF2-40B4-BE49-F238E27FC236}">
                <a16:creationId xmlns:a16="http://schemas.microsoft.com/office/drawing/2014/main" id="{E0440C33-C88E-580D-9C62-D7605C54E342}"/>
              </a:ext>
            </a:extLst>
          </p:cNvPr>
          <p:cNvSpPr/>
          <p:nvPr/>
        </p:nvSpPr>
        <p:spPr>
          <a:xfrm>
            <a:off x="316043" y="2254080"/>
            <a:ext cx="503129" cy="382053"/>
          </a:xfrm>
          <a:prstGeom prst="heptagon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36A6AA9A-B5FF-722A-A875-8DC788E04141}"/>
              </a:ext>
            </a:extLst>
          </p:cNvPr>
          <p:cNvCxnSpPr>
            <a:cxnSpLocks/>
          </p:cNvCxnSpPr>
          <p:nvPr/>
        </p:nvCxnSpPr>
        <p:spPr>
          <a:xfrm>
            <a:off x="6174191" y="2386768"/>
            <a:ext cx="1278129" cy="60908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FDC31B72-5C18-BF5E-ADA3-295C10B5E60B}"/>
              </a:ext>
            </a:extLst>
          </p:cNvPr>
          <p:cNvSpPr txBox="1"/>
          <p:nvPr/>
        </p:nvSpPr>
        <p:spPr>
          <a:xfrm>
            <a:off x="6586409" y="2995856"/>
            <a:ext cx="2465009" cy="4001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Иные операции</a:t>
            </a:r>
          </a:p>
        </p:txBody>
      </p:sp>
    </p:spTree>
    <p:extLst>
      <p:ext uri="{BB962C8B-B14F-4D97-AF65-F5344CB8AC3E}">
        <p14:creationId xmlns:p14="http://schemas.microsoft.com/office/powerpoint/2010/main" val="42263800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8511789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08997" y="179386"/>
            <a:ext cx="496454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D350B4-811D-9C49-8D4A-B431FFD45952}" type="slidenum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C7902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C79023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739389" y="3085806"/>
            <a:ext cx="7772400" cy="95971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СПАСИБО ЗА ВНИМАНИЕ!</a:t>
            </a:r>
            <a:endParaRPr kumimoji="0" lang="en-GB" sz="50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5873126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11560" y="2544889"/>
            <a:ext cx="7920880" cy="304698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Применяется для оформления в электронном виде учета операций по вложениям в объекты основных средств, нематериальных активов, непроизведенных активов, объекты имущества в концессии, имущества казны, в </a:t>
            </a: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целях формирования сумм фактически произведенных капитальных вложений в объекты нефинансовых акт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ивов (формирования стоимости объектов нефинансовых активов)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94CF69E-8936-4CC5-89F5-C06C11EBEDDC}"/>
              </a:ext>
            </a:extLst>
          </p:cNvPr>
          <p:cNvSpPr txBox="1"/>
          <p:nvPr/>
        </p:nvSpPr>
        <p:spPr>
          <a:xfrm>
            <a:off x="1043608" y="548680"/>
            <a:ext cx="7632848" cy="107721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Карточка капитальных вложений</a:t>
            </a:r>
            <a:b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3" action="ppaction://hlinkfile"/>
              </a:rPr>
              <a:t>(ф. 0509211) 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40183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796F2FC-155B-4761-9249-85107FEE6F0A}"/>
              </a:ext>
            </a:extLst>
          </p:cNvPr>
          <p:cNvSpPr txBox="1"/>
          <p:nvPr/>
        </p:nvSpPr>
        <p:spPr>
          <a:xfrm>
            <a:off x="1998457" y="272842"/>
            <a:ext cx="5000380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Карточка капитальных вложений (ККВ)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(ф.0509211)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4" action="ppaction://hlinkfile"/>
              </a:rPr>
              <a:t>(пример)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2487499-1364-4822-A115-8B3867980C9F}"/>
              </a:ext>
            </a:extLst>
          </p:cNvPr>
          <p:cNvSpPr txBox="1"/>
          <p:nvPr/>
        </p:nvSpPr>
        <p:spPr>
          <a:xfrm>
            <a:off x="2683224" y="1225373"/>
            <a:ext cx="3448739" cy="64633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Итого по счету 0 106 00 000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lang="ru-RU" dirty="0">
                <a:solidFill>
                  <a:prstClr val="black"/>
                </a:solidFill>
                <a:latin typeface="Calibri"/>
              </a:rPr>
              <a:t>3.1 Раздел ККВ Формирование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4C9A8A-4AC8-43B7-BD29-8A3DACB41043}"/>
              </a:ext>
            </a:extLst>
          </p:cNvPr>
          <p:cNvSpPr txBox="1"/>
          <p:nvPr/>
        </p:nvSpPr>
        <p:spPr>
          <a:xfrm>
            <a:off x="2051163" y="3949333"/>
            <a:ext cx="5086329" cy="52322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Решение  комиссии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5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</a:t>
            </a:r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ф.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0510441</a:t>
            </a:r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)</a:t>
            </a:r>
            <a:endParaRPr lang="ru-RU" sz="24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1DAD0EC6-DE5A-4DDA-8122-C69FF5242BE0}"/>
              </a:ext>
            </a:extLst>
          </p:cNvPr>
          <p:cNvCxnSpPr>
            <a:cxnSpLocks/>
          </p:cNvCxnSpPr>
          <p:nvPr/>
        </p:nvCxnSpPr>
        <p:spPr>
          <a:xfrm flipH="1">
            <a:off x="3851920" y="1876804"/>
            <a:ext cx="443547" cy="469673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F80B750D-40C0-4009-ADA7-6AD5420AF31B}"/>
              </a:ext>
            </a:extLst>
          </p:cNvPr>
          <p:cNvCxnSpPr>
            <a:cxnSpLocks/>
          </p:cNvCxnSpPr>
          <p:nvPr/>
        </p:nvCxnSpPr>
        <p:spPr>
          <a:xfrm>
            <a:off x="5646624" y="2987996"/>
            <a:ext cx="0" cy="342907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CB63C82F-7770-4904-A79D-3943B6EBFDE5}"/>
              </a:ext>
            </a:extLst>
          </p:cNvPr>
          <p:cNvSpPr txBox="1"/>
          <p:nvPr/>
        </p:nvSpPr>
        <p:spPr>
          <a:xfrm>
            <a:off x="2507771" y="4969072"/>
            <a:ext cx="5115836" cy="400110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Объект готов к вводу в эксплуатацию</a:t>
            </a:r>
          </a:p>
        </p:txBody>
      </p:sp>
      <p:cxnSp>
        <p:nvCxnSpPr>
          <p:cNvPr id="26" name="Прямая со стрелкой 25">
            <a:extLst>
              <a:ext uri="{FF2B5EF4-FFF2-40B4-BE49-F238E27FC236}">
                <a16:creationId xmlns:a16="http://schemas.microsoft.com/office/drawing/2014/main" id="{90DC7398-BB42-4E28-AB33-9DB0446F4BF8}"/>
              </a:ext>
            </a:extLst>
          </p:cNvPr>
          <p:cNvCxnSpPr>
            <a:cxnSpLocks/>
          </p:cNvCxnSpPr>
          <p:nvPr/>
        </p:nvCxnSpPr>
        <p:spPr>
          <a:xfrm flipH="1">
            <a:off x="4645626" y="4565711"/>
            <a:ext cx="17119" cy="367493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A58C3D44-FD02-43C9-9281-62246FA8D431}"/>
              </a:ext>
            </a:extLst>
          </p:cNvPr>
          <p:cNvSpPr txBox="1"/>
          <p:nvPr/>
        </p:nvSpPr>
        <p:spPr>
          <a:xfrm>
            <a:off x="7340929" y="4579512"/>
            <a:ext cx="1608115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 2 Раздел ККВ Выбытие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C1F7081-AE25-4EB4-B956-42FA533C642D}"/>
              </a:ext>
            </a:extLst>
          </p:cNvPr>
          <p:cNvSpPr txBox="1"/>
          <p:nvPr/>
        </p:nvSpPr>
        <p:spPr>
          <a:xfrm>
            <a:off x="4757864" y="2302602"/>
            <a:ext cx="1794097" cy="646331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Требуется гос. регистрация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53F8CC5-39DF-480A-A638-A8235A90DC19}"/>
              </a:ext>
            </a:extLst>
          </p:cNvPr>
          <p:cNvSpPr txBox="1"/>
          <p:nvPr/>
        </p:nvSpPr>
        <p:spPr>
          <a:xfrm>
            <a:off x="2507771" y="2309978"/>
            <a:ext cx="2154974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Не требуется гос. регистрация</a:t>
            </a:r>
          </a:p>
        </p:txBody>
      </p:sp>
      <p:cxnSp>
        <p:nvCxnSpPr>
          <p:cNvPr id="108" name="Прямая со стрелкой 107">
            <a:extLst>
              <a:ext uri="{FF2B5EF4-FFF2-40B4-BE49-F238E27FC236}">
                <a16:creationId xmlns:a16="http://schemas.microsoft.com/office/drawing/2014/main" id="{5A4DACC1-F4E5-42B4-8408-DEFE5AD67898}"/>
              </a:ext>
            </a:extLst>
          </p:cNvPr>
          <p:cNvCxnSpPr>
            <a:cxnSpLocks/>
          </p:cNvCxnSpPr>
          <p:nvPr/>
        </p:nvCxnSpPr>
        <p:spPr>
          <a:xfrm>
            <a:off x="4379410" y="1903756"/>
            <a:ext cx="611802" cy="413325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5955C25D-5D1E-4DBE-A547-198E520DDF0F}"/>
              </a:ext>
            </a:extLst>
          </p:cNvPr>
          <p:cNvSpPr txBox="1"/>
          <p:nvPr/>
        </p:nvSpPr>
        <p:spPr>
          <a:xfrm>
            <a:off x="172538" y="4666426"/>
            <a:ext cx="2006823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Инвентарная карточка</a:t>
            </a:r>
          </a:p>
        </p:txBody>
      </p:sp>
      <p:cxnSp>
        <p:nvCxnSpPr>
          <p:cNvPr id="123" name="Прямая со стрелкой 122">
            <a:extLst>
              <a:ext uri="{FF2B5EF4-FFF2-40B4-BE49-F238E27FC236}">
                <a16:creationId xmlns:a16="http://schemas.microsoft.com/office/drawing/2014/main" id="{E925074A-DC63-4B34-AAF9-3BCFE00CDEA9}"/>
              </a:ext>
            </a:extLst>
          </p:cNvPr>
          <p:cNvCxnSpPr>
            <a:cxnSpLocks/>
          </p:cNvCxnSpPr>
          <p:nvPr/>
        </p:nvCxnSpPr>
        <p:spPr>
          <a:xfrm>
            <a:off x="3515786" y="2987996"/>
            <a:ext cx="980424" cy="984117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6992CACF-760A-4594-972F-A9B55E208E85}"/>
              </a:ext>
            </a:extLst>
          </p:cNvPr>
          <p:cNvSpPr txBox="1"/>
          <p:nvPr/>
        </p:nvSpPr>
        <p:spPr>
          <a:xfrm>
            <a:off x="4792659" y="3314111"/>
            <a:ext cx="2062039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Зарегистрирован</a:t>
            </a:r>
          </a:p>
        </p:txBody>
      </p:sp>
      <p:sp>
        <p:nvSpPr>
          <p:cNvPr id="38" name="Семиугольник 37">
            <a:extLst>
              <a:ext uri="{FF2B5EF4-FFF2-40B4-BE49-F238E27FC236}">
                <a16:creationId xmlns:a16="http://schemas.microsoft.com/office/drawing/2014/main" id="{2F06D24B-9860-4D4E-BF4D-47B9304845E7}"/>
              </a:ext>
            </a:extLst>
          </p:cNvPr>
          <p:cNvSpPr/>
          <p:nvPr/>
        </p:nvSpPr>
        <p:spPr>
          <a:xfrm>
            <a:off x="668337" y="435758"/>
            <a:ext cx="503129" cy="382053"/>
          </a:xfrm>
          <a:prstGeom prst="heptagon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</a:p>
        </p:txBody>
      </p:sp>
      <p:sp>
        <p:nvSpPr>
          <p:cNvPr id="58" name="Семиугольник 57">
            <a:extLst>
              <a:ext uri="{FF2B5EF4-FFF2-40B4-BE49-F238E27FC236}">
                <a16:creationId xmlns:a16="http://schemas.microsoft.com/office/drawing/2014/main" id="{2A7EEC86-10B1-42B2-AAD1-C9713D46EBC5}"/>
              </a:ext>
            </a:extLst>
          </p:cNvPr>
          <p:cNvSpPr/>
          <p:nvPr/>
        </p:nvSpPr>
        <p:spPr>
          <a:xfrm>
            <a:off x="2915816" y="5925488"/>
            <a:ext cx="4004172" cy="382053"/>
          </a:xfrm>
          <a:prstGeom prst="heptagon">
            <a:avLst/>
          </a:prstGeom>
          <a:solidFill>
            <a:srgbClr val="F9FD49"/>
          </a:solidFill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Дт</a:t>
            </a: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101   </a:t>
            </a:r>
            <a:r>
              <a:rPr kumimoji="0" lang="ru-RU" sz="18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Кт</a:t>
            </a: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106</a:t>
            </a:r>
          </a:p>
        </p:txBody>
      </p:sp>
      <p:sp>
        <p:nvSpPr>
          <p:cNvPr id="46" name="Стрелка: изогнутая вверх 45">
            <a:extLst>
              <a:ext uri="{FF2B5EF4-FFF2-40B4-BE49-F238E27FC236}">
                <a16:creationId xmlns:a16="http://schemas.microsoft.com/office/drawing/2014/main" id="{53B8E282-E514-08BC-08D7-A9D20D9A278E}"/>
              </a:ext>
            </a:extLst>
          </p:cNvPr>
          <p:cNvSpPr/>
          <p:nvPr/>
        </p:nvSpPr>
        <p:spPr>
          <a:xfrm rot="19314426">
            <a:off x="6860944" y="5612603"/>
            <a:ext cx="1784855" cy="696161"/>
          </a:xfrm>
          <a:prstGeom prst="curvedUp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7" name="Стрелка: изогнутая вниз 46">
            <a:extLst>
              <a:ext uri="{FF2B5EF4-FFF2-40B4-BE49-F238E27FC236}">
                <a16:creationId xmlns:a16="http://schemas.microsoft.com/office/drawing/2014/main" id="{A47DF999-29F9-E4D2-800D-6C34E2305B14}"/>
              </a:ext>
            </a:extLst>
          </p:cNvPr>
          <p:cNvSpPr/>
          <p:nvPr/>
        </p:nvSpPr>
        <p:spPr>
          <a:xfrm rot="11853905">
            <a:off x="888652" y="5866798"/>
            <a:ext cx="1977740" cy="657869"/>
          </a:xfrm>
          <a:prstGeom prst="curvedDown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7" name="Блок-схема: узел суммирования 76">
            <a:extLst>
              <a:ext uri="{FF2B5EF4-FFF2-40B4-BE49-F238E27FC236}">
                <a16:creationId xmlns:a16="http://schemas.microsoft.com/office/drawing/2014/main" id="{52373EFD-156B-07B6-9634-2177392FEE85}"/>
              </a:ext>
            </a:extLst>
          </p:cNvPr>
          <p:cNvSpPr/>
          <p:nvPr/>
        </p:nvSpPr>
        <p:spPr>
          <a:xfrm>
            <a:off x="7838662" y="2768694"/>
            <a:ext cx="612648" cy="649211"/>
          </a:xfrm>
          <a:prstGeom prst="flowChartSummingJunction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29D508C5-5F66-87B6-5BF6-C92BADDE0858}"/>
              </a:ext>
            </a:extLst>
          </p:cNvPr>
          <p:cNvSpPr txBox="1"/>
          <p:nvPr/>
        </p:nvSpPr>
        <p:spPr>
          <a:xfrm>
            <a:off x="7340929" y="3469636"/>
            <a:ext cx="1553469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 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(0509211)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закрывается</a:t>
            </a:r>
          </a:p>
        </p:txBody>
      </p:sp>
      <p:cxnSp>
        <p:nvCxnSpPr>
          <p:cNvPr id="80" name="Прямая со стрелкой 79">
            <a:extLst>
              <a:ext uri="{FF2B5EF4-FFF2-40B4-BE49-F238E27FC236}">
                <a16:creationId xmlns:a16="http://schemas.microsoft.com/office/drawing/2014/main" id="{64214334-8654-0AD8-83CB-9378E9B8C3AE}"/>
              </a:ext>
            </a:extLst>
          </p:cNvPr>
          <p:cNvCxnSpPr>
            <a:cxnSpLocks/>
            <a:stCxn id="30" idx="0"/>
          </p:cNvCxnSpPr>
          <p:nvPr/>
        </p:nvCxnSpPr>
        <p:spPr>
          <a:xfrm flipH="1" flipV="1">
            <a:off x="8144986" y="4099533"/>
            <a:ext cx="1" cy="47997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36949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E5B09F6-FC7C-6300-7FE8-DF918F0D581C}"/>
              </a:ext>
            </a:extLst>
          </p:cNvPr>
          <p:cNvSpPr txBox="1"/>
          <p:nvPr/>
        </p:nvSpPr>
        <p:spPr>
          <a:xfrm>
            <a:off x="331995" y="2591417"/>
            <a:ext cx="1398844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 (0510448)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D1294A-6138-2BD3-9BCB-5AD9A24BEABC}"/>
              </a:ext>
            </a:extLst>
          </p:cNvPr>
          <p:cNvSpPr txBox="1"/>
          <p:nvPr/>
        </p:nvSpPr>
        <p:spPr>
          <a:xfrm>
            <a:off x="513793" y="4605219"/>
            <a:ext cx="1358064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 (0510441)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71C7D9-D493-9242-FF44-C89ED0801E80}"/>
              </a:ext>
            </a:extLst>
          </p:cNvPr>
          <p:cNvSpPr txBox="1"/>
          <p:nvPr/>
        </p:nvSpPr>
        <p:spPr>
          <a:xfrm>
            <a:off x="4300619" y="3278794"/>
            <a:ext cx="2592288" cy="584775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2" action="ppaction://hlinkfile"/>
              </a:rPr>
              <a:t>Ф (0509215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2" action="ppaction://hlinkfile"/>
              </a:rPr>
              <a:t>)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7E7DEB6F-4611-7DDB-5D11-8EF654B909E9}"/>
              </a:ext>
            </a:extLst>
          </p:cNvPr>
          <p:cNvCxnSpPr>
            <a:cxnSpLocks/>
            <a:stCxn id="3" idx="3"/>
            <a:endCxn id="5" idx="1"/>
          </p:cNvCxnSpPr>
          <p:nvPr/>
        </p:nvCxnSpPr>
        <p:spPr>
          <a:xfrm>
            <a:off x="1730839" y="2776083"/>
            <a:ext cx="2569780" cy="79509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829FBE03-B23B-C7DD-9E38-E34D67C4C5B7}"/>
              </a:ext>
            </a:extLst>
          </p:cNvPr>
          <p:cNvCxnSpPr>
            <a:cxnSpLocks/>
            <a:stCxn id="4" idx="3"/>
            <a:endCxn id="5" idx="1"/>
          </p:cNvCxnSpPr>
          <p:nvPr/>
        </p:nvCxnSpPr>
        <p:spPr>
          <a:xfrm flipV="1">
            <a:off x="1871857" y="3571182"/>
            <a:ext cx="2428762" cy="121870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8DEA6F06-B6B3-9A12-AB1F-37363A502264}"/>
              </a:ext>
            </a:extLst>
          </p:cNvPr>
          <p:cNvSpPr txBox="1"/>
          <p:nvPr/>
        </p:nvSpPr>
        <p:spPr>
          <a:xfrm>
            <a:off x="932893" y="1056833"/>
            <a:ext cx="6735452" cy="9541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Открытие инвентарной карточки (ф.0509215) 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362A522B-A68A-1F0F-5151-5585F5D03562}"/>
              </a:ext>
            </a:extLst>
          </p:cNvPr>
          <p:cNvSpPr txBox="1"/>
          <p:nvPr/>
        </p:nvSpPr>
        <p:spPr>
          <a:xfrm>
            <a:off x="541541" y="5716200"/>
            <a:ext cx="84929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Формируется по требованию  датой формирования</a:t>
            </a:r>
          </a:p>
        </p:txBody>
      </p:sp>
    </p:spTree>
    <p:extLst>
      <p:ext uri="{BB962C8B-B14F-4D97-AF65-F5344CB8AC3E}">
        <p14:creationId xmlns:p14="http://schemas.microsoft.com/office/powerpoint/2010/main" val="16001679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454481"/>
            <a:ext cx="4026359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Приказ от 21.12.2022 № 192н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31356" y="4329472"/>
            <a:ext cx="5101735" cy="1323439"/>
          </a:xfrm>
          <a:prstGeom prst="rect">
            <a:avLst/>
          </a:prstGeom>
          <a:solidFill>
            <a:srgbClr val="CCFF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txBody>
          <a:bodyPr wrap="square">
            <a:spAutoFit/>
          </a:bodyPr>
          <a:lstStyle/>
          <a:p>
            <a:pPr marL="0" marR="0" lvl="0" indent="44831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прекращается</a:t>
            </a:r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первого числа месяца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следующего за месяцем полного погашения стоимости объекта или за месяцем выбытия этого объекта с бухгалтерского учета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7592" y="2815540"/>
            <a:ext cx="2664296" cy="1200329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Начисление амортизации на объекты основных средств, нематериальных активов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70033" y="1168935"/>
            <a:ext cx="5194628" cy="2246769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marL="0" marR="0" lvl="0" indent="44831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начинается</a:t>
            </a:r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первого числа месяца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следующего за месяцем принятия объекта к бухгалтерскому учету, и производится ежемесячно (</a:t>
            </a:r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первого </a:t>
            </a:r>
            <a:r>
              <a:rPr kumimoji="0" lang="ru-RU" sz="20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числа месяца)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 полного погашения стоимости этого объекта либо его выбытия (в том числе по основанию списания объекта с бухгалтерского </a:t>
            </a:r>
            <a:r>
              <a:rPr kumimoji="0" lang="ru-RU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учета)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 стрелкой 9"/>
          <p:cNvCxnSpPr>
            <a:stCxn id="6" idx="3"/>
            <a:endCxn id="7" idx="1"/>
          </p:cNvCxnSpPr>
          <p:nvPr/>
        </p:nvCxnSpPr>
        <p:spPr>
          <a:xfrm flipV="1">
            <a:off x="2901888" y="2292320"/>
            <a:ext cx="868145" cy="112338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6" idx="3"/>
          </p:cNvCxnSpPr>
          <p:nvPr/>
        </p:nvCxnSpPr>
        <p:spPr>
          <a:xfrm>
            <a:off x="2901888" y="3415705"/>
            <a:ext cx="930003" cy="153254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00696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A71C7D9-D493-9242-FF44-C89ED0801E80}"/>
              </a:ext>
            </a:extLst>
          </p:cNvPr>
          <p:cNvSpPr txBox="1"/>
          <p:nvPr/>
        </p:nvSpPr>
        <p:spPr>
          <a:xfrm>
            <a:off x="862923" y="3860882"/>
            <a:ext cx="2319866" cy="584775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Ф (0509215)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3EAA2FA-E833-4870-E887-B9B5C7987BF6}"/>
              </a:ext>
            </a:extLst>
          </p:cNvPr>
          <p:cNvSpPr txBox="1"/>
          <p:nvPr/>
        </p:nvSpPr>
        <p:spPr>
          <a:xfrm>
            <a:off x="5020665" y="3661664"/>
            <a:ext cx="1358064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 (0510454)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2FF455C-B83A-F912-F74F-4FCCA25265ED}"/>
              </a:ext>
            </a:extLst>
          </p:cNvPr>
          <p:cNvSpPr txBox="1"/>
          <p:nvPr/>
        </p:nvSpPr>
        <p:spPr>
          <a:xfrm>
            <a:off x="5023506" y="2977422"/>
            <a:ext cx="1398844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 (0510448)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A22BF61-9BB2-6B1A-E53C-BE2BC3955E2F}"/>
              </a:ext>
            </a:extLst>
          </p:cNvPr>
          <p:cNvSpPr txBox="1"/>
          <p:nvPr/>
        </p:nvSpPr>
        <p:spPr>
          <a:xfrm>
            <a:off x="5034148" y="4291485"/>
            <a:ext cx="1358064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 (0510456)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0F16C97-D63F-C868-4276-B64282E51DD0}"/>
              </a:ext>
            </a:extLst>
          </p:cNvPr>
          <p:cNvSpPr txBox="1"/>
          <p:nvPr/>
        </p:nvSpPr>
        <p:spPr>
          <a:xfrm>
            <a:off x="5095702" y="5006158"/>
            <a:ext cx="1358064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 (0510435)</a:t>
            </a:r>
          </a:p>
        </p:txBody>
      </p:sp>
      <p:sp>
        <p:nvSpPr>
          <p:cNvPr id="16" name="Правая фигурная скобка 15">
            <a:extLst>
              <a:ext uri="{FF2B5EF4-FFF2-40B4-BE49-F238E27FC236}">
                <a16:creationId xmlns:a16="http://schemas.microsoft.com/office/drawing/2014/main" id="{63B49E56-07C2-B893-99F0-3CF432928393}"/>
              </a:ext>
            </a:extLst>
          </p:cNvPr>
          <p:cNvSpPr/>
          <p:nvPr/>
        </p:nvSpPr>
        <p:spPr>
          <a:xfrm>
            <a:off x="6501518" y="3766355"/>
            <a:ext cx="322027" cy="914400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AA28DBA-4BE3-67D8-7C50-3B138B92A2F4}"/>
              </a:ext>
            </a:extLst>
          </p:cNvPr>
          <p:cNvSpPr txBox="1"/>
          <p:nvPr/>
        </p:nvSpPr>
        <p:spPr>
          <a:xfrm>
            <a:off x="7163132" y="3991789"/>
            <a:ext cx="1327992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НЕДОСТАЧА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B85D726-D811-4B18-F6B8-CE21AFEBD29D}"/>
              </a:ext>
            </a:extLst>
          </p:cNvPr>
          <p:cNvSpPr txBox="1"/>
          <p:nvPr/>
        </p:nvSpPr>
        <p:spPr>
          <a:xfrm>
            <a:off x="5130825" y="5720831"/>
            <a:ext cx="1358064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 (0510442)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488BF22-B202-22E6-B00D-E3D87CD72B7F}"/>
              </a:ext>
            </a:extLst>
          </p:cNvPr>
          <p:cNvSpPr txBox="1"/>
          <p:nvPr/>
        </p:nvSpPr>
        <p:spPr>
          <a:xfrm>
            <a:off x="7092280" y="5720831"/>
            <a:ext cx="1912831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Реклассификация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4C2FA9A9-68D7-92D6-B2C3-FAE163E9666E}"/>
              </a:ext>
            </a:extLst>
          </p:cNvPr>
          <p:cNvCxnSpPr>
            <a:cxnSpLocks/>
            <a:stCxn id="20" idx="3"/>
            <a:endCxn id="21" idx="1"/>
          </p:cNvCxnSpPr>
          <p:nvPr/>
        </p:nvCxnSpPr>
        <p:spPr>
          <a:xfrm>
            <a:off x="6488889" y="5905497"/>
            <a:ext cx="603391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C8F36983-5B52-30C5-BB79-D5296683B29F}"/>
              </a:ext>
            </a:extLst>
          </p:cNvPr>
          <p:cNvSpPr txBox="1"/>
          <p:nvPr/>
        </p:nvSpPr>
        <p:spPr>
          <a:xfrm>
            <a:off x="7092280" y="2969692"/>
            <a:ext cx="1398844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Передача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B71CC6B-E96C-4851-0718-F1CF32023711}"/>
              </a:ext>
            </a:extLst>
          </p:cNvPr>
          <p:cNvSpPr txBox="1"/>
          <p:nvPr/>
        </p:nvSpPr>
        <p:spPr>
          <a:xfrm>
            <a:off x="7210067" y="5030576"/>
            <a:ext cx="1327992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Утилизация</a:t>
            </a:r>
          </a:p>
        </p:txBody>
      </p:sp>
      <p:cxnSp>
        <p:nvCxnSpPr>
          <p:cNvPr id="31" name="Прямая со стрелкой 30">
            <a:extLst>
              <a:ext uri="{FF2B5EF4-FFF2-40B4-BE49-F238E27FC236}">
                <a16:creationId xmlns:a16="http://schemas.microsoft.com/office/drawing/2014/main" id="{1756A7B4-FB19-D3A5-7968-65F7E94D8178}"/>
              </a:ext>
            </a:extLst>
          </p:cNvPr>
          <p:cNvCxnSpPr>
            <a:cxnSpLocks/>
            <a:stCxn id="13" idx="3"/>
            <a:endCxn id="29" idx="1"/>
          </p:cNvCxnSpPr>
          <p:nvPr/>
        </p:nvCxnSpPr>
        <p:spPr>
          <a:xfrm flipV="1">
            <a:off x="6422350" y="3154358"/>
            <a:ext cx="669930" cy="773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>
            <a:extLst>
              <a:ext uri="{FF2B5EF4-FFF2-40B4-BE49-F238E27FC236}">
                <a16:creationId xmlns:a16="http://schemas.microsoft.com/office/drawing/2014/main" id="{987F2BF0-21A7-3BDD-94EE-26AB4A003AB0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6453766" y="5190824"/>
            <a:ext cx="626987" cy="2220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Левая фигурная скобка 42">
            <a:extLst>
              <a:ext uri="{FF2B5EF4-FFF2-40B4-BE49-F238E27FC236}">
                <a16:creationId xmlns:a16="http://schemas.microsoft.com/office/drawing/2014/main" id="{0D761379-822D-E284-C07E-20C248E6DF8F}"/>
              </a:ext>
            </a:extLst>
          </p:cNvPr>
          <p:cNvSpPr/>
          <p:nvPr/>
        </p:nvSpPr>
        <p:spPr>
          <a:xfrm>
            <a:off x="4101297" y="2868421"/>
            <a:ext cx="487356" cy="2927315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82665396-0DC5-991E-5321-DD2FD002D17F}"/>
              </a:ext>
            </a:extLst>
          </p:cNvPr>
          <p:cNvSpPr txBox="1"/>
          <p:nvPr/>
        </p:nvSpPr>
        <p:spPr>
          <a:xfrm>
            <a:off x="886522" y="5106918"/>
            <a:ext cx="25721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Уменьшается  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FCA3F46-235E-5EA4-B62F-562F2198BDF1}"/>
              </a:ext>
            </a:extLst>
          </p:cNvPr>
          <p:cNvSpPr txBox="1"/>
          <p:nvPr/>
        </p:nvSpPr>
        <p:spPr>
          <a:xfrm>
            <a:off x="1179225" y="5961334"/>
            <a:ext cx="2408736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02 забалансовый счет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B29A438-996D-F9FF-ED5E-7A3A716615A4}"/>
              </a:ext>
            </a:extLst>
          </p:cNvPr>
          <p:cNvSpPr txBox="1"/>
          <p:nvPr/>
        </p:nvSpPr>
        <p:spPr>
          <a:xfrm>
            <a:off x="1441924" y="690867"/>
            <a:ext cx="5983446" cy="9541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Закрытие Инвентарной карточки (ф. 0509215)</a:t>
            </a:r>
          </a:p>
        </p:txBody>
      </p:sp>
      <p:cxnSp>
        <p:nvCxnSpPr>
          <p:cNvPr id="63" name="Прямая со стрелкой 62">
            <a:extLst>
              <a:ext uri="{FF2B5EF4-FFF2-40B4-BE49-F238E27FC236}">
                <a16:creationId xmlns:a16="http://schemas.microsoft.com/office/drawing/2014/main" id="{95CF87C8-E1AC-B1C8-3E4E-289B8374FD62}"/>
              </a:ext>
            </a:extLst>
          </p:cNvPr>
          <p:cNvCxnSpPr>
            <a:cxnSpLocks/>
          </p:cNvCxnSpPr>
          <p:nvPr/>
        </p:nvCxnSpPr>
        <p:spPr>
          <a:xfrm>
            <a:off x="2173034" y="5637100"/>
            <a:ext cx="0" cy="31727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08988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B5013B2-7EE0-E601-2A93-CA39F47BA6F9}"/>
              </a:ext>
            </a:extLst>
          </p:cNvPr>
          <p:cNvSpPr txBox="1"/>
          <p:nvPr/>
        </p:nvSpPr>
        <p:spPr>
          <a:xfrm>
            <a:off x="159394" y="1196752"/>
            <a:ext cx="8877102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/>
            <a:r>
              <a:rPr lang="ru-RU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применяется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для учета группы однородных объектов ОС стоимостью свыше        10000 рублей, относящихся к движимому имуществу, прав пользования нематериальными активами, признаваемых инвентарными объектами НФА, имеющих </a:t>
            </a:r>
            <a:r>
              <a:rPr lang="ru-RU" sz="20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одно и то же назначение, технические характеристики и принятых к учету единовременно по одной балансовой (остаточной) стоимости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Для объектов библиотечных фондов стоимостью до 100 000 рублей включительно открывается одна ИК (ф. 0509216). Учет в ней ведется только в денежном выражении общей суммой</a:t>
            </a:r>
          </a:p>
          <a:p>
            <a:pPr indent="450215" algn="just"/>
            <a:r>
              <a:rPr lang="ru-RU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открывается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при признании группы объектов имущества инвентарными объектами НФА на основании Акта о приеме-передаче (ф. 0510448) или Решения комиссии (ф. 0510441)</a:t>
            </a:r>
          </a:p>
          <a:p>
            <a:pPr indent="450215" algn="just"/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закрывается при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списании группы объектов НФА на основании Акта </a:t>
            </a:r>
            <a:b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 приеме-передаче (ф. 0510448) при безвозмездной передаче группы объектов нефинансовых активов</a:t>
            </a:r>
          </a:p>
          <a:p>
            <a:pPr indent="450215" algn="just"/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Акта (ф. 0510435) при утилизации группы объектов нефинансовых активов, признанных не активами</a:t>
            </a:r>
          </a:p>
          <a:p>
            <a:pPr indent="450215" algn="just"/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Решения (ф. 0510442) при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принятии решения о продаже группы объектов нефинансовых активов, признанных не активами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90AC4E-2F8E-3533-F4DA-C0A15451B1CD}"/>
              </a:ext>
            </a:extLst>
          </p:cNvPr>
          <p:cNvSpPr txBox="1"/>
          <p:nvPr/>
        </p:nvSpPr>
        <p:spPr>
          <a:xfrm>
            <a:off x="2267744" y="192853"/>
            <a:ext cx="5760640" cy="83099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Инвентарная карточка группового учета нефинансовых активов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2" action="ppaction://hlinkfile"/>
              </a:rPr>
              <a:t>(ф. 0509216)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2743022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908720"/>
            <a:ext cx="885698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Счет 27 «Материальные ценности, выданные в личное пользование работникам (сотрудникам)» </a:t>
            </a: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предназначен для учета форменного обмундирования, специальной одежды, материальных ценностей, относящихся к объектам основных средств, и иного имущества, выданного учреждением в постоянное личное пользование работникам для выполнения ими служебных (должностных) обязанностей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предусматривающих использование полученного имущества, в том числе за пределами территории учреждения, вне продолжительности действующего графика рабочего времени, в целях обеспечения контроля за его сохранностью, целевым использованием и движением</a:t>
            </a: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332976" y="183304"/>
            <a:ext cx="8229600" cy="72541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Инструкция № 157н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3B6D398-87D8-4932-AC2D-6A44FBE9B262}"/>
              </a:ext>
            </a:extLst>
          </p:cNvPr>
          <p:cNvSpPr txBox="1"/>
          <p:nvPr/>
        </p:nvSpPr>
        <p:spPr>
          <a:xfrm>
            <a:off x="2904328" y="4889191"/>
            <a:ext cx="6060160" cy="8568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 приема-передачи объектов, полученных в личное пользование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(ф.0510434)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13284F3-F0F1-4882-9D3F-0EB0377A19C3}"/>
              </a:ext>
            </a:extLst>
          </p:cNvPr>
          <p:cNvSpPr txBox="1"/>
          <p:nvPr/>
        </p:nvSpPr>
        <p:spPr>
          <a:xfrm>
            <a:off x="30506" y="5746029"/>
            <a:ext cx="5772128" cy="8496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Карточка учета имущества в личном пользовании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 action="ppaction://hlinkfile"/>
              </a:rPr>
              <a:t>(ф.0509097)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17728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KPMG_Report_4x3_050216_2016">
  <a:themeElements>
    <a:clrScheme name="New KPMG Colours">
      <a:dk1>
        <a:srgbClr val="000000"/>
      </a:dk1>
      <a:lt1>
        <a:sysClr val="window" lastClr="FFFFFF"/>
      </a:lt1>
      <a:dk2>
        <a:srgbClr val="00338D"/>
      </a:dk2>
      <a:lt2>
        <a:srgbClr val="F0F0F0"/>
      </a:lt2>
      <a:accent1>
        <a:srgbClr val="0091DA"/>
      </a:accent1>
      <a:accent2>
        <a:srgbClr val="6D2077"/>
      </a:accent2>
      <a:accent3>
        <a:srgbClr val="005EB8"/>
      </a:accent3>
      <a:accent4>
        <a:srgbClr val="00A3A1"/>
      </a:accent4>
      <a:accent5>
        <a:srgbClr val="EAAA00"/>
      </a:accent5>
      <a:accent6>
        <a:srgbClr val="43B02A"/>
      </a:accent6>
      <a:hlink>
        <a:srgbClr val="0091DA"/>
      </a:hlink>
      <a:folHlink>
        <a:srgbClr val="0091DA"/>
      </a:folHlink>
    </a:clrScheme>
    <a:fontScheme name="KPMG">
      <a:majorFont>
        <a:latin typeface="KPMG Extralight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54000" tIns="54000" rIns="54000" bIns="54000" rtlCol="0" anchor="ctr"/>
      <a:lstStyle>
        <a:defPPr algn="ctr">
          <a:defRPr sz="9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54610" tIns="54610" rIns="54610" bIns="54610" rtlCol="0">
        <a:noAutofit/>
      </a:bodyPr>
      <a:lstStyle>
        <a:defPPr>
          <a:spcAft>
            <a:spcPts val="600"/>
          </a:spcAft>
          <a:defRPr sz="900" dirty="0" err="1" smtClean="0">
            <a:solidFill>
              <a:schemeClr val="tx2"/>
            </a:solidFill>
          </a:defRPr>
        </a:defPPr>
      </a:lstStyle>
    </a:txDef>
  </a:objectDefaults>
  <a:extraClrSchemeLst/>
  <a:custClrLst>
    <a:custClr name="KPMG Blue">
      <a:srgbClr val="00338D"/>
    </a:custClr>
    <a:custClr name="Medium Blue">
      <a:srgbClr val="005EB8"/>
    </a:custClr>
    <a:custClr name="Light Blue">
      <a:srgbClr val="0091DA"/>
    </a:custClr>
    <a:custClr name="Violet">
      <a:srgbClr val="483698"/>
    </a:custClr>
    <a:custClr name="Purple">
      <a:srgbClr val="470A68"/>
    </a:custClr>
    <a:custClr name="Light Purple">
      <a:srgbClr val="6D2077"/>
    </a:custClr>
    <a:custClr name="Green">
      <a:srgbClr val="00A3A1"/>
    </a:custClr>
    <a:custClr name="Dark Green">
      <a:srgbClr val="009A44"/>
    </a:custClr>
    <a:custClr name="Light Green">
      <a:srgbClr val="43B02A"/>
    </a:custClr>
    <a:custClr name="Yellow">
      <a:srgbClr val="EAAA00"/>
    </a:custClr>
    <a:custClr name="Orange">
      <a:srgbClr val="F68D2E"/>
    </a:custClr>
    <a:custClr name="Red ">
      <a:srgbClr val="BC204B"/>
    </a:custClr>
    <a:custClr name="Pink">
      <a:srgbClr val="C6007E"/>
    </a:custClr>
    <a:custClr name="Dark Brown">
      <a:srgbClr val="753F19"/>
    </a:custClr>
    <a:custClr name="Light Brown">
      <a:srgbClr val="9B642E"/>
    </a:custClr>
    <a:custClr name="Olive">
      <a:srgbClr val="9D9375"/>
    </a:custClr>
    <a:custClr name="Beige">
      <a:srgbClr val="E3BC9F"/>
    </a:custClr>
    <a:custClr name="Light Pink">
      <a:srgbClr val="E36877"/>
    </a:custClr>
  </a:custClrLst>
  <a:extLst>
    <a:ext uri="{05A4C25C-085E-4340-85A3-A5531E510DB2}">
      <thm15:themeFamily xmlns:thm15="http://schemas.microsoft.com/office/thememl/2012/main" name="Report Standard JSC_r.potx" id="{4E546F04-5CDB-4C52-903D-719AEF69D484}" vid="{A2009518-AD80-4CD9-8A4A-E03A2BECDDEB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48137</TotalTime>
  <Words>1553</Words>
  <Application>Microsoft Office PowerPoint</Application>
  <PresentationFormat>Экран (4:3)</PresentationFormat>
  <Paragraphs>139</Paragraphs>
  <Slides>20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20</vt:i4>
      </vt:variant>
    </vt:vector>
  </HeadingPairs>
  <TitlesOfParts>
    <vt:vector size="31" baseType="lpstr">
      <vt:lpstr>Arial</vt:lpstr>
      <vt:lpstr>Calibri</vt:lpstr>
      <vt:lpstr>DINPro-Light</vt:lpstr>
      <vt:lpstr>KPMG Cyrillic Extralight</vt:lpstr>
      <vt:lpstr>Times New Roman</vt:lpstr>
      <vt:lpstr>Trebuchet MS</vt:lpstr>
      <vt:lpstr>Wingdings</vt:lpstr>
      <vt:lpstr>Office Theme</vt:lpstr>
      <vt:lpstr>5_Тема Office</vt:lpstr>
      <vt:lpstr>16_Office Theme</vt:lpstr>
      <vt:lpstr>KPMG_Report_4x3_050216_2016</vt:lpstr>
      <vt:lpstr> Унифицированные электронные документы, оформляющие операции с нефинансовыми активами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Актуальные вопросы методологии бухгалтерского учета  государственных финансов в 2016 – 2017 годах</dc:title>
  <dc:creator>Светлана</dc:creator>
  <cp:lastModifiedBy>Татьяна Фетисова</cp:lastModifiedBy>
  <cp:revision>3208</cp:revision>
  <cp:lastPrinted>2021-12-07T07:10:00Z</cp:lastPrinted>
  <dcterms:created xsi:type="dcterms:W3CDTF">2016-11-22T03:13:06Z</dcterms:created>
  <dcterms:modified xsi:type="dcterms:W3CDTF">2023-08-25T01:19:24Z</dcterms:modified>
</cp:coreProperties>
</file>