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75" r:id="rId2"/>
    <p:sldId id="2445" r:id="rId3"/>
    <p:sldId id="3490" r:id="rId4"/>
    <p:sldId id="3491" r:id="rId5"/>
    <p:sldId id="3492" r:id="rId6"/>
    <p:sldId id="3493" r:id="rId7"/>
    <p:sldId id="3494" r:id="rId8"/>
    <p:sldId id="3495" r:id="rId9"/>
    <p:sldId id="3496" r:id="rId10"/>
    <p:sldId id="3489" r:id="rId11"/>
    <p:sldId id="3482" r:id="rId12"/>
    <p:sldId id="3484" r:id="rId13"/>
    <p:sldId id="3497" r:id="rId14"/>
    <p:sldId id="3485" r:id="rId15"/>
    <p:sldId id="3487" r:id="rId16"/>
    <p:sldId id="3486" r:id="rId17"/>
    <p:sldId id="3479" r:id="rId18"/>
    <p:sldId id="3488" r:id="rId19"/>
    <p:sldId id="601" r:id="rId20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BD2CCB-C8D1-463D-B9F8-2A0055E14390}">
          <p14:sldIdLst>
            <p14:sldId id="375"/>
            <p14:sldId id="2445"/>
            <p14:sldId id="3490"/>
            <p14:sldId id="3491"/>
            <p14:sldId id="3492"/>
            <p14:sldId id="3493"/>
            <p14:sldId id="3494"/>
            <p14:sldId id="3495"/>
            <p14:sldId id="3496"/>
            <p14:sldId id="3489"/>
            <p14:sldId id="3482"/>
            <p14:sldId id="3484"/>
            <p14:sldId id="3497"/>
            <p14:sldId id="3485"/>
            <p14:sldId id="3487"/>
            <p14:sldId id="3486"/>
            <p14:sldId id="3479"/>
            <p14:sldId id="3488"/>
            <p14:sldId id="6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44" userDrawn="1">
          <p15:clr>
            <a:srgbClr val="A4A3A4"/>
          </p15:clr>
        </p15:guide>
        <p15:guide id="4" pos="2141" userDrawn="1">
          <p15:clr>
            <a:srgbClr val="A4A3A4"/>
          </p15:clr>
        </p15:guide>
        <p15:guide id="5" orient="horz" pos="311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A3E"/>
    <a:srgbClr val="FFFEE1"/>
    <a:srgbClr val="E9F3DF"/>
    <a:srgbClr val="EFF9FF"/>
    <a:srgbClr val="F3FFF3"/>
    <a:srgbClr val="FFFCC1"/>
    <a:srgbClr val="FFFEED"/>
    <a:srgbClr val="EEF6DC"/>
    <a:srgbClr val="F2F4F8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43" autoAdjust="0"/>
    <p:restoredTop sz="92410" autoAdjust="0"/>
  </p:normalViewPr>
  <p:slideViewPr>
    <p:cSldViewPr snapToObjects="1" showGuides="1">
      <p:cViewPr varScale="1">
        <p:scale>
          <a:sx n="114" d="100"/>
          <a:sy n="114" d="100"/>
        </p:scale>
        <p:origin x="360" y="176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>
        <p:scale>
          <a:sx n="300" d="100"/>
          <a:sy n="300" d="100"/>
        </p:scale>
        <p:origin x="798" y="-72"/>
      </p:cViewPr>
      <p:guideLst>
        <p:guide orient="horz" pos="3127"/>
        <p:guide pos="2160"/>
        <p:guide orient="horz" pos="3144"/>
        <p:guide pos="2141"/>
        <p:guide orient="horz" pos="311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FEEF9C-B3A5-0F4D-B45D-AAF1ABEDB6D1}" type="doc">
      <dgm:prSet loTypeId="urn:microsoft.com/office/officeart/2005/8/layout/arrow4" loCatId="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C5F0A3C-BC95-AC43-9CAC-C5ED3154FC1E}">
      <dgm:prSet phldrT="[Текст]"/>
      <dgm:spPr/>
      <dgm:t>
        <a:bodyPr/>
        <a:lstStyle/>
        <a:p>
          <a:pPr algn="ctr"/>
          <a:r>
            <a:rPr lang="ru-RU" dirty="0"/>
            <a:t>рост общего количества объектов незавершенного строительства на 12%</a:t>
          </a:r>
        </a:p>
      </dgm:t>
    </dgm:pt>
    <dgm:pt modelId="{72ABD6C9-CC7D-DB4C-90D0-83362462CE41}" type="parTrans" cxnId="{833276C1-5FBA-4F40-B8A3-AAA4A49A0953}">
      <dgm:prSet/>
      <dgm:spPr/>
      <dgm:t>
        <a:bodyPr/>
        <a:lstStyle/>
        <a:p>
          <a:endParaRPr lang="ru-RU"/>
        </a:p>
      </dgm:t>
    </dgm:pt>
    <dgm:pt modelId="{2BC4B298-00F2-0F44-94FE-D89CBFF83E04}" type="sibTrans" cxnId="{833276C1-5FBA-4F40-B8A3-AAA4A49A0953}">
      <dgm:prSet/>
      <dgm:spPr/>
      <dgm:t>
        <a:bodyPr/>
        <a:lstStyle/>
        <a:p>
          <a:endParaRPr lang="ru-RU"/>
        </a:p>
      </dgm:t>
    </dgm:pt>
    <dgm:pt modelId="{4C5ED07C-6BF5-2B49-ABC4-D73E3FE5896A}">
      <dgm:prSet phldrT="[Текст]"/>
      <dgm:spPr/>
      <dgm:t>
        <a:bodyPr/>
        <a:lstStyle/>
        <a:p>
          <a:pPr algn="ctr"/>
          <a:r>
            <a:rPr lang="ru-RU" dirty="0"/>
            <a:t>рост объема вложений в незавершенные объекты капитального строительства на 10%</a:t>
          </a:r>
        </a:p>
      </dgm:t>
    </dgm:pt>
    <dgm:pt modelId="{898C0DA9-B32E-D94F-8B60-4CE304F55E2A}" type="parTrans" cxnId="{105BDE9C-CF98-9C4F-B0F6-76DFFE8F5D46}">
      <dgm:prSet/>
      <dgm:spPr/>
      <dgm:t>
        <a:bodyPr/>
        <a:lstStyle/>
        <a:p>
          <a:endParaRPr lang="ru-RU"/>
        </a:p>
      </dgm:t>
    </dgm:pt>
    <dgm:pt modelId="{70A71F99-4622-5E44-BA72-11D8049B06D5}" type="sibTrans" cxnId="{105BDE9C-CF98-9C4F-B0F6-76DFFE8F5D46}">
      <dgm:prSet/>
      <dgm:spPr/>
      <dgm:t>
        <a:bodyPr/>
        <a:lstStyle/>
        <a:p>
          <a:endParaRPr lang="ru-RU"/>
        </a:p>
      </dgm:t>
    </dgm:pt>
    <dgm:pt modelId="{FE5E1A0F-312C-804B-ADEB-00FD6E031493}" type="pres">
      <dgm:prSet presAssocID="{76FEEF9C-B3A5-0F4D-B45D-AAF1ABEDB6D1}" presName="compositeShape" presStyleCnt="0">
        <dgm:presLayoutVars>
          <dgm:chMax val="2"/>
          <dgm:dir/>
          <dgm:resizeHandles val="exact"/>
        </dgm:presLayoutVars>
      </dgm:prSet>
      <dgm:spPr/>
    </dgm:pt>
    <dgm:pt modelId="{84CCCBF7-30C7-FC49-B5A8-C0E4050193B9}" type="pres">
      <dgm:prSet presAssocID="{DC5F0A3C-BC95-AC43-9CAC-C5ED3154FC1E}" presName="upArrow" presStyleLbl="node1" presStyleIdx="0" presStyleCnt="2"/>
      <dgm:spPr/>
    </dgm:pt>
    <dgm:pt modelId="{B0DCB1B3-9E5A-BC4F-8261-EED430CD41DA}" type="pres">
      <dgm:prSet presAssocID="{DC5F0A3C-BC95-AC43-9CAC-C5ED3154FC1E}" presName="upArrowText" presStyleLbl="revTx" presStyleIdx="0" presStyleCnt="2">
        <dgm:presLayoutVars>
          <dgm:chMax val="0"/>
          <dgm:bulletEnabled val="1"/>
        </dgm:presLayoutVars>
      </dgm:prSet>
      <dgm:spPr/>
    </dgm:pt>
    <dgm:pt modelId="{CC3DD2C8-529E-D640-B5E6-B514D618DB6D}" type="pres">
      <dgm:prSet presAssocID="{4C5ED07C-6BF5-2B49-ABC4-D73E3FE5896A}" presName="downArrow" presStyleLbl="node1" presStyleIdx="1" presStyleCnt="2" custAng="10800000"/>
      <dgm:spPr/>
    </dgm:pt>
    <dgm:pt modelId="{F5425CDD-E129-3B4D-9A69-9A2D7594594C}" type="pres">
      <dgm:prSet presAssocID="{4C5ED07C-6BF5-2B49-ABC4-D73E3FE5896A}" presName="downArrowText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80D22551-824A-D64A-BF54-B380C47BCE37}" type="presOf" srcId="{DC5F0A3C-BC95-AC43-9CAC-C5ED3154FC1E}" destId="{B0DCB1B3-9E5A-BC4F-8261-EED430CD41DA}" srcOrd="0" destOrd="0" presId="urn:microsoft.com/office/officeart/2005/8/layout/arrow4"/>
    <dgm:cxn modelId="{C2CE4779-19C9-264C-BA2C-2CE6C43D1754}" type="presOf" srcId="{4C5ED07C-6BF5-2B49-ABC4-D73E3FE5896A}" destId="{F5425CDD-E129-3B4D-9A69-9A2D7594594C}" srcOrd="0" destOrd="0" presId="urn:microsoft.com/office/officeart/2005/8/layout/arrow4"/>
    <dgm:cxn modelId="{077DAD88-1F90-2B43-AF45-41D6B4B1886D}" type="presOf" srcId="{76FEEF9C-B3A5-0F4D-B45D-AAF1ABEDB6D1}" destId="{FE5E1A0F-312C-804B-ADEB-00FD6E031493}" srcOrd="0" destOrd="0" presId="urn:microsoft.com/office/officeart/2005/8/layout/arrow4"/>
    <dgm:cxn modelId="{105BDE9C-CF98-9C4F-B0F6-76DFFE8F5D46}" srcId="{76FEEF9C-B3A5-0F4D-B45D-AAF1ABEDB6D1}" destId="{4C5ED07C-6BF5-2B49-ABC4-D73E3FE5896A}" srcOrd="1" destOrd="0" parTransId="{898C0DA9-B32E-D94F-8B60-4CE304F55E2A}" sibTransId="{70A71F99-4622-5E44-BA72-11D8049B06D5}"/>
    <dgm:cxn modelId="{833276C1-5FBA-4F40-B8A3-AAA4A49A0953}" srcId="{76FEEF9C-B3A5-0F4D-B45D-AAF1ABEDB6D1}" destId="{DC5F0A3C-BC95-AC43-9CAC-C5ED3154FC1E}" srcOrd="0" destOrd="0" parTransId="{72ABD6C9-CC7D-DB4C-90D0-83362462CE41}" sibTransId="{2BC4B298-00F2-0F44-94FE-D89CBFF83E04}"/>
    <dgm:cxn modelId="{E35A1FAD-702D-3D4B-8CA9-3D3A9A457B0C}" type="presParOf" srcId="{FE5E1A0F-312C-804B-ADEB-00FD6E031493}" destId="{84CCCBF7-30C7-FC49-B5A8-C0E4050193B9}" srcOrd="0" destOrd="0" presId="urn:microsoft.com/office/officeart/2005/8/layout/arrow4"/>
    <dgm:cxn modelId="{5BCC74B8-8C1B-104D-AD8E-1C34D059C476}" type="presParOf" srcId="{FE5E1A0F-312C-804B-ADEB-00FD6E031493}" destId="{B0DCB1B3-9E5A-BC4F-8261-EED430CD41DA}" srcOrd="1" destOrd="0" presId="urn:microsoft.com/office/officeart/2005/8/layout/arrow4"/>
    <dgm:cxn modelId="{C3A077B5-D958-DB4C-B0CA-DABFD358360E}" type="presParOf" srcId="{FE5E1A0F-312C-804B-ADEB-00FD6E031493}" destId="{CC3DD2C8-529E-D640-B5E6-B514D618DB6D}" srcOrd="2" destOrd="0" presId="urn:microsoft.com/office/officeart/2005/8/layout/arrow4"/>
    <dgm:cxn modelId="{6E3C1B84-01F9-FE45-9921-DC95DCC93221}" type="presParOf" srcId="{FE5E1A0F-312C-804B-ADEB-00FD6E031493}" destId="{F5425CDD-E129-3B4D-9A69-9A2D7594594C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885CB25-7E02-43E9-9C1A-A416C26A5644}" type="doc">
      <dgm:prSet loTypeId="urn:microsoft.com/office/officeart/2005/8/layout/process1" loCatId="process" qsTypeId="urn:microsoft.com/office/officeart/2005/8/quickstyle/simple1" qsCatId="simple" csTypeId="urn:microsoft.com/office/officeart/2005/8/colors/accent3_1" csCatId="accent3" phldr="1"/>
      <dgm:spPr/>
    </dgm:pt>
    <dgm:pt modelId="{4F4F7A41-EC82-44F2-91E9-6F147A7E49C6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Ежемесячно</a:t>
          </a:r>
        </a:p>
      </dgm:t>
    </dgm:pt>
    <dgm:pt modelId="{1655A1E7-6128-4DA7-96BC-55B4C2C14226}" type="parTrans" cxnId="{70A6DFD2-D840-4C18-9A17-2A0593F78ED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64A8F2-CB36-4CFB-BC7E-BC1080016E63}" type="sibTrans" cxnId="{70A6DFD2-D840-4C18-9A17-2A0593F78ED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B42929-58A4-4FF9-9455-125970CB42B7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ДЗ, Просроченная ДЗ</a:t>
          </a:r>
        </a:p>
      </dgm:t>
    </dgm:pt>
    <dgm:pt modelId="{94EC6D1C-62DE-4189-918A-10D7066B83D9}" type="parTrans" cxnId="{0CC5DED4-8152-45C7-8FD4-705B24F1C68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7081D9-03F4-4663-8A08-E0EBCF93764D}" type="sibTrans" cxnId="{0CC5DED4-8152-45C7-8FD4-705B24F1C68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FBF55D-2A20-4798-9A4E-9007986F452D}" type="pres">
      <dgm:prSet presAssocID="{A885CB25-7E02-43E9-9C1A-A416C26A5644}" presName="Name0" presStyleCnt="0">
        <dgm:presLayoutVars>
          <dgm:dir/>
          <dgm:resizeHandles val="exact"/>
        </dgm:presLayoutVars>
      </dgm:prSet>
      <dgm:spPr/>
    </dgm:pt>
    <dgm:pt modelId="{CFCBDF88-17BF-4BC4-8AC9-BC6CF1B7C4AF}" type="pres">
      <dgm:prSet presAssocID="{4F4F7A41-EC82-44F2-91E9-6F147A7E49C6}" presName="node" presStyleLbl="node1" presStyleIdx="0" presStyleCnt="2">
        <dgm:presLayoutVars>
          <dgm:bulletEnabled val="1"/>
        </dgm:presLayoutVars>
      </dgm:prSet>
      <dgm:spPr/>
    </dgm:pt>
    <dgm:pt modelId="{665B1DCE-D970-4DB1-972D-FC7715F61C37}" type="pres">
      <dgm:prSet presAssocID="{EF64A8F2-CB36-4CFB-BC7E-BC1080016E63}" presName="sibTrans" presStyleLbl="sibTrans2D1" presStyleIdx="0" presStyleCnt="1"/>
      <dgm:spPr/>
    </dgm:pt>
    <dgm:pt modelId="{91CE0BD1-DA2B-4844-85EE-C0DC6A9EC7A1}" type="pres">
      <dgm:prSet presAssocID="{EF64A8F2-CB36-4CFB-BC7E-BC1080016E63}" presName="connectorText" presStyleLbl="sibTrans2D1" presStyleIdx="0" presStyleCnt="1"/>
      <dgm:spPr/>
    </dgm:pt>
    <dgm:pt modelId="{CEDBE6EC-467D-4EBB-BB54-6E5AE48327F2}" type="pres">
      <dgm:prSet presAssocID="{10B42929-58A4-4FF9-9455-125970CB42B7}" presName="node" presStyleLbl="node1" presStyleIdx="1" presStyleCnt="2">
        <dgm:presLayoutVars>
          <dgm:bulletEnabled val="1"/>
        </dgm:presLayoutVars>
      </dgm:prSet>
      <dgm:spPr/>
    </dgm:pt>
  </dgm:ptLst>
  <dgm:cxnLst>
    <dgm:cxn modelId="{38681C28-5FB4-40FD-ACA2-BAF1786CE853}" type="presOf" srcId="{EF64A8F2-CB36-4CFB-BC7E-BC1080016E63}" destId="{665B1DCE-D970-4DB1-972D-FC7715F61C37}" srcOrd="0" destOrd="0" presId="urn:microsoft.com/office/officeart/2005/8/layout/process1"/>
    <dgm:cxn modelId="{623C4D58-AA45-46AF-9D73-8AAC037CA27E}" type="presOf" srcId="{4F4F7A41-EC82-44F2-91E9-6F147A7E49C6}" destId="{CFCBDF88-17BF-4BC4-8AC9-BC6CF1B7C4AF}" srcOrd="0" destOrd="0" presId="urn:microsoft.com/office/officeart/2005/8/layout/process1"/>
    <dgm:cxn modelId="{2E12736C-CB35-4134-910C-FF0EA77A15E5}" type="presOf" srcId="{10B42929-58A4-4FF9-9455-125970CB42B7}" destId="{CEDBE6EC-467D-4EBB-BB54-6E5AE48327F2}" srcOrd="0" destOrd="0" presId="urn:microsoft.com/office/officeart/2005/8/layout/process1"/>
    <dgm:cxn modelId="{70A6DFD2-D840-4C18-9A17-2A0593F78ED6}" srcId="{A885CB25-7E02-43E9-9C1A-A416C26A5644}" destId="{4F4F7A41-EC82-44F2-91E9-6F147A7E49C6}" srcOrd="0" destOrd="0" parTransId="{1655A1E7-6128-4DA7-96BC-55B4C2C14226}" sibTransId="{EF64A8F2-CB36-4CFB-BC7E-BC1080016E63}"/>
    <dgm:cxn modelId="{890BDED4-9B56-4787-9E3D-3A77A29EF0A5}" type="presOf" srcId="{A885CB25-7E02-43E9-9C1A-A416C26A5644}" destId="{4CFBF55D-2A20-4798-9A4E-9007986F452D}" srcOrd="0" destOrd="0" presId="urn:microsoft.com/office/officeart/2005/8/layout/process1"/>
    <dgm:cxn modelId="{0CC5DED4-8152-45C7-8FD4-705B24F1C687}" srcId="{A885CB25-7E02-43E9-9C1A-A416C26A5644}" destId="{10B42929-58A4-4FF9-9455-125970CB42B7}" srcOrd="1" destOrd="0" parTransId="{94EC6D1C-62DE-4189-918A-10D7066B83D9}" sibTransId="{F17081D9-03F4-4663-8A08-E0EBCF93764D}"/>
    <dgm:cxn modelId="{1C806CDA-2117-4A61-B74B-94286E48AB7D}" type="presOf" srcId="{EF64A8F2-CB36-4CFB-BC7E-BC1080016E63}" destId="{91CE0BD1-DA2B-4844-85EE-C0DC6A9EC7A1}" srcOrd="1" destOrd="0" presId="urn:microsoft.com/office/officeart/2005/8/layout/process1"/>
    <dgm:cxn modelId="{91298EE3-C81D-4BA7-AFB0-F4C4E8B4F5A7}" type="presParOf" srcId="{4CFBF55D-2A20-4798-9A4E-9007986F452D}" destId="{CFCBDF88-17BF-4BC4-8AC9-BC6CF1B7C4AF}" srcOrd="0" destOrd="0" presId="urn:microsoft.com/office/officeart/2005/8/layout/process1"/>
    <dgm:cxn modelId="{96709C90-241F-4C3E-AFF0-E74566E4D13B}" type="presParOf" srcId="{4CFBF55D-2A20-4798-9A4E-9007986F452D}" destId="{665B1DCE-D970-4DB1-972D-FC7715F61C37}" srcOrd="1" destOrd="0" presId="urn:microsoft.com/office/officeart/2005/8/layout/process1"/>
    <dgm:cxn modelId="{F16D1D41-2ADF-4BEA-9C1A-C53881411EA2}" type="presParOf" srcId="{665B1DCE-D970-4DB1-972D-FC7715F61C37}" destId="{91CE0BD1-DA2B-4844-85EE-C0DC6A9EC7A1}" srcOrd="0" destOrd="0" presId="urn:microsoft.com/office/officeart/2005/8/layout/process1"/>
    <dgm:cxn modelId="{F448BCE9-7C8C-46A5-9D31-6314A5184AA4}" type="presParOf" srcId="{4CFBF55D-2A20-4798-9A4E-9007986F452D}" destId="{CEDBE6EC-467D-4EBB-BB54-6E5AE48327F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885CB25-7E02-43E9-9C1A-A416C26A5644}" type="doc">
      <dgm:prSet loTypeId="urn:microsoft.com/office/officeart/2005/8/layout/process1" loCatId="process" qsTypeId="urn:microsoft.com/office/officeart/2005/8/quickstyle/simple1" qsCatId="simple" csTypeId="urn:microsoft.com/office/officeart/2005/8/colors/accent3_1" csCatId="accent3" phldr="1"/>
      <dgm:spPr/>
    </dgm:pt>
    <dgm:pt modelId="{4F4F7A41-EC82-44F2-91E9-6F147A7E49C6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Ежеквартально</a:t>
          </a:r>
        </a:p>
      </dgm:t>
    </dgm:pt>
    <dgm:pt modelId="{1655A1E7-6128-4DA7-96BC-55B4C2C14226}" type="parTrans" cxnId="{70A6DFD2-D840-4C18-9A17-2A0593F78ED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64A8F2-CB36-4CFB-BC7E-BC1080016E63}" type="sibTrans" cxnId="{70A6DFD2-D840-4C18-9A17-2A0593F78ED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B42929-58A4-4FF9-9455-125970CB42B7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+ анализ</a:t>
          </a:r>
        </a:p>
      </dgm:t>
    </dgm:pt>
    <dgm:pt modelId="{94EC6D1C-62DE-4189-918A-10D7066B83D9}" type="parTrans" cxnId="{0CC5DED4-8152-45C7-8FD4-705B24F1C68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7081D9-03F4-4663-8A08-E0EBCF93764D}" type="sibTrans" cxnId="{0CC5DED4-8152-45C7-8FD4-705B24F1C68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FBF55D-2A20-4798-9A4E-9007986F452D}" type="pres">
      <dgm:prSet presAssocID="{A885CB25-7E02-43E9-9C1A-A416C26A5644}" presName="Name0" presStyleCnt="0">
        <dgm:presLayoutVars>
          <dgm:dir/>
          <dgm:resizeHandles val="exact"/>
        </dgm:presLayoutVars>
      </dgm:prSet>
      <dgm:spPr/>
    </dgm:pt>
    <dgm:pt modelId="{CFCBDF88-17BF-4BC4-8AC9-BC6CF1B7C4AF}" type="pres">
      <dgm:prSet presAssocID="{4F4F7A41-EC82-44F2-91E9-6F147A7E49C6}" presName="node" presStyleLbl="node1" presStyleIdx="0" presStyleCnt="2">
        <dgm:presLayoutVars>
          <dgm:bulletEnabled val="1"/>
        </dgm:presLayoutVars>
      </dgm:prSet>
      <dgm:spPr/>
    </dgm:pt>
    <dgm:pt modelId="{665B1DCE-D970-4DB1-972D-FC7715F61C37}" type="pres">
      <dgm:prSet presAssocID="{EF64A8F2-CB36-4CFB-BC7E-BC1080016E63}" presName="sibTrans" presStyleLbl="sibTrans2D1" presStyleIdx="0" presStyleCnt="1"/>
      <dgm:spPr/>
    </dgm:pt>
    <dgm:pt modelId="{91CE0BD1-DA2B-4844-85EE-C0DC6A9EC7A1}" type="pres">
      <dgm:prSet presAssocID="{EF64A8F2-CB36-4CFB-BC7E-BC1080016E63}" presName="connectorText" presStyleLbl="sibTrans2D1" presStyleIdx="0" presStyleCnt="1"/>
      <dgm:spPr/>
    </dgm:pt>
    <dgm:pt modelId="{CEDBE6EC-467D-4EBB-BB54-6E5AE48327F2}" type="pres">
      <dgm:prSet presAssocID="{10B42929-58A4-4FF9-9455-125970CB42B7}" presName="node" presStyleLbl="node1" presStyleIdx="1" presStyleCnt="2">
        <dgm:presLayoutVars>
          <dgm:bulletEnabled val="1"/>
        </dgm:presLayoutVars>
      </dgm:prSet>
      <dgm:spPr/>
    </dgm:pt>
  </dgm:ptLst>
  <dgm:cxnLst>
    <dgm:cxn modelId="{38681C28-5FB4-40FD-ACA2-BAF1786CE853}" type="presOf" srcId="{EF64A8F2-CB36-4CFB-BC7E-BC1080016E63}" destId="{665B1DCE-D970-4DB1-972D-FC7715F61C37}" srcOrd="0" destOrd="0" presId="urn:microsoft.com/office/officeart/2005/8/layout/process1"/>
    <dgm:cxn modelId="{623C4D58-AA45-46AF-9D73-8AAC037CA27E}" type="presOf" srcId="{4F4F7A41-EC82-44F2-91E9-6F147A7E49C6}" destId="{CFCBDF88-17BF-4BC4-8AC9-BC6CF1B7C4AF}" srcOrd="0" destOrd="0" presId="urn:microsoft.com/office/officeart/2005/8/layout/process1"/>
    <dgm:cxn modelId="{2E12736C-CB35-4134-910C-FF0EA77A15E5}" type="presOf" srcId="{10B42929-58A4-4FF9-9455-125970CB42B7}" destId="{CEDBE6EC-467D-4EBB-BB54-6E5AE48327F2}" srcOrd="0" destOrd="0" presId="urn:microsoft.com/office/officeart/2005/8/layout/process1"/>
    <dgm:cxn modelId="{70A6DFD2-D840-4C18-9A17-2A0593F78ED6}" srcId="{A885CB25-7E02-43E9-9C1A-A416C26A5644}" destId="{4F4F7A41-EC82-44F2-91E9-6F147A7E49C6}" srcOrd="0" destOrd="0" parTransId="{1655A1E7-6128-4DA7-96BC-55B4C2C14226}" sibTransId="{EF64A8F2-CB36-4CFB-BC7E-BC1080016E63}"/>
    <dgm:cxn modelId="{890BDED4-9B56-4787-9E3D-3A77A29EF0A5}" type="presOf" srcId="{A885CB25-7E02-43E9-9C1A-A416C26A5644}" destId="{4CFBF55D-2A20-4798-9A4E-9007986F452D}" srcOrd="0" destOrd="0" presId="urn:microsoft.com/office/officeart/2005/8/layout/process1"/>
    <dgm:cxn modelId="{0CC5DED4-8152-45C7-8FD4-705B24F1C687}" srcId="{A885CB25-7E02-43E9-9C1A-A416C26A5644}" destId="{10B42929-58A4-4FF9-9455-125970CB42B7}" srcOrd="1" destOrd="0" parTransId="{94EC6D1C-62DE-4189-918A-10D7066B83D9}" sibTransId="{F17081D9-03F4-4663-8A08-E0EBCF93764D}"/>
    <dgm:cxn modelId="{1C806CDA-2117-4A61-B74B-94286E48AB7D}" type="presOf" srcId="{EF64A8F2-CB36-4CFB-BC7E-BC1080016E63}" destId="{91CE0BD1-DA2B-4844-85EE-C0DC6A9EC7A1}" srcOrd="1" destOrd="0" presId="urn:microsoft.com/office/officeart/2005/8/layout/process1"/>
    <dgm:cxn modelId="{91298EE3-C81D-4BA7-AFB0-F4C4E8B4F5A7}" type="presParOf" srcId="{4CFBF55D-2A20-4798-9A4E-9007986F452D}" destId="{CFCBDF88-17BF-4BC4-8AC9-BC6CF1B7C4AF}" srcOrd="0" destOrd="0" presId="urn:microsoft.com/office/officeart/2005/8/layout/process1"/>
    <dgm:cxn modelId="{96709C90-241F-4C3E-AFF0-E74566E4D13B}" type="presParOf" srcId="{4CFBF55D-2A20-4798-9A4E-9007986F452D}" destId="{665B1DCE-D970-4DB1-972D-FC7715F61C37}" srcOrd="1" destOrd="0" presId="urn:microsoft.com/office/officeart/2005/8/layout/process1"/>
    <dgm:cxn modelId="{F16D1D41-2ADF-4BEA-9C1A-C53881411EA2}" type="presParOf" srcId="{665B1DCE-D970-4DB1-972D-FC7715F61C37}" destId="{91CE0BD1-DA2B-4844-85EE-C0DC6A9EC7A1}" srcOrd="0" destOrd="0" presId="urn:microsoft.com/office/officeart/2005/8/layout/process1"/>
    <dgm:cxn modelId="{F448BCE9-7C8C-46A5-9D31-6314A5184AA4}" type="presParOf" srcId="{4CFBF55D-2A20-4798-9A4E-9007986F452D}" destId="{CEDBE6EC-467D-4EBB-BB54-6E5AE48327F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764C912-92EB-9141-8CF0-3F143F24E2A7}" type="doc">
      <dgm:prSet loTypeId="urn:microsoft.com/office/officeart/2005/8/layout/process1" loCatId="" qsTypeId="urn:microsoft.com/office/officeart/2005/8/quickstyle/simple3" qsCatId="simple" csTypeId="urn:microsoft.com/office/officeart/2005/8/colors/accent1_2" csCatId="accent1" phldr="1"/>
      <dgm:spPr/>
    </dgm:pt>
    <dgm:pt modelId="{9B8F00CD-F2CE-CA47-8EB9-29A2418D4BFC}">
      <dgm:prSet phldrT="[Текст]" custT="1"/>
      <dgm:spPr/>
      <dgm:t>
        <a:bodyPr/>
        <a:lstStyle/>
        <a:p>
          <a:r>
            <a:rPr lang="ru-RU" sz="32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понятие просроченной ДЗ</a:t>
          </a:r>
        </a:p>
      </dgm:t>
    </dgm:pt>
    <dgm:pt modelId="{4CCF3899-3192-B74B-AB79-8EE054DEDEED}" type="parTrans" cxnId="{E4F035B1-5EE9-7943-9B0A-4CD8B0EF0548}">
      <dgm:prSet/>
      <dgm:spPr/>
      <dgm:t>
        <a:bodyPr/>
        <a:lstStyle/>
        <a:p>
          <a:endParaRPr lang="ru-RU" sz="32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03BFB8-339B-524D-B63E-3AB4A2C57546}" type="sibTrans" cxnId="{E4F035B1-5EE9-7943-9B0A-4CD8B0EF0548}">
      <dgm:prSet custT="1"/>
      <dgm:spPr/>
      <dgm:t>
        <a:bodyPr/>
        <a:lstStyle/>
        <a:p>
          <a:endParaRPr lang="ru-RU" sz="32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0A56A6-83E2-CF41-BAD7-A2A97EFC22B9}">
      <dgm:prSet phldrT="[Текст]" custT="1"/>
      <dgm:spPr/>
      <dgm:t>
        <a:bodyPr/>
        <a:lstStyle/>
        <a:p>
          <a:r>
            <a:rPr lang="ru-RU" sz="3200" b="1" dirty="0">
              <a:latin typeface="Times New Roman" panose="02020603050405020304" pitchFamily="18" charset="0"/>
              <a:cs typeface="Times New Roman" panose="02020603050405020304" pitchFamily="18" charset="0"/>
            </a:rPr>
            <a:t>дата исполнения обязательств</a:t>
          </a:r>
        </a:p>
      </dgm:t>
    </dgm:pt>
    <dgm:pt modelId="{06B690E9-229A-F141-B340-E54CD50AF4EC}" type="parTrans" cxnId="{79DB1307-1FB9-B547-99B3-82C3A8B88C8D}">
      <dgm:prSet/>
      <dgm:spPr/>
      <dgm:t>
        <a:bodyPr/>
        <a:lstStyle/>
        <a:p>
          <a:endParaRPr lang="ru-RU" sz="32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B3C044-C4A8-F044-B96F-2BBFCF359E50}" type="sibTrans" cxnId="{79DB1307-1FB9-B547-99B3-82C3A8B88C8D}">
      <dgm:prSet/>
      <dgm:spPr/>
      <dgm:t>
        <a:bodyPr/>
        <a:lstStyle/>
        <a:p>
          <a:endParaRPr lang="ru-RU" sz="32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0EDA28-636A-4A48-8CFB-E69F336E0FDC}" type="pres">
      <dgm:prSet presAssocID="{2764C912-92EB-9141-8CF0-3F143F24E2A7}" presName="Name0" presStyleCnt="0">
        <dgm:presLayoutVars>
          <dgm:dir/>
          <dgm:resizeHandles val="exact"/>
        </dgm:presLayoutVars>
      </dgm:prSet>
      <dgm:spPr/>
    </dgm:pt>
    <dgm:pt modelId="{C145CF94-8C98-3340-AC91-A01DEF5D0F0F}" type="pres">
      <dgm:prSet presAssocID="{9B8F00CD-F2CE-CA47-8EB9-29A2418D4BFC}" presName="node" presStyleLbl="node1" presStyleIdx="0" presStyleCnt="2">
        <dgm:presLayoutVars>
          <dgm:bulletEnabled val="1"/>
        </dgm:presLayoutVars>
      </dgm:prSet>
      <dgm:spPr/>
    </dgm:pt>
    <dgm:pt modelId="{EE1BE72A-655B-BE46-94B8-EE837B87B02F}" type="pres">
      <dgm:prSet presAssocID="{DC03BFB8-339B-524D-B63E-3AB4A2C57546}" presName="sibTrans" presStyleLbl="sibTrans2D1" presStyleIdx="0" presStyleCnt="1"/>
      <dgm:spPr/>
    </dgm:pt>
    <dgm:pt modelId="{9CC91904-D1A8-504E-A9A2-40B5B959C86B}" type="pres">
      <dgm:prSet presAssocID="{DC03BFB8-339B-524D-B63E-3AB4A2C57546}" presName="connectorText" presStyleLbl="sibTrans2D1" presStyleIdx="0" presStyleCnt="1"/>
      <dgm:spPr/>
    </dgm:pt>
    <dgm:pt modelId="{764D28F4-722E-7F40-903B-D44D481738F6}" type="pres">
      <dgm:prSet presAssocID="{250A56A6-83E2-CF41-BAD7-A2A97EFC22B9}" presName="node" presStyleLbl="node1" presStyleIdx="1" presStyleCnt="2">
        <dgm:presLayoutVars>
          <dgm:bulletEnabled val="1"/>
        </dgm:presLayoutVars>
      </dgm:prSet>
      <dgm:spPr/>
    </dgm:pt>
  </dgm:ptLst>
  <dgm:cxnLst>
    <dgm:cxn modelId="{79DB1307-1FB9-B547-99B3-82C3A8B88C8D}" srcId="{2764C912-92EB-9141-8CF0-3F143F24E2A7}" destId="{250A56A6-83E2-CF41-BAD7-A2A97EFC22B9}" srcOrd="1" destOrd="0" parTransId="{06B690E9-229A-F141-B340-E54CD50AF4EC}" sibTransId="{61B3C044-C4A8-F044-B96F-2BBFCF359E50}"/>
    <dgm:cxn modelId="{E65C7B0F-52BE-AA41-8D47-4DFE088E691E}" type="presOf" srcId="{2764C912-92EB-9141-8CF0-3F143F24E2A7}" destId="{0F0EDA28-636A-4A48-8CFB-E69F336E0FDC}" srcOrd="0" destOrd="0" presId="urn:microsoft.com/office/officeart/2005/8/layout/process1"/>
    <dgm:cxn modelId="{3FBA3278-713A-1F4D-AFC7-33A8C787A4BF}" type="presOf" srcId="{DC03BFB8-339B-524D-B63E-3AB4A2C57546}" destId="{9CC91904-D1A8-504E-A9A2-40B5B959C86B}" srcOrd="1" destOrd="0" presId="urn:microsoft.com/office/officeart/2005/8/layout/process1"/>
    <dgm:cxn modelId="{C216D084-A45B-6A4D-88CA-D2AF1944B4BB}" type="presOf" srcId="{9B8F00CD-F2CE-CA47-8EB9-29A2418D4BFC}" destId="{C145CF94-8C98-3340-AC91-A01DEF5D0F0F}" srcOrd="0" destOrd="0" presId="urn:microsoft.com/office/officeart/2005/8/layout/process1"/>
    <dgm:cxn modelId="{8D16CBAA-644C-1F4D-B5E8-3516E121A7A9}" type="presOf" srcId="{250A56A6-83E2-CF41-BAD7-A2A97EFC22B9}" destId="{764D28F4-722E-7F40-903B-D44D481738F6}" srcOrd="0" destOrd="0" presId="urn:microsoft.com/office/officeart/2005/8/layout/process1"/>
    <dgm:cxn modelId="{E4F035B1-5EE9-7943-9B0A-4CD8B0EF0548}" srcId="{2764C912-92EB-9141-8CF0-3F143F24E2A7}" destId="{9B8F00CD-F2CE-CA47-8EB9-29A2418D4BFC}" srcOrd="0" destOrd="0" parTransId="{4CCF3899-3192-B74B-AB79-8EE054DEDEED}" sibTransId="{DC03BFB8-339B-524D-B63E-3AB4A2C57546}"/>
    <dgm:cxn modelId="{8A1D59CF-6DC0-704B-9186-401C09B7AA97}" type="presOf" srcId="{DC03BFB8-339B-524D-B63E-3AB4A2C57546}" destId="{EE1BE72A-655B-BE46-94B8-EE837B87B02F}" srcOrd="0" destOrd="0" presId="urn:microsoft.com/office/officeart/2005/8/layout/process1"/>
    <dgm:cxn modelId="{E2D347B2-4D15-6D4E-A9E9-F88BA3CE0724}" type="presParOf" srcId="{0F0EDA28-636A-4A48-8CFB-E69F336E0FDC}" destId="{C145CF94-8C98-3340-AC91-A01DEF5D0F0F}" srcOrd="0" destOrd="0" presId="urn:microsoft.com/office/officeart/2005/8/layout/process1"/>
    <dgm:cxn modelId="{4D277794-EACE-5F42-A5CE-29DCE9B7D700}" type="presParOf" srcId="{0F0EDA28-636A-4A48-8CFB-E69F336E0FDC}" destId="{EE1BE72A-655B-BE46-94B8-EE837B87B02F}" srcOrd="1" destOrd="0" presId="urn:microsoft.com/office/officeart/2005/8/layout/process1"/>
    <dgm:cxn modelId="{BA536068-D1FC-ED47-B137-44F69C14D98E}" type="presParOf" srcId="{EE1BE72A-655B-BE46-94B8-EE837B87B02F}" destId="{9CC91904-D1A8-504E-A9A2-40B5B959C86B}" srcOrd="0" destOrd="0" presId="urn:microsoft.com/office/officeart/2005/8/layout/process1"/>
    <dgm:cxn modelId="{7096908D-1448-0445-84D0-36494CFDC667}" type="presParOf" srcId="{0F0EDA28-636A-4A48-8CFB-E69F336E0FDC}" destId="{764D28F4-722E-7F40-903B-D44D481738F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C346CDB-8033-C846-B047-0A3CE6A5A62B}" type="doc">
      <dgm:prSet loTypeId="urn:microsoft.com/office/officeart/2005/8/layout/vList5" loCatId="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6E1C8002-6AB9-C944-988F-90331E6208CA}">
      <dgm:prSet phldrT="[Текст]"/>
      <dgm:spPr/>
      <dgm:t>
        <a:bodyPr/>
        <a:lstStyle/>
        <a:p>
          <a:r>
            <a:rPr lang="ru-RU" dirty="0"/>
            <a:t>206</a:t>
          </a:r>
        </a:p>
      </dgm:t>
    </dgm:pt>
    <dgm:pt modelId="{42174C08-0066-8D47-B248-15C58F796BBC}" type="parTrans" cxnId="{3A57DF4E-CEFD-5943-B92D-B94A8A415DA4}">
      <dgm:prSet/>
      <dgm:spPr/>
      <dgm:t>
        <a:bodyPr/>
        <a:lstStyle/>
        <a:p>
          <a:endParaRPr lang="ru-RU"/>
        </a:p>
      </dgm:t>
    </dgm:pt>
    <dgm:pt modelId="{2E8FC8E3-6482-9B43-9D9C-EECBE26E41A1}" type="sibTrans" cxnId="{3A57DF4E-CEFD-5943-B92D-B94A8A415DA4}">
      <dgm:prSet/>
      <dgm:spPr/>
      <dgm:t>
        <a:bodyPr/>
        <a:lstStyle/>
        <a:p>
          <a:endParaRPr lang="ru-RU"/>
        </a:p>
      </dgm:t>
    </dgm:pt>
    <dgm:pt modelId="{B70D4450-E380-294A-8BA7-8451111E65FF}">
      <dgm:prSet phldrT="[Текст]" custT="1"/>
      <dgm:spPr/>
      <dgm:t>
        <a:bodyPr/>
        <a:lstStyle/>
        <a:p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Закупка товаров, работ, услуг - с учетом приемки товаров, работ, услуг (если она предусмотрена)</a:t>
          </a:r>
        </a:p>
      </dgm:t>
    </dgm:pt>
    <dgm:pt modelId="{52ECC4B7-C412-E04D-8201-590F20906363}" type="parTrans" cxnId="{CB141DDA-5071-AA42-87D7-9775DF77FC97}">
      <dgm:prSet/>
      <dgm:spPr/>
      <dgm:t>
        <a:bodyPr/>
        <a:lstStyle/>
        <a:p>
          <a:endParaRPr lang="ru-RU"/>
        </a:p>
      </dgm:t>
    </dgm:pt>
    <dgm:pt modelId="{8DAB37DE-31ED-6D4A-B883-3B9FF00D5F03}" type="sibTrans" cxnId="{CB141DDA-5071-AA42-87D7-9775DF77FC97}">
      <dgm:prSet/>
      <dgm:spPr/>
      <dgm:t>
        <a:bodyPr/>
        <a:lstStyle/>
        <a:p>
          <a:endParaRPr lang="ru-RU"/>
        </a:p>
      </dgm:t>
    </dgm:pt>
    <dgm:pt modelId="{63D79B0A-6484-3441-A5CC-B0DF467FEFF1}">
      <dgm:prSet phldrT="[Текст]" custT="1"/>
      <dgm:spPr/>
      <dgm:t>
        <a:bodyPr/>
        <a:lstStyle/>
        <a:p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Субсидии, целевые трансферты – срок предоставления отчета с учетом периода рассмотрения и принятия отчета</a:t>
          </a:r>
        </a:p>
      </dgm:t>
    </dgm:pt>
    <dgm:pt modelId="{462DC9ED-1B86-834A-A64E-F4CE217E7916}" type="parTrans" cxnId="{80BEC763-37FD-2646-B277-BD4E0092BE75}">
      <dgm:prSet/>
      <dgm:spPr/>
      <dgm:t>
        <a:bodyPr/>
        <a:lstStyle/>
        <a:p>
          <a:endParaRPr lang="ru-RU"/>
        </a:p>
      </dgm:t>
    </dgm:pt>
    <dgm:pt modelId="{CD3D6D4B-19A2-EA4D-946E-2F9B06E7118E}" type="sibTrans" cxnId="{80BEC763-37FD-2646-B277-BD4E0092BE75}">
      <dgm:prSet/>
      <dgm:spPr/>
      <dgm:t>
        <a:bodyPr/>
        <a:lstStyle/>
        <a:p>
          <a:endParaRPr lang="ru-RU"/>
        </a:p>
      </dgm:t>
    </dgm:pt>
    <dgm:pt modelId="{D46D1B96-FBD9-4D4C-A431-09B8A5A639EE}">
      <dgm:prSet phldrT="[Текст]"/>
      <dgm:spPr/>
      <dgm:t>
        <a:bodyPr/>
        <a:lstStyle/>
        <a:p>
          <a:r>
            <a:rPr lang="ru-RU" dirty="0"/>
            <a:t>208</a:t>
          </a:r>
        </a:p>
      </dgm:t>
    </dgm:pt>
    <dgm:pt modelId="{F6EB8AFF-185E-1649-9B1C-9E57A0A35CCB}" type="parTrans" cxnId="{E183A55D-0697-A14A-AB4F-1C36D347EAA4}">
      <dgm:prSet/>
      <dgm:spPr/>
      <dgm:t>
        <a:bodyPr/>
        <a:lstStyle/>
        <a:p>
          <a:endParaRPr lang="ru-RU"/>
        </a:p>
      </dgm:t>
    </dgm:pt>
    <dgm:pt modelId="{AF68C548-F85B-FD46-9438-45F15C5DFCE2}" type="sibTrans" cxnId="{E183A55D-0697-A14A-AB4F-1C36D347EAA4}">
      <dgm:prSet/>
      <dgm:spPr/>
      <dgm:t>
        <a:bodyPr/>
        <a:lstStyle/>
        <a:p>
          <a:endParaRPr lang="ru-RU"/>
        </a:p>
      </dgm:t>
    </dgm:pt>
    <dgm:pt modelId="{87A42D9F-FD00-C14D-B145-E5FB653588A4}">
      <dgm:prSet phldrT="[Текст]" custT="1"/>
      <dgm:spPr/>
      <dgm:t>
        <a:bodyPr/>
        <a:lstStyle/>
        <a:p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Срок представления отчета подотчетного лица с учетом срока его утверждения, установленного локальным актом</a:t>
          </a:r>
        </a:p>
      </dgm:t>
    </dgm:pt>
    <dgm:pt modelId="{C0E6FE8B-C009-D249-A7FF-B270E619C5BA}" type="parTrans" cxnId="{EDDFBDC5-B7FF-1344-B871-262B90C3921C}">
      <dgm:prSet/>
      <dgm:spPr/>
      <dgm:t>
        <a:bodyPr/>
        <a:lstStyle/>
        <a:p>
          <a:endParaRPr lang="ru-RU"/>
        </a:p>
      </dgm:t>
    </dgm:pt>
    <dgm:pt modelId="{79A475F8-DB74-AE42-9CA4-80AB002CDE39}" type="sibTrans" cxnId="{EDDFBDC5-B7FF-1344-B871-262B90C3921C}">
      <dgm:prSet/>
      <dgm:spPr/>
      <dgm:t>
        <a:bodyPr/>
        <a:lstStyle/>
        <a:p>
          <a:endParaRPr lang="ru-RU"/>
        </a:p>
      </dgm:t>
    </dgm:pt>
    <dgm:pt modelId="{D972FD33-0502-0C4A-B2B3-7B6A34C3289D}">
      <dgm:prSet phldrT="[Текст]"/>
      <dgm:spPr/>
      <dgm:t>
        <a:bodyPr/>
        <a:lstStyle/>
        <a:p>
          <a:r>
            <a:rPr lang="ru-RU" dirty="0"/>
            <a:t>30314</a:t>
          </a:r>
        </a:p>
      </dgm:t>
    </dgm:pt>
    <dgm:pt modelId="{6626F778-DA84-9B4E-8747-AAE031215AC0}" type="parTrans" cxnId="{916F52B9-67CE-D248-A1D9-63A62B9699A8}">
      <dgm:prSet/>
      <dgm:spPr/>
      <dgm:t>
        <a:bodyPr/>
        <a:lstStyle/>
        <a:p>
          <a:endParaRPr lang="ru-RU"/>
        </a:p>
      </dgm:t>
    </dgm:pt>
    <dgm:pt modelId="{702DDBE9-0C89-954E-91C0-8D1032224870}" type="sibTrans" cxnId="{916F52B9-67CE-D248-A1D9-63A62B9699A8}">
      <dgm:prSet/>
      <dgm:spPr/>
      <dgm:t>
        <a:bodyPr/>
        <a:lstStyle/>
        <a:p>
          <a:endParaRPr lang="ru-RU"/>
        </a:p>
      </dgm:t>
    </dgm:pt>
    <dgm:pt modelId="{B76466BC-9773-9146-9DEE-05AC4B8890B9}">
      <dgm:prSet phldrT="[Текст]" custT="1"/>
      <dgm:spPr/>
      <dgm:t>
        <a:bodyPr/>
        <a:lstStyle/>
        <a:p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Последний календарный день текущего года, в котором произошла уплата ЕНП</a:t>
          </a:r>
        </a:p>
      </dgm:t>
    </dgm:pt>
    <dgm:pt modelId="{0DAC4C0D-08C2-AE40-A3A1-BDD623E73994}" type="parTrans" cxnId="{07A193C2-46FB-B040-BDD6-283D5FDE555B}">
      <dgm:prSet/>
      <dgm:spPr/>
      <dgm:t>
        <a:bodyPr/>
        <a:lstStyle/>
        <a:p>
          <a:endParaRPr lang="ru-RU"/>
        </a:p>
      </dgm:t>
    </dgm:pt>
    <dgm:pt modelId="{4CEFFD5A-CF69-1B41-8819-34DB6C92770C}" type="sibTrans" cxnId="{07A193C2-46FB-B040-BDD6-283D5FDE555B}">
      <dgm:prSet/>
      <dgm:spPr/>
      <dgm:t>
        <a:bodyPr/>
        <a:lstStyle/>
        <a:p>
          <a:endParaRPr lang="ru-RU"/>
        </a:p>
      </dgm:t>
    </dgm:pt>
    <dgm:pt modelId="{12FF4D65-4779-1D4A-BAE1-04712B2514BF}" type="pres">
      <dgm:prSet presAssocID="{0C346CDB-8033-C846-B047-0A3CE6A5A62B}" presName="Name0" presStyleCnt="0">
        <dgm:presLayoutVars>
          <dgm:dir/>
          <dgm:animLvl val="lvl"/>
          <dgm:resizeHandles val="exact"/>
        </dgm:presLayoutVars>
      </dgm:prSet>
      <dgm:spPr/>
    </dgm:pt>
    <dgm:pt modelId="{C7E2B9E3-B0CB-4340-882E-345D1D60F574}" type="pres">
      <dgm:prSet presAssocID="{6E1C8002-6AB9-C944-988F-90331E6208CA}" presName="linNode" presStyleCnt="0"/>
      <dgm:spPr/>
    </dgm:pt>
    <dgm:pt modelId="{FC00D2F5-44D2-7E48-8EC5-C33CFA21A33C}" type="pres">
      <dgm:prSet presAssocID="{6E1C8002-6AB9-C944-988F-90331E6208CA}" presName="parentText" presStyleLbl="node1" presStyleIdx="0" presStyleCnt="3" custScaleX="76040">
        <dgm:presLayoutVars>
          <dgm:chMax val="1"/>
          <dgm:bulletEnabled val="1"/>
        </dgm:presLayoutVars>
      </dgm:prSet>
      <dgm:spPr/>
    </dgm:pt>
    <dgm:pt modelId="{5DAD98B7-2CA5-864A-A827-3A134E5F7E61}" type="pres">
      <dgm:prSet presAssocID="{6E1C8002-6AB9-C944-988F-90331E6208CA}" presName="descendantText" presStyleLbl="alignAccFollowNode1" presStyleIdx="0" presStyleCnt="3" custScaleX="109619" custScaleY="110722">
        <dgm:presLayoutVars>
          <dgm:bulletEnabled val="1"/>
        </dgm:presLayoutVars>
      </dgm:prSet>
      <dgm:spPr/>
    </dgm:pt>
    <dgm:pt modelId="{463ACBDB-AD3A-F54A-B0DE-F2D802743F76}" type="pres">
      <dgm:prSet presAssocID="{2E8FC8E3-6482-9B43-9D9C-EECBE26E41A1}" presName="sp" presStyleCnt="0"/>
      <dgm:spPr/>
    </dgm:pt>
    <dgm:pt modelId="{249F6912-D461-A84F-8494-6ED44C1F15A3}" type="pres">
      <dgm:prSet presAssocID="{D46D1B96-FBD9-4D4C-A431-09B8A5A639EE}" presName="linNode" presStyleCnt="0"/>
      <dgm:spPr/>
    </dgm:pt>
    <dgm:pt modelId="{65EC428A-970A-3B43-874D-FBF386D3019A}" type="pres">
      <dgm:prSet presAssocID="{D46D1B96-FBD9-4D4C-A431-09B8A5A639EE}" presName="parentText" presStyleLbl="node1" presStyleIdx="1" presStyleCnt="3" custScaleX="76040">
        <dgm:presLayoutVars>
          <dgm:chMax val="1"/>
          <dgm:bulletEnabled val="1"/>
        </dgm:presLayoutVars>
      </dgm:prSet>
      <dgm:spPr/>
    </dgm:pt>
    <dgm:pt modelId="{4697D349-2382-9B4B-BC91-A95D61E41DB1}" type="pres">
      <dgm:prSet presAssocID="{D46D1B96-FBD9-4D4C-A431-09B8A5A639EE}" presName="descendantText" presStyleLbl="alignAccFollowNode1" presStyleIdx="1" presStyleCnt="3" custScaleX="109619">
        <dgm:presLayoutVars>
          <dgm:bulletEnabled val="1"/>
        </dgm:presLayoutVars>
      </dgm:prSet>
      <dgm:spPr/>
    </dgm:pt>
    <dgm:pt modelId="{73E9F2DC-0D7E-F348-A529-95DD60CF1CC8}" type="pres">
      <dgm:prSet presAssocID="{AF68C548-F85B-FD46-9438-45F15C5DFCE2}" presName="sp" presStyleCnt="0"/>
      <dgm:spPr/>
    </dgm:pt>
    <dgm:pt modelId="{86486225-1D27-0749-82A3-0B28C91F821F}" type="pres">
      <dgm:prSet presAssocID="{D972FD33-0502-0C4A-B2B3-7B6A34C3289D}" presName="linNode" presStyleCnt="0"/>
      <dgm:spPr/>
    </dgm:pt>
    <dgm:pt modelId="{4E30027B-38E3-7C4C-BB94-B8908D6C0C9D}" type="pres">
      <dgm:prSet presAssocID="{D972FD33-0502-0C4A-B2B3-7B6A34C3289D}" presName="parentText" presStyleLbl="node1" presStyleIdx="2" presStyleCnt="3" custScaleX="76040">
        <dgm:presLayoutVars>
          <dgm:chMax val="1"/>
          <dgm:bulletEnabled val="1"/>
        </dgm:presLayoutVars>
      </dgm:prSet>
      <dgm:spPr/>
    </dgm:pt>
    <dgm:pt modelId="{788E9ECA-58BD-7541-8129-DB548E5557B0}" type="pres">
      <dgm:prSet presAssocID="{D972FD33-0502-0C4A-B2B3-7B6A34C3289D}" presName="descendantText" presStyleLbl="alignAccFollowNode1" presStyleIdx="2" presStyleCnt="3" custScaleX="109619">
        <dgm:presLayoutVars>
          <dgm:bulletEnabled val="1"/>
        </dgm:presLayoutVars>
      </dgm:prSet>
      <dgm:spPr/>
    </dgm:pt>
  </dgm:ptLst>
  <dgm:cxnLst>
    <dgm:cxn modelId="{BD6C6912-8049-1E44-BF84-EA066243DD10}" type="presOf" srcId="{6E1C8002-6AB9-C944-988F-90331E6208CA}" destId="{FC00D2F5-44D2-7E48-8EC5-C33CFA21A33C}" srcOrd="0" destOrd="0" presId="urn:microsoft.com/office/officeart/2005/8/layout/vList5"/>
    <dgm:cxn modelId="{F22CCD12-BEC3-FD4D-8C6D-F1737E7451FD}" type="presOf" srcId="{B70D4450-E380-294A-8BA7-8451111E65FF}" destId="{5DAD98B7-2CA5-864A-A827-3A134E5F7E61}" srcOrd="0" destOrd="0" presId="urn:microsoft.com/office/officeart/2005/8/layout/vList5"/>
    <dgm:cxn modelId="{241CE82A-9FB1-0D40-99CD-074D00E15F36}" type="presOf" srcId="{D46D1B96-FBD9-4D4C-A431-09B8A5A639EE}" destId="{65EC428A-970A-3B43-874D-FBF386D3019A}" srcOrd="0" destOrd="0" presId="urn:microsoft.com/office/officeart/2005/8/layout/vList5"/>
    <dgm:cxn modelId="{3A57DF4E-CEFD-5943-B92D-B94A8A415DA4}" srcId="{0C346CDB-8033-C846-B047-0A3CE6A5A62B}" destId="{6E1C8002-6AB9-C944-988F-90331E6208CA}" srcOrd="0" destOrd="0" parTransId="{42174C08-0066-8D47-B248-15C58F796BBC}" sibTransId="{2E8FC8E3-6482-9B43-9D9C-EECBE26E41A1}"/>
    <dgm:cxn modelId="{346A0D51-C38B-8141-9972-8F6F851166FB}" type="presOf" srcId="{D972FD33-0502-0C4A-B2B3-7B6A34C3289D}" destId="{4E30027B-38E3-7C4C-BB94-B8908D6C0C9D}" srcOrd="0" destOrd="0" presId="urn:microsoft.com/office/officeart/2005/8/layout/vList5"/>
    <dgm:cxn modelId="{E183A55D-0697-A14A-AB4F-1C36D347EAA4}" srcId="{0C346CDB-8033-C846-B047-0A3CE6A5A62B}" destId="{D46D1B96-FBD9-4D4C-A431-09B8A5A639EE}" srcOrd="1" destOrd="0" parTransId="{F6EB8AFF-185E-1649-9B1C-9E57A0A35CCB}" sibTransId="{AF68C548-F85B-FD46-9438-45F15C5DFCE2}"/>
    <dgm:cxn modelId="{80BEC763-37FD-2646-B277-BD4E0092BE75}" srcId="{6E1C8002-6AB9-C944-988F-90331E6208CA}" destId="{63D79B0A-6484-3441-A5CC-B0DF467FEFF1}" srcOrd="1" destOrd="0" parTransId="{462DC9ED-1B86-834A-A64E-F4CE217E7916}" sibTransId="{CD3D6D4B-19A2-EA4D-946E-2F9B06E7118E}"/>
    <dgm:cxn modelId="{B7487072-3C48-1945-AD86-550ED563C036}" type="presOf" srcId="{B76466BC-9773-9146-9DEE-05AC4B8890B9}" destId="{788E9ECA-58BD-7541-8129-DB548E5557B0}" srcOrd="0" destOrd="0" presId="urn:microsoft.com/office/officeart/2005/8/layout/vList5"/>
    <dgm:cxn modelId="{916F52B9-67CE-D248-A1D9-63A62B9699A8}" srcId="{0C346CDB-8033-C846-B047-0A3CE6A5A62B}" destId="{D972FD33-0502-0C4A-B2B3-7B6A34C3289D}" srcOrd="2" destOrd="0" parTransId="{6626F778-DA84-9B4E-8747-AAE031215AC0}" sibTransId="{702DDBE9-0C89-954E-91C0-8D1032224870}"/>
    <dgm:cxn modelId="{07A193C2-46FB-B040-BDD6-283D5FDE555B}" srcId="{D972FD33-0502-0C4A-B2B3-7B6A34C3289D}" destId="{B76466BC-9773-9146-9DEE-05AC4B8890B9}" srcOrd="0" destOrd="0" parTransId="{0DAC4C0D-08C2-AE40-A3A1-BDD623E73994}" sibTransId="{4CEFFD5A-CF69-1B41-8819-34DB6C92770C}"/>
    <dgm:cxn modelId="{EDDFBDC5-B7FF-1344-B871-262B90C3921C}" srcId="{D46D1B96-FBD9-4D4C-A431-09B8A5A639EE}" destId="{87A42D9F-FD00-C14D-B145-E5FB653588A4}" srcOrd="0" destOrd="0" parTransId="{C0E6FE8B-C009-D249-A7FF-B270E619C5BA}" sibTransId="{79A475F8-DB74-AE42-9CA4-80AB002CDE39}"/>
    <dgm:cxn modelId="{DC7A63CD-F59F-F146-9A9E-0D3608313C19}" type="presOf" srcId="{63D79B0A-6484-3441-A5CC-B0DF467FEFF1}" destId="{5DAD98B7-2CA5-864A-A827-3A134E5F7E61}" srcOrd="0" destOrd="1" presId="urn:microsoft.com/office/officeart/2005/8/layout/vList5"/>
    <dgm:cxn modelId="{CB141DDA-5071-AA42-87D7-9775DF77FC97}" srcId="{6E1C8002-6AB9-C944-988F-90331E6208CA}" destId="{B70D4450-E380-294A-8BA7-8451111E65FF}" srcOrd="0" destOrd="0" parTransId="{52ECC4B7-C412-E04D-8201-590F20906363}" sibTransId="{8DAB37DE-31ED-6D4A-B883-3B9FF00D5F03}"/>
    <dgm:cxn modelId="{84E83BDA-2857-9D47-98C3-998337DF3908}" type="presOf" srcId="{0C346CDB-8033-C846-B047-0A3CE6A5A62B}" destId="{12FF4D65-4779-1D4A-BAE1-04712B2514BF}" srcOrd="0" destOrd="0" presId="urn:microsoft.com/office/officeart/2005/8/layout/vList5"/>
    <dgm:cxn modelId="{8A2DBBDE-4CAA-B344-9C00-9D254C488910}" type="presOf" srcId="{87A42D9F-FD00-C14D-B145-E5FB653588A4}" destId="{4697D349-2382-9B4B-BC91-A95D61E41DB1}" srcOrd="0" destOrd="0" presId="urn:microsoft.com/office/officeart/2005/8/layout/vList5"/>
    <dgm:cxn modelId="{FAE3AC12-5A7F-6C4E-8680-53333AE15F08}" type="presParOf" srcId="{12FF4D65-4779-1D4A-BAE1-04712B2514BF}" destId="{C7E2B9E3-B0CB-4340-882E-345D1D60F574}" srcOrd="0" destOrd="0" presId="urn:microsoft.com/office/officeart/2005/8/layout/vList5"/>
    <dgm:cxn modelId="{DCA7B722-A73E-BE45-96F5-6C348F95E28C}" type="presParOf" srcId="{C7E2B9E3-B0CB-4340-882E-345D1D60F574}" destId="{FC00D2F5-44D2-7E48-8EC5-C33CFA21A33C}" srcOrd="0" destOrd="0" presId="urn:microsoft.com/office/officeart/2005/8/layout/vList5"/>
    <dgm:cxn modelId="{BDA65A9A-1110-314F-AF11-3F72DCD70C6B}" type="presParOf" srcId="{C7E2B9E3-B0CB-4340-882E-345D1D60F574}" destId="{5DAD98B7-2CA5-864A-A827-3A134E5F7E61}" srcOrd="1" destOrd="0" presId="urn:microsoft.com/office/officeart/2005/8/layout/vList5"/>
    <dgm:cxn modelId="{4FA7F29B-D368-1F4B-ACF8-895D89E25017}" type="presParOf" srcId="{12FF4D65-4779-1D4A-BAE1-04712B2514BF}" destId="{463ACBDB-AD3A-F54A-B0DE-F2D802743F76}" srcOrd="1" destOrd="0" presId="urn:microsoft.com/office/officeart/2005/8/layout/vList5"/>
    <dgm:cxn modelId="{F7948C5F-70BE-9242-9A3C-2A4C00424156}" type="presParOf" srcId="{12FF4D65-4779-1D4A-BAE1-04712B2514BF}" destId="{249F6912-D461-A84F-8494-6ED44C1F15A3}" srcOrd="2" destOrd="0" presId="urn:microsoft.com/office/officeart/2005/8/layout/vList5"/>
    <dgm:cxn modelId="{819C0A0D-B4ED-5041-ABB7-26CE99E78B76}" type="presParOf" srcId="{249F6912-D461-A84F-8494-6ED44C1F15A3}" destId="{65EC428A-970A-3B43-874D-FBF386D3019A}" srcOrd="0" destOrd="0" presId="urn:microsoft.com/office/officeart/2005/8/layout/vList5"/>
    <dgm:cxn modelId="{F666B0A0-24CB-9449-A257-8E67E47BA944}" type="presParOf" srcId="{249F6912-D461-A84F-8494-6ED44C1F15A3}" destId="{4697D349-2382-9B4B-BC91-A95D61E41DB1}" srcOrd="1" destOrd="0" presId="urn:microsoft.com/office/officeart/2005/8/layout/vList5"/>
    <dgm:cxn modelId="{9C8BE1E7-80F8-9046-9F19-326DADF4383B}" type="presParOf" srcId="{12FF4D65-4779-1D4A-BAE1-04712B2514BF}" destId="{73E9F2DC-0D7E-F348-A529-95DD60CF1CC8}" srcOrd="3" destOrd="0" presId="urn:microsoft.com/office/officeart/2005/8/layout/vList5"/>
    <dgm:cxn modelId="{10AF74E0-9093-1E4A-A4C0-EE67B010BB11}" type="presParOf" srcId="{12FF4D65-4779-1D4A-BAE1-04712B2514BF}" destId="{86486225-1D27-0749-82A3-0B28C91F821F}" srcOrd="4" destOrd="0" presId="urn:microsoft.com/office/officeart/2005/8/layout/vList5"/>
    <dgm:cxn modelId="{FB15680E-9521-BA42-B659-8990420AC131}" type="presParOf" srcId="{86486225-1D27-0749-82A3-0B28C91F821F}" destId="{4E30027B-38E3-7C4C-BB94-B8908D6C0C9D}" srcOrd="0" destOrd="0" presId="urn:microsoft.com/office/officeart/2005/8/layout/vList5"/>
    <dgm:cxn modelId="{EE25BAD9-7B62-0646-A54F-A9A14C6C2963}" type="presParOf" srcId="{86486225-1D27-0749-82A3-0B28C91F821F}" destId="{788E9ECA-58BD-7541-8129-DB548E5557B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FEEF9C-B3A5-0F4D-B45D-AAF1ABEDB6D1}" type="doc">
      <dgm:prSet loTypeId="urn:microsoft.com/office/officeart/2005/8/layout/arrow4" loCatId="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C5F0A3C-BC95-AC43-9CAC-C5ED3154FC1E}">
      <dgm:prSet phldrT="[Текст]"/>
      <dgm:spPr/>
      <dgm:t>
        <a:bodyPr/>
        <a:lstStyle/>
        <a:p>
          <a:pPr algn="ctr"/>
          <a:r>
            <a:rPr lang="ru-RU" dirty="0"/>
            <a:t>снижение общего количества объектов незавершенного строительства на 5%</a:t>
          </a:r>
        </a:p>
      </dgm:t>
    </dgm:pt>
    <dgm:pt modelId="{72ABD6C9-CC7D-DB4C-90D0-83362462CE41}" type="parTrans" cxnId="{833276C1-5FBA-4F40-B8A3-AAA4A49A0953}">
      <dgm:prSet/>
      <dgm:spPr/>
      <dgm:t>
        <a:bodyPr/>
        <a:lstStyle/>
        <a:p>
          <a:endParaRPr lang="ru-RU"/>
        </a:p>
      </dgm:t>
    </dgm:pt>
    <dgm:pt modelId="{2BC4B298-00F2-0F44-94FE-D89CBFF83E04}" type="sibTrans" cxnId="{833276C1-5FBA-4F40-B8A3-AAA4A49A0953}">
      <dgm:prSet/>
      <dgm:spPr/>
      <dgm:t>
        <a:bodyPr/>
        <a:lstStyle/>
        <a:p>
          <a:endParaRPr lang="ru-RU"/>
        </a:p>
      </dgm:t>
    </dgm:pt>
    <dgm:pt modelId="{4C5ED07C-6BF5-2B49-ABC4-D73E3FE5896A}">
      <dgm:prSet phldrT="[Текст]"/>
      <dgm:spPr/>
      <dgm:t>
        <a:bodyPr/>
        <a:lstStyle/>
        <a:p>
          <a:pPr algn="ctr"/>
          <a:r>
            <a:rPr lang="ru-RU" dirty="0"/>
            <a:t>рост объема вложений в незавершенные объекты капитального строительства на 9%</a:t>
          </a:r>
        </a:p>
      </dgm:t>
    </dgm:pt>
    <dgm:pt modelId="{898C0DA9-B32E-D94F-8B60-4CE304F55E2A}" type="parTrans" cxnId="{105BDE9C-CF98-9C4F-B0F6-76DFFE8F5D46}">
      <dgm:prSet/>
      <dgm:spPr/>
      <dgm:t>
        <a:bodyPr/>
        <a:lstStyle/>
        <a:p>
          <a:endParaRPr lang="ru-RU"/>
        </a:p>
      </dgm:t>
    </dgm:pt>
    <dgm:pt modelId="{70A71F99-4622-5E44-BA72-11D8049B06D5}" type="sibTrans" cxnId="{105BDE9C-CF98-9C4F-B0F6-76DFFE8F5D46}">
      <dgm:prSet/>
      <dgm:spPr/>
      <dgm:t>
        <a:bodyPr/>
        <a:lstStyle/>
        <a:p>
          <a:endParaRPr lang="ru-RU"/>
        </a:p>
      </dgm:t>
    </dgm:pt>
    <dgm:pt modelId="{FE5E1A0F-312C-804B-ADEB-00FD6E031493}" type="pres">
      <dgm:prSet presAssocID="{76FEEF9C-B3A5-0F4D-B45D-AAF1ABEDB6D1}" presName="compositeShape" presStyleCnt="0">
        <dgm:presLayoutVars>
          <dgm:chMax val="2"/>
          <dgm:dir/>
          <dgm:resizeHandles val="exact"/>
        </dgm:presLayoutVars>
      </dgm:prSet>
      <dgm:spPr/>
    </dgm:pt>
    <dgm:pt modelId="{84CCCBF7-30C7-FC49-B5A8-C0E4050193B9}" type="pres">
      <dgm:prSet presAssocID="{DC5F0A3C-BC95-AC43-9CAC-C5ED3154FC1E}" presName="upArrow" presStyleLbl="node1" presStyleIdx="0" presStyleCnt="2" custAng="10800000"/>
      <dgm:spPr>
        <a:gradFill flip="none" rotWithShape="0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</dgm:spPr>
    </dgm:pt>
    <dgm:pt modelId="{B0DCB1B3-9E5A-BC4F-8261-EED430CD41DA}" type="pres">
      <dgm:prSet presAssocID="{DC5F0A3C-BC95-AC43-9CAC-C5ED3154FC1E}" presName="upArrowText" presStyleLbl="revTx" presStyleIdx="0" presStyleCnt="2">
        <dgm:presLayoutVars>
          <dgm:chMax val="0"/>
          <dgm:bulletEnabled val="1"/>
        </dgm:presLayoutVars>
      </dgm:prSet>
      <dgm:spPr/>
    </dgm:pt>
    <dgm:pt modelId="{CC3DD2C8-529E-D640-B5E6-B514D618DB6D}" type="pres">
      <dgm:prSet presAssocID="{4C5ED07C-6BF5-2B49-ABC4-D73E3FE5896A}" presName="downArrow" presStyleLbl="node1" presStyleIdx="1" presStyleCnt="2" custAng="10800000"/>
      <dgm:spPr/>
    </dgm:pt>
    <dgm:pt modelId="{F5425CDD-E129-3B4D-9A69-9A2D7594594C}" type="pres">
      <dgm:prSet presAssocID="{4C5ED07C-6BF5-2B49-ABC4-D73E3FE5896A}" presName="downArrowText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80D22551-824A-D64A-BF54-B380C47BCE37}" type="presOf" srcId="{DC5F0A3C-BC95-AC43-9CAC-C5ED3154FC1E}" destId="{B0DCB1B3-9E5A-BC4F-8261-EED430CD41DA}" srcOrd="0" destOrd="0" presId="urn:microsoft.com/office/officeart/2005/8/layout/arrow4"/>
    <dgm:cxn modelId="{C2CE4779-19C9-264C-BA2C-2CE6C43D1754}" type="presOf" srcId="{4C5ED07C-6BF5-2B49-ABC4-D73E3FE5896A}" destId="{F5425CDD-E129-3B4D-9A69-9A2D7594594C}" srcOrd="0" destOrd="0" presId="urn:microsoft.com/office/officeart/2005/8/layout/arrow4"/>
    <dgm:cxn modelId="{077DAD88-1F90-2B43-AF45-41D6B4B1886D}" type="presOf" srcId="{76FEEF9C-B3A5-0F4D-B45D-AAF1ABEDB6D1}" destId="{FE5E1A0F-312C-804B-ADEB-00FD6E031493}" srcOrd="0" destOrd="0" presId="urn:microsoft.com/office/officeart/2005/8/layout/arrow4"/>
    <dgm:cxn modelId="{105BDE9C-CF98-9C4F-B0F6-76DFFE8F5D46}" srcId="{76FEEF9C-B3A5-0F4D-B45D-AAF1ABEDB6D1}" destId="{4C5ED07C-6BF5-2B49-ABC4-D73E3FE5896A}" srcOrd="1" destOrd="0" parTransId="{898C0DA9-B32E-D94F-8B60-4CE304F55E2A}" sibTransId="{70A71F99-4622-5E44-BA72-11D8049B06D5}"/>
    <dgm:cxn modelId="{833276C1-5FBA-4F40-B8A3-AAA4A49A0953}" srcId="{76FEEF9C-B3A5-0F4D-B45D-AAF1ABEDB6D1}" destId="{DC5F0A3C-BC95-AC43-9CAC-C5ED3154FC1E}" srcOrd="0" destOrd="0" parTransId="{72ABD6C9-CC7D-DB4C-90D0-83362462CE41}" sibTransId="{2BC4B298-00F2-0F44-94FE-D89CBFF83E04}"/>
    <dgm:cxn modelId="{E35A1FAD-702D-3D4B-8CA9-3D3A9A457B0C}" type="presParOf" srcId="{FE5E1A0F-312C-804B-ADEB-00FD6E031493}" destId="{84CCCBF7-30C7-FC49-B5A8-C0E4050193B9}" srcOrd="0" destOrd="0" presId="urn:microsoft.com/office/officeart/2005/8/layout/arrow4"/>
    <dgm:cxn modelId="{5BCC74B8-8C1B-104D-AD8E-1C34D059C476}" type="presParOf" srcId="{FE5E1A0F-312C-804B-ADEB-00FD6E031493}" destId="{B0DCB1B3-9E5A-BC4F-8261-EED430CD41DA}" srcOrd="1" destOrd="0" presId="urn:microsoft.com/office/officeart/2005/8/layout/arrow4"/>
    <dgm:cxn modelId="{C3A077B5-D958-DB4C-B0CA-DABFD358360E}" type="presParOf" srcId="{FE5E1A0F-312C-804B-ADEB-00FD6E031493}" destId="{CC3DD2C8-529E-D640-B5E6-B514D618DB6D}" srcOrd="2" destOrd="0" presId="urn:microsoft.com/office/officeart/2005/8/layout/arrow4"/>
    <dgm:cxn modelId="{6E3C1B84-01F9-FE45-9921-DC95DCC93221}" type="presParOf" srcId="{FE5E1A0F-312C-804B-ADEB-00FD6E031493}" destId="{F5425CDD-E129-3B4D-9A69-9A2D7594594C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D4442B-F071-FB4D-ACEF-DE1DFB28E426}" type="doc">
      <dgm:prSet loTypeId="urn:microsoft.com/office/officeart/2005/8/layout/process1" loCatId="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E4F97A3-ADE2-0B4A-90E5-E19DA4C4EC4C}">
      <dgm:prSet phldrT="[Текст]" custT="1"/>
      <dgm:spPr/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направление регулирование</a:t>
          </a:r>
        </a:p>
      </dgm:t>
    </dgm:pt>
    <dgm:pt modelId="{D9D3BCBE-7912-DE41-AB98-959C4520458B}" type="parTrans" cxnId="{87C38569-8B4B-D540-8B19-9FDA85A8147A}">
      <dgm:prSet/>
      <dgm:spPr/>
      <dgm:t>
        <a:bodyPr/>
        <a:lstStyle/>
        <a:p>
          <a:endParaRPr lang="ru-RU"/>
        </a:p>
      </dgm:t>
    </dgm:pt>
    <dgm:pt modelId="{F0AD441F-5D63-B744-A09B-0028F9A2C391}" type="sibTrans" cxnId="{87C38569-8B4B-D540-8B19-9FDA85A8147A}">
      <dgm:prSet/>
      <dgm:spPr/>
      <dgm:t>
        <a:bodyPr/>
        <a:lstStyle/>
        <a:p>
          <a:endParaRPr lang="ru-RU"/>
        </a:p>
      </dgm:t>
    </dgm:pt>
    <dgm:pt modelId="{116F510C-BEAE-5049-8FB1-9AD934CAD9F0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 для снижения объемов и количества незавершенных объектов капитального строительства</a:t>
          </a:r>
        </a:p>
      </dgm:t>
    </dgm:pt>
    <dgm:pt modelId="{A94965CB-F3DA-F54E-9FE4-1F5A9375254C}" type="parTrans" cxnId="{B3D6E233-5F27-E74C-8D30-4D4E9D519E42}">
      <dgm:prSet/>
      <dgm:spPr/>
      <dgm:t>
        <a:bodyPr/>
        <a:lstStyle/>
        <a:p>
          <a:endParaRPr lang="ru-RU"/>
        </a:p>
      </dgm:t>
    </dgm:pt>
    <dgm:pt modelId="{974276ED-243D-BB48-9DF1-CFC25071BD62}" type="sibTrans" cxnId="{B3D6E233-5F27-E74C-8D30-4D4E9D519E42}">
      <dgm:prSet/>
      <dgm:spPr/>
      <dgm:t>
        <a:bodyPr/>
        <a:lstStyle/>
        <a:p>
          <a:endParaRPr lang="ru-RU"/>
        </a:p>
      </dgm:t>
    </dgm:pt>
    <dgm:pt modelId="{2BC5FD01-7C71-2D4A-B038-359FBE06342F}" type="pres">
      <dgm:prSet presAssocID="{3DD4442B-F071-FB4D-ACEF-DE1DFB28E426}" presName="Name0" presStyleCnt="0">
        <dgm:presLayoutVars>
          <dgm:dir/>
          <dgm:resizeHandles val="exact"/>
        </dgm:presLayoutVars>
      </dgm:prSet>
      <dgm:spPr/>
    </dgm:pt>
    <dgm:pt modelId="{D4F7241A-FF2C-9040-96DE-3AB5D1DD8568}" type="pres">
      <dgm:prSet presAssocID="{5E4F97A3-ADE2-0B4A-90E5-E19DA4C4EC4C}" presName="node" presStyleLbl="node1" presStyleIdx="0" presStyleCnt="2" custScaleX="64264">
        <dgm:presLayoutVars>
          <dgm:bulletEnabled val="1"/>
        </dgm:presLayoutVars>
      </dgm:prSet>
      <dgm:spPr/>
    </dgm:pt>
    <dgm:pt modelId="{E0231BBA-F0CE-7145-BBAB-B83010969B5F}" type="pres">
      <dgm:prSet presAssocID="{F0AD441F-5D63-B744-A09B-0028F9A2C391}" presName="sibTrans" presStyleLbl="sibTrans2D1" presStyleIdx="0" presStyleCnt="1"/>
      <dgm:spPr/>
    </dgm:pt>
    <dgm:pt modelId="{B422DBFB-51D7-BC42-ADA6-460116D1D14A}" type="pres">
      <dgm:prSet presAssocID="{F0AD441F-5D63-B744-A09B-0028F9A2C391}" presName="connectorText" presStyleLbl="sibTrans2D1" presStyleIdx="0" presStyleCnt="1"/>
      <dgm:spPr/>
    </dgm:pt>
    <dgm:pt modelId="{CC78F7E5-2704-E04B-B6A4-C4B58E380A6F}" type="pres">
      <dgm:prSet presAssocID="{116F510C-BEAE-5049-8FB1-9AD934CAD9F0}" presName="node" presStyleLbl="node1" presStyleIdx="1" presStyleCnt="2">
        <dgm:presLayoutVars>
          <dgm:bulletEnabled val="1"/>
        </dgm:presLayoutVars>
      </dgm:prSet>
      <dgm:spPr/>
    </dgm:pt>
  </dgm:ptLst>
  <dgm:cxnLst>
    <dgm:cxn modelId="{8356882A-A3E0-EF47-B44F-2149541C6018}" type="presOf" srcId="{116F510C-BEAE-5049-8FB1-9AD934CAD9F0}" destId="{CC78F7E5-2704-E04B-B6A4-C4B58E380A6F}" srcOrd="0" destOrd="0" presId="urn:microsoft.com/office/officeart/2005/8/layout/process1"/>
    <dgm:cxn modelId="{69B25A31-869B-E540-A69B-8900BE4CF2D3}" type="presOf" srcId="{F0AD441F-5D63-B744-A09B-0028F9A2C391}" destId="{B422DBFB-51D7-BC42-ADA6-460116D1D14A}" srcOrd="1" destOrd="0" presId="urn:microsoft.com/office/officeart/2005/8/layout/process1"/>
    <dgm:cxn modelId="{B3D6E233-5F27-E74C-8D30-4D4E9D519E42}" srcId="{3DD4442B-F071-FB4D-ACEF-DE1DFB28E426}" destId="{116F510C-BEAE-5049-8FB1-9AD934CAD9F0}" srcOrd="1" destOrd="0" parTransId="{A94965CB-F3DA-F54E-9FE4-1F5A9375254C}" sibTransId="{974276ED-243D-BB48-9DF1-CFC25071BD62}"/>
    <dgm:cxn modelId="{0634DF53-0069-9F43-90DC-913A08BA1F83}" type="presOf" srcId="{F0AD441F-5D63-B744-A09B-0028F9A2C391}" destId="{E0231BBA-F0CE-7145-BBAB-B83010969B5F}" srcOrd="0" destOrd="0" presId="urn:microsoft.com/office/officeart/2005/8/layout/process1"/>
    <dgm:cxn modelId="{5C473B68-C241-D04C-BAE6-71A34E807049}" type="presOf" srcId="{5E4F97A3-ADE2-0B4A-90E5-E19DA4C4EC4C}" destId="{D4F7241A-FF2C-9040-96DE-3AB5D1DD8568}" srcOrd="0" destOrd="0" presId="urn:microsoft.com/office/officeart/2005/8/layout/process1"/>
    <dgm:cxn modelId="{87C38569-8B4B-D540-8B19-9FDA85A8147A}" srcId="{3DD4442B-F071-FB4D-ACEF-DE1DFB28E426}" destId="{5E4F97A3-ADE2-0B4A-90E5-E19DA4C4EC4C}" srcOrd="0" destOrd="0" parTransId="{D9D3BCBE-7912-DE41-AB98-959C4520458B}" sibTransId="{F0AD441F-5D63-B744-A09B-0028F9A2C391}"/>
    <dgm:cxn modelId="{B89750BA-5177-5D4E-89B1-A9B56AE23C65}" type="presOf" srcId="{3DD4442B-F071-FB4D-ACEF-DE1DFB28E426}" destId="{2BC5FD01-7C71-2D4A-B038-359FBE06342F}" srcOrd="0" destOrd="0" presId="urn:microsoft.com/office/officeart/2005/8/layout/process1"/>
    <dgm:cxn modelId="{B07B83E3-8BBB-0943-8C3E-E80ACFE8A111}" type="presParOf" srcId="{2BC5FD01-7C71-2D4A-B038-359FBE06342F}" destId="{D4F7241A-FF2C-9040-96DE-3AB5D1DD8568}" srcOrd="0" destOrd="0" presId="urn:microsoft.com/office/officeart/2005/8/layout/process1"/>
    <dgm:cxn modelId="{F099EED3-F83E-084C-AE79-62191C1FE874}" type="presParOf" srcId="{2BC5FD01-7C71-2D4A-B038-359FBE06342F}" destId="{E0231BBA-F0CE-7145-BBAB-B83010969B5F}" srcOrd="1" destOrd="0" presId="urn:microsoft.com/office/officeart/2005/8/layout/process1"/>
    <dgm:cxn modelId="{57FDD11E-67AA-BE46-BB83-4242E12770F5}" type="presParOf" srcId="{E0231BBA-F0CE-7145-BBAB-B83010969B5F}" destId="{B422DBFB-51D7-BC42-ADA6-460116D1D14A}" srcOrd="0" destOrd="0" presId="urn:microsoft.com/office/officeart/2005/8/layout/process1"/>
    <dgm:cxn modelId="{556348E8-9AB7-B642-B8D4-B9C60AB178E1}" type="presParOf" srcId="{2BC5FD01-7C71-2D4A-B038-359FBE06342F}" destId="{CC78F7E5-2704-E04B-B6A4-C4B58E380A6F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433F68-E5E1-9444-8242-5DE3DE4C082A}" type="doc">
      <dgm:prSet loTypeId="urn:microsoft.com/office/officeart/2005/8/layout/arrow4" loCatId="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6427E07-6696-0945-9D6C-9E9A6EB1C8E5}">
      <dgm:prSet phldrT="[Текст]"/>
      <dgm:spPr/>
      <dgm:t>
        <a:bodyPr/>
        <a:lstStyle/>
        <a:p>
          <a:pPr algn="ctr"/>
          <a:r>
            <a:rPr lang="ru-RU" dirty="0"/>
            <a:t>снижение количества проблемных объектов как на федеральном уровне, так и на региональном уровне</a:t>
          </a:r>
        </a:p>
      </dgm:t>
    </dgm:pt>
    <dgm:pt modelId="{7C3D87F4-B0AC-5744-95DB-A9995D088B46}" type="parTrans" cxnId="{60C681A3-0FB5-DB48-BE1A-5E210C2C61D1}">
      <dgm:prSet/>
      <dgm:spPr/>
      <dgm:t>
        <a:bodyPr/>
        <a:lstStyle/>
        <a:p>
          <a:endParaRPr lang="ru-RU"/>
        </a:p>
      </dgm:t>
    </dgm:pt>
    <dgm:pt modelId="{0BDFEF7F-CF72-AB4F-B72F-F570DE0F3064}" type="sibTrans" cxnId="{60C681A3-0FB5-DB48-BE1A-5E210C2C61D1}">
      <dgm:prSet/>
      <dgm:spPr/>
      <dgm:t>
        <a:bodyPr/>
        <a:lstStyle/>
        <a:p>
          <a:endParaRPr lang="ru-RU"/>
        </a:p>
      </dgm:t>
    </dgm:pt>
    <dgm:pt modelId="{0F2EE5D6-8DB9-2D43-9081-2CC19B062525}">
      <dgm:prSet phldrT="[Текст]"/>
      <dgm:spPr/>
      <dgm:t>
        <a:bodyPr/>
        <a:lstStyle/>
        <a:p>
          <a:pPr algn="ctr"/>
          <a:r>
            <a:rPr lang="ru-RU" dirty="0"/>
            <a:t>снижение объемов вложений в проблемные объекты как на федеральном уровне, так и на региональном уровне</a:t>
          </a:r>
        </a:p>
      </dgm:t>
    </dgm:pt>
    <dgm:pt modelId="{7797EA99-B8C0-724F-82C6-7EA6390A3C3F}" type="parTrans" cxnId="{24C61D5A-D4C1-8F4C-8E61-CF24A2766A4E}">
      <dgm:prSet/>
      <dgm:spPr/>
      <dgm:t>
        <a:bodyPr/>
        <a:lstStyle/>
        <a:p>
          <a:endParaRPr lang="ru-RU"/>
        </a:p>
      </dgm:t>
    </dgm:pt>
    <dgm:pt modelId="{2CADDE30-3D37-8243-BD08-10DE92B8579A}" type="sibTrans" cxnId="{24C61D5A-D4C1-8F4C-8E61-CF24A2766A4E}">
      <dgm:prSet/>
      <dgm:spPr/>
      <dgm:t>
        <a:bodyPr/>
        <a:lstStyle/>
        <a:p>
          <a:endParaRPr lang="ru-RU"/>
        </a:p>
      </dgm:t>
    </dgm:pt>
    <dgm:pt modelId="{857AA1B2-30BD-DD47-BE7C-571295300598}" type="pres">
      <dgm:prSet presAssocID="{53433F68-E5E1-9444-8242-5DE3DE4C082A}" presName="compositeShape" presStyleCnt="0">
        <dgm:presLayoutVars>
          <dgm:chMax val="2"/>
          <dgm:dir/>
          <dgm:resizeHandles val="exact"/>
        </dgm:presLayoutVars>
      </dgm:prSet>
      <dgm:spPr/>
    </dgm:pt>
    <dgm:pt modelId="{D24CF268-845F-354F-8D14-424A4EE0E1A4}" type="pres">
      <dgm:prSet presAssocID="{A6427E07-6696-0945-9D6C-9E9A6EB1C8E5}" presName="upArrow" presStyleLbl="node1" presStyleIdx="0" presStyleCnt="2" custAng="10800000" custScaleX="53087"/>
      <dgm:spPr/>
    </dgm:pt>
    <dgm:pt modelId="{954633A0-742E-0049-9FEF-F40AA14F3536}" type="pres">
      <dgm:prSet presAssocID="{A6427E07-6696-0945-9D6C-9E9A6EB1C8E5}" presName="upArrowText" presStyleLbl="revTx" presStyleIdx="0" presStyleCnt="2">
        <dgm:presLayoutVars>
          <dgm:chMax val="0"/>
          <dgm:bulletEnabled val="1"/>
        </dgm:presLayoutVars>
      </dgm:prSet>
      <dgm:spPr/>
    </dgm:pt>
    <dgm:pt modelId="{3EE5061D-5838-2145-AEAF-66B94FC97CB4}" type="pres">
      <dgm:prSet presAssocID="{0F2EE5D6-8DB9-2D43-9081-2CC19B062525}" presName="downArrow" presStyleLbl="node1" presStyleIdx="1" presStyleCnt="2" custScaleX="53087"/>
      <dgm:spPr/>
    </dgm:pt>
    <dgm:pt modelId="{1C46CF0B-3D7B-5245-8614-3410A8E67EC3}" type="pres">
      <dgm:prSet presAssocID="{0F2EE5D6-8DB9-2D43-9081-2CC19B062525}" presName="downArrowText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24C61D5A-D4C1-8F4C-8E61-CF24A2766A4E}" srcId="{53433F68-E5E1-9444-8242-5DE3DE4C082A}" destId="{0F2EE5D6-8DB9-2D43-9081-2CC19B062525}" srcOrd="1" destOrd="0" parTransId="{7797EA99-B8C0-724F-82C6-7EA6390A3C3F}" sibTransId="{2CADDE30-3D37-8243-BD08-10DE92B8579A}"/>
    <dgm:cxn modelId="{54B29F5F-CAD9-B146-948E-E092097F48F7}" type="presOf" srcId="{0F2EE5D6-8DB9-2D43-9081-2CC19B062525}" destId="{1C46CF0B-3D7B-5245-8614-3410A8E67EC3}" srcOrd="0" destOrd="0" presId="urn:microsoft.com/office/officeart/2005/8/layout/arrow4"/>
    <dgm:cxn modelId="{60C681A3-0FB5-DB48-BE1A-5E210C2C61D1}" srcId="{53433F68-E5E1-9444-8242-5DE3DE4C082A}" destId="{A6427E07-6696-0945-9D6C-9E9A6EB1C8E5}" srcOrd="0" destOrd="0" parTransId="{7C3D87F4-B0AC-5744-95DB-A9995D088B46}" sibTransId="{0BDFEF7F-CF72-AB4F-B72F-F570DE0F3064}"/>
    <dgm:cxn modelId="{470A09B2-4A7F-0048-8F38-6C7492C1E37F}" type="presOf" srcId="{53433F68-E5E1-9444-8242-5DE3DE4C082A}" destId="{857AA1B2-30BD-DD47-BE7C-571295300598}" srcOrd="0" destOrd="0" presId="urn:microsoft.com/office/officeart/2005/8/layout/arrow4"/>
    <dgm:cxn modelId="{DB4789D1-EE2D-F04C-9892-D646D199CD51}" type="presOf" srcId="{A6427E07-6696-0945-9D6C-9E9A6EB1C8E5}" destId="{954633A0-742E-0049-9FEF-F40AA14F3536}" srcOrd="0" destOrd="0" presId="urn:microsoft.com/office/officeart/2005/8/layout/arrow4"/>
    <dgm:cxn modelId="{631C93CC-A9D2-A642-9F11-8C3B9DCB8882}" type="presParOf" srcId="{857AA1B2-30BD-DD47-BE7C-571295300598}" destId="{D24CF268-845F-354F-8D14-424A4EE0E1A4}" srcOrd="0" destOrd="0" presId="urn:microsoft.com/office/officeart/2005/8/layout/arrow4"/>
    <dgm:cxn modelId="{4DF92796-0A70-F640-A2BC-0FB0CA86375E}" type="presParOf" srcId="{857AA1B2-30BD-DD47-BE7C-571295300598}" destId="{954633A0-742E-0049-9FEF-F40AA14F3536}" srcOrd="1" destOrd="0" presId="urn:microsoft.com/office/officeart/2005/8/layout/arrow4"/>
    <dgm:cxn modelId="{89E0DA75-D21C-A040-85C9-928E5BC3638F}" type="presParOf" srcId="{857AA1B2-30BD-DD47-BE7C-571295300598}" destId="{3EE5061D-5838-2145-AEAF-66B94FC97CB4}" srcOrd="2" destOrd="0" presId="urn:microsoft.com/office/officeart/2005/8/layout/arrow4"/>
    <dgm:cxn modelId="{4343830B-7F72-3640-BB4F-D29115EAC96B}" type="presParOf" srcId="{857AA1B2-30BD-DD47-BE7C-571295300598}" destId="{1C46CF0B-3D7B-5245-8614-3410A8E67EC3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B9C71E-41A6-2847-9A4D-ECF155677D9E}" type="doc">
      <dgm:prSet loTypeId="urn:microsoft.com/office/officeart/2005/8/layout/process3" loCatId="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2CC750F-EE8F-3F49-92DC-84AB1CF0FAE0}">
      <dgm:prSet phldrT="[Текст]"/>
      <dgm:spPr/>
      <dgm:t>
        <a:bodyPr/>
        <a:lstStyle/>
        <a:p>
          <a:r>
            <a:rPr lang="ru-RU" dirty="0"/>
            <a:t>2015</a:t>
          </a:r>
        </a:p>
      </dgm:t>
    </dgm:pt>
    <dgm:pt modelId="{5D2055B0-8762-4D49-A954-47EAA1286615}" type="parTrans" cxnId="{8404EA6B-D119-554D-AEE4-EDCAEB1F2A98}">
      <dgm:prSet/>
      <dgm:spPr/>
      <dgm:t>
        <a:bodyPr/>
        <a:lstStyle/>
        <a:p>
          <a:endParaRPr lang="ru-RU"/>
        </a:p>
      </dgm:t>
    </dgm:pt>
    <dgm:pt modelId="{8200B889-C384-894C-B26D-92F47AACB9E1}" type="sibTrans" cxnId="{8404EA6B-D119-554D-AEE4-EDCAEB1F2A98}">
      <dgm:prSet/>
      <dgm:spPr/>
      <dgm:t>
        <a:bodyPr/>
        <a:lstStyle/>
        <a:p>
          <a:endParaRPr lang="ru-RU"/>
        </a:p>
      </dgm:t>
    </dgm:pt>
    <dgm:pt modelId="{F36A24C7-D14E-5D42-8AB2-D4E4FE22D8FE}">
      <dgm:prSet phldrT="[Текст]"/>
      <dgm:spPr/>
      <dgm:t>
        <a:bodyPr/>
        <a:lstStyle/>
        <a:p>
          <a:r>
            <a:rPr lang="ru-RU" dirty="0"/>
            <a:t>ДК</a:t>
          </a:r>
        </a:p>
      </dgm:t>
    </dgm:pt>
    <dgm:pt modelId="{62C2AA0F-79B4-7843-9421-E465FFB53A44}" type="parTrans" cxnId="{531CC749-4FD8-224B-9F4A-FEB2A9BC0751}">
      <dgm:prSet/>
      <dgm:spPr/>
      <dgm:t>
        <a:bodyPr/>
        <a:lstStyle/>
        <a:p>
          <a:endParaRPr lang="ru-RU"/>
        </a:p>
      </dgm:t>
    </dgm:pt>
    <dgm:pt modelId="{D7FA4B22-F7E2-924D-B22E-9AEAE392141F}" type="sibTrans" cxnId="{531CC749-4FD8-224B-9F4A-FEB2A9BC0751}">
      <dgm:prSet/>
      <dgm:spPr/>
      <dgm:t>
        <a:bodyPr/>
        <a:lstStyle/>
        <a:p>
          <a:endParaRPr lang="ru-RU"/>
        </a:p>
      </dgm:t>
    </dgm:pt>
    <dgm:pt modelId="{8BA5A988-569D-1440-980B-CF187DF35B2F}">
      <dgm:prSet phldrT="[Текст]"/>
      <dgm:spPr/>
      <dgm:t>
        <a:bodyPr/>
        <a:lstStyle/>
        <a:p>
          <a:r>
            <a:rPr lang="ru-RU" dirty="0"/>
            <a:t>2018</a:t>
          </a:r>
        </a:p>
      </dgm:t>
    </dgm:pt>
    <dgm:pt modelId="{7CEEF3AC-57A1-2D48-8893-B8473821AC44}" type="parTrans" cxnId="{3617EFC4-0CE5-034B-90DB-450013651A2D}">
      <dgm:prSet/>
      <dgm:spPr/>
      <dgm:t>
        <a:bodyPr/>
        <a:lstStyle/>
        <a:p>
          <a:endParaRPr lang="ru-RU"/>
        </a:p>
      </dgm:t>
    </dgm:pt>
    <dgm:pt modelId="{67ECE9B8-5CBE-A444-A66D-27A5BACA9CBE}" type="sibTrans" cxnId="{3617EFC4-0CE5-034B-90DB-450013651A2D}">
      <dgm:prSet/>
      <dgm:spPr/>
      <dgm:t>
        <a:bodyPr/>
        <a:lstStyle/>
        <a:p>
          <a:endParaRPr lang="ru-RU"/>
        </a:p>
      </dgm:t>
    </dgm:pt>
    <dgm:pt modelId="{E468A236-B606-F14C-B8AC-46F622CF7F7F}">
      <dgm:prSet phldrT="[Текст]"/>
      <dgm:spPr/>
      <dgm:t>
        <a:bodyPr/>
        <a:lstStyle/>
        <a:p>
          <a:r>
            <a:rPr lang="ru-RU" dirty="0"/>
            <a:t>ДК</a:t>
          </a:r>
        </a:p>
      </dgm:t>
    </dgm:pt>
    <dgm:pt modelId="{B883FC5C-E61B-0E4A-89DE-A5D1192AB873}" type="parTrans" cxnId="{FABADACA-2562-A547-A9EF-7806E4007851}">
      <dgm:prSet/>
      <dgm:spPr/>
      <dgm:t>
        <a:bodyPr/>
        <a:lstStyle/>
        <a:p>
          <a:endParaRPr lang="ru-RU"/>
        </a:p>
      </dgm:t>
    </dgm:pt>
    <dgm:pt modelId="{658A171A-A28D-4A49-AFA7-F49DD3612D75}" type="sibTrans" cxnId="{FABADACA-2562-A547-A9EF-7806E4007851}">
      <dgm:prSet/>
      <dgm:spPr/>
      <dgm:t>
        <a:bodyPr/>
        <a:lstStyle/>
        <a:p>
          <a:endParaRPr lang="ru-RU"/>
        </a:p>
      </dgm:t>
    </dgm:pt>
    <dgm:pt modelId="{1349A67F-40CA-424C-ABE5-178CABEA7072}">
      <dgm:prSet phldrT="[Текст]"/>
      <dgm:spPr/>
      <dgm:t>
        <a:bodyPr/>
        <a:lstStyle/>
        <a:p>
          <a:r>
            <a:rPr lang="ru-RU" dirty="0"/>
            <a:t>2023</a:t>
          </a:r>
        </a:p>
      </dgm:t>
    </dgm:pt>
    <dgm:pt modelId="{CAE2DA53-7629-0E40-BE84-B675DCBE4BD1}" type="parTrans" cxnId="{3923F7BC-DF61-9E44-97E8-9C3E3DFCE41C}">
      <dgm:prSet/>
      <dgm:spPr/>
      <dgm:t>
        <a:bodyPr/>
        <a:lstStyle/>
        <a:p>
          <a:endParaRPr lang="ru-RU"/>
        </a:p>
      </dgm:t>
    </dgm:pt>
    <dgm:pt modelId="{650E7E80-CE8C-594F-B600-61470887D2DA}" type="sibTrans" cxnId="{3923F7BC-DF61-9E44-97E8-9C3E3DFCE41C}">
      <dgm:prSet/>
      <dgm:spPr/>
      <dgm:t>
        <a:bodyPr/>
        <a:lstStyle/>
        <a:p>
          <a:endParaRPr lang="ru-RU"/>
        </a:p>
      </dgm:t>
    </dgm:pt>
    <dgm:pt modelId="{94107E27-8278-E14A-B7CE-4B496D777E70}">
      <dgm:prSet phldrT="[Текст]"/>
      <dgm:spPr/>
      <dgm:t>
        <a:bodyPr/>
        <a:lstStyle/>
        <a:p>
          <a:r>
            <a:rPr lang="ru-RU" dirty="0"/>
            <a:t>Пору-</a:t>
          </a:r>
        </a:p>
      </dgm:t>
    </dgm:pt>
    <dgm:pt modelId="{24C564EF-1D2B-F24C-BE02-0A52B09F5C01}" type="parTrans" cxnId="{439EC6CB-61E5-D14A-A3FB-5AF9C6A41AFD}">
      <dgm:prSet/>
      <dgm:spPr/>
      <dgm:t>
        <a:bodyPr/>
        <a:lstStyle/>
        <a:p>
          <a:endParaRPr lang="ru-RU"/>
        </a:p>
      </dgm:t>
    </dgm:pt>
    <dgm:pt modelId="{3DAE6065-BB6F-6448-BC8A-664642D6C265}" type="sibTrans" cxnId="{439EC6CB-61E5-D14A-A3FB-5AF9C6A41AFD}">
      <dgm:prSet/>
      <dgm:spPr/>
      <dgm:t>
        <a:bodyPr/>
        <a:lstStyle/>
        <a:p>
          <a:endParaRPr lang="ru-RU"/>
        </a:p>
      </dgm:t>
    </dgm:pt>
    <dgm:pt modelId="{265E2CF5-8E21-6741-A11A-7F159E1D4A1E}">
      <dgm:prSet phldrT="[Текст]"/>
      <dgm:spPr/>
      <dgm:t>
        <a:bodyPr/>
        <a:lstStyle/>
        <a:p>
          <a:pPr>
            <a:buNone/>
          </a:pPr>
          <a:r>
            <a:rPr lang="ru-RU" dirty="0" err="1"/>
            <a:t>чение</a:t>
          </a:r>
          <a:endParaRPr lang="ru-RU" dirty="0"/>
        </a:p>
      </dgm:t>
    </dgm:pt>
    <dgm:pt modelId="{BF4B9127-77E7-754C-B7A9-035C114DD5E4}" type="parTrans" cxnId="{9437759A-9E2E-1842-9F5E-FFC6AE279E99}">
      <dgm:prSet/>
      <dgm:spPr/>
      <dgm:t>
        <a:bodyPr/>
        <a:lstStyle/>
        <a:p>
          <a:endParaRPr lang="ru-RU"/>
        </a:p>
      </dgm:t>
    </dgm:pt>
    <dgm:pt modelId="{98AD854C-CC8C-394D-8135-98A6E772DBE5}" type="sibTrans" cxnId="{9437759A-9E2E-1842-9F5E-FFC6AE279E99}">
      <dgm:prSet/>
      <dgm:spPr/>
      <dgm:t>
        <a:bodyPr/>
        <a:lstStyle/>
        <a:p>
          <a:endParaRPr lang="ru-RU"/>
        </a:p>
      </dgm:t>
    </dgm:pt>
    <dgm:pt modelId="{6D3C1C94-E558-B84D-A150-97EBBFF1BE28}" type="pres">
      <dgm:prSet presAssocID="{A9B9C71E-41A6-2847-9A4D-ECF155677D9E}" presName="linearFlow" presStyleCnt="0">
        <dgm:presLayoutVars>
          <dgm:dir/>
          <dgm:animLvl val="lvl"/>
          <dgm:resizeHandles val="exact"/>
        </dgm:presLayoutVars>
      </dgm:prSet>
      <dgm:spPr/>
    </dgm:pt>
    <dgm:pt modelId="{2D377FEA-C37F-6D46-888B-07BE2BECE2C3}" type="pres">
      <dgm:prSet presAssocID="{92CC750F-EE8F-3F49-92DC-84AB1CF0FAE0}" presName="composite" presStyleCnt="0"/>
      <dgm:spPr/>
    </dgm:pt>
    <dgm:pt modelId="{3E0FC031-7F6B-5644-A151-0EF8B1B3620E}" type="pres">
      <dgm:prSet presAssocID="{92CC750F-EE8F-3F49-92DC-84AB1CF0FAE0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D0D58CA-803A-BC49-959D-CCB9FE373E6E}" type="pres">
      <dgm:prSet presAssocID="{92CC750F-EE8F-3F49-92DC-84AB1CF0FAE0}" presName="parSh" presStyleLbl="node1" presStyleIdx="0" presStyleCnt="3"/>
      <dgm:spPr/>
    </dgm:pt>
    <dgm:pt modelId="{2E66F98A-78D1-964F-98DB-398B5C68A990}" type="pres">
      <dgm:prSet presAssocID="{92CC750F-EE8F-3F49-92DC-84AB1CF0FAE0}" presName="desTx" presStyleLbl="fgAcc1" presStyleIdx="0" presStyleCnt="3">
        <dgm:presLayoutVars>
          <dgm:bulletEnabled val="1"/>
        </dgm:presLayoutVars>
      </dgm:prSet>
      <dgm:spPr/>
    </dgm:pt>
    <dgm:pt modelId="{165529D6-E125-AD4D-865F-DAF627CAD219}" type="pres">
      <dgm:prSet presAssocID="{8200B889-C384-894C-B26D-92F47AACB9E1}" presName="sibTrans" presStyleLbl="sibTrans2D1" presStyleIdx="0" presStyleCnt="2"/>
      <dgm:spPr/>
    </dgm:pt>
    <dgm:pt modelId="{BAB02099-4893-A84D-844B-23C519CADFBF}" type="pres">
      <dgm:prSet presAssocID="{8200B889-C384-894C-B26D-92F47AACB9E1}" presName="connTx" presStyleLbl="sibTrans2D1" presStyleIdx="0" presStyleCnt="2"/>
      <dgm:spPr/>
    </dgm:pt>
    <dgm:pt modelId="{B30DC25F-CC16-D848-AC2F-4A045DC7A6F3}" type="pres">
      <dgm:prSet presAssocID="{8BA5A988-569D-1440-980B-CF187DF35B2F}" presName="composite" presStyleCnt="0"/>
      <dgm:spPr/>
    </dgm:pt>
    <dgm:pt modelId="{786B332D-EB6A-4943-B470-AB73468B9CEC}" type="pres">
      <dgm:prSet presAssocID="{8BA5A988-569D-1440-980B-CF187DF35B2F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8A154CBF-307C-2649-8AD4-2DF0844B6C80}" type="pres">
      <dgm:prSet presAssocID="{8BA5A988-569D-1440-980B-CF187DF35B2F}" presName="parSh" presStyleLbl="node1" presStyleIdx="1" presStyleCnt="3"/>
      <dgm:spPr/>
    </dgm:pt>
    <dgm:pt modelId="{1A41D326-3F7A-0D4B-A612-30B59F5A1AB8}" type="pres">
      <dgm:prSet presAssocID="{8BA5A988-569D-1440-980B-CF187DF35B2F}" presName="desTx" presStyleLbl="fgAcc1" presStyleIdx="1" presStyleCnt="3">
        <dgm:presLayoutVars>
          <dgm:bulletEnabled val="1"/>
        </dgm:presLayoutVars>
      </dgm:prSet>
      <dgm:spPr/>
    </dgm:pt>
    <dgm:pt modelId="{43E53333-B561-1B48-9E85-D6109DB6B50C}" type="pres">
      <dgm:prSet presAssocID="{67ECE9B8-5CBE-A444-A66D-27A5BACA9CBE}" presName="sibTrans" presStyleLbl="sibTrans2D1" presStyleIdx="1" presStyleCnt="2"/>
      <dgm:spPr/>
    </dgm:pt>
    <dgm:pt modelId="{D6AD5C39-6BC4-BE48-AF72-8726070A4CD9}" type="pres">
      <dgm:prSet presAssocID="{67ECE9B8-5CBE-A444-A66D-27A5BACA9CBE}" presName="connTx" presStyleLbl="sibTrans2D1" presStyleIdx="1" presStyleCnt="2"/>
      <dgm:spPr/>
    </dgm:pt>
    <dgm:pt modelId="{DFEB896C-DCA5-3C49-ABE5-1F5FAB55C446}" type="pres">
      <dgm:prSet presAssocID="{1349A67F-40CA-424C-ABE5-178CABEA7072}" presName="composite" presStyleCnt="0"/>
      <dgm:spPr/>
    </dgm:pt>
    <dgm:pt modelId="{655BBAD7-D080-A046-9AB9-2076BBE8B2E0}" type="pres">
      <dgm:prSet presAssocID="{1349A67F-40CA-424C-ABE5-178CABEA7072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EC5C6-A32C-1E4C-A7C6-DE567944C196}" type="pres">
      <dgm:prSet presAssocID="{1349A67F-40CA-424C-ABE5-178CABEA7072}" presName="parSh" presStyleLbl="node1" presStyleIdx="2" presStyleCnt="3"/>
      <dgm:spPr/>
    </dgm:pt>
    <dgm:pt modelId="{6282AE7A-64E9-7C42-AFDB-37503435B049}" type="pres">
      <dgm:prSet presAssocID="{1349A67F-40CA-424C-ABE5-178CABEA7072}" presName="desTx" presStyleLbl="fgAcc1" presStyleIdx="2" presStyleCnt="3">
        <dgm:presLayoutVars>
          <dgm:bulletEnabled val="1"/>
        </dgm:presLayoutVars>
      </dgm:prSet>
      <dgm:spPr/>
    </dgm:pt>
  </dgm:ptLst>
  <dgm:cxnLst>
    <dgm:cxn modelId="{E307AF04-2E29-F040-BFCE-9A363751AFE1}" type="presOf" srcId="{E468A236-B606-F14C-B8AC-46F622CF7F7F}" destId="{1A41D326-3F7A-0D4B-A612-30B59F5A1AB8}" srcOrd="0" destOrd="0" presId="urn:microsoft.com/office/officeart/2005/8/layout/process3"/>
    <dgm:cxn modelId="{750DD320-0765-AA40-BA27-CF56A9ECDA76}" type="presOf" srcId="{8BA5A988-569D-1440-980B-CF187DF35B2F}" destId="{8A154CBF-307C-2649-8AD4-2DF0844B6C80}" srcOrd="1" destOrd="0" presId="urn:microsoft.com/office/officeart/2005/8/layout/process3"/>
    <dgm:cxn modelId="{46619330-0D03-1244-BB14-B675546DA9BC}" type="presOf" srcId="{92CC750F-EE8F-3F49-92DC-84AB1CF0FAE0}" destId="{3E0FC031-7F6B-5644-A151-0EF8B1B3620E}" srcOrd="0" destOrd="0" presId="urn:microsoft.com/office/officeart/2005/8/layout/process3"/>
    <dgm:cxn modelId="{52BC4633-EF66-5448-AD10-81BC339A47AD}" type="presOf" srcId="{8200B889-C384-894C-B26D-92F47AACB9E1}" destId="{165529D6-E125-AD4D-865F-DAF627CAD219}" srcOrd="0" destOrd="0" presId="urn:microsoft.com/office/officeart/2005/8/layout/process3"/>
    <dgm:cxn modelId="{2864E846-DC14-4642-BD1C-D690AA67102E}" type="presOf" srcId="{94107E27-8278-E14A-B7CE-4B496D777E70}" destId="{6282AE7A-64E9-7C42-AFDB-37503435B049}" srcOrd="0" destOrd="0" presId="urn:microsoft.com/office/officeart/2005/8/layout/process3"/>
    <dgm:cxn modelId="{ECD96147-2F94-C94E-8746-95460F8985AA}" type="presOf" srcId="{8200B889-C384-894C-B26D-92F47AACB9E1}" destId="{BAB02099-4893-A84D-844B-23C519CADFBF}" srcOrd="1" destOrd="0" presId="urn:microsoft.com/office/officeart/2005/8/layout/process3"/>
    <dgm:cxn modelId="{531CC749-4FD8-224B-9F4A-FEB2A9BC0751}" srcId="{92CC750F-EE8F-3F49-92DC-84AB1CF0FAE0}" destId="{F36A24C7-D14E-5D42-8AB2-D4E4FE22D8FE}" srcOrd="0" destOrd="0" parTransId="{62C2AA0F-79B4-7843-9421-E465FFB53A44}" sibTransId="{D7FA4B22-F7E2-924D-B22E-9AEAE392141F}"/>
    <dgm:cxn modelId="{DD865154-148F-704B-90F9-65F1CD30C4AD}" type="presOf" srcId="{F36A24C7-D14E-5D42-8AB2-D4E4FE22D8FE}" destId="{2E66F98A-78D1-964F-98DB-398B5C68A990}" srcOrd="0" destOrd="0" presId="urn:microsoft.com/office/officeart/2005/8/layout/process3"/>
    <dgm:cxn modelId="{B2695C62-86F4-794A-AF25-E2DECE641715}" type="presOf" srcId="{A9B9C71E-41A6-2847-9A4D-ECF155677D9E}" destId="{6D3C1C94-E558-B84D-A150-97EBBFF1BE28}" srcOrd="0" destOrd="0" presId="urn:microsoft.com/office/officeart/2005/8/layout/process3"/>
    <dgm:cxn modelId="{8404EA6B-D119-554D-AEE4-EDCAEB1F2A98}" srcId="{A9B9C71E-41A6-2847-9A4D-ECF155677D9E}" destId="{92CC750F-EE8F-3F49-92DC-84AB1CF0FAE0}" srcOrd="0" destOrd="0" parTransId="{5D2055B0-8762-4D49-A954-47EAA1286615}" sibTransId="{8200B889-C384-894C-B26D-92F47AACB9E1}"/>
    <dgm:cxn modelId="{C4A86F76-2D3F-DF43-ABED-01AE22219A03}" type="presOf" srcId="{1349A67F-40CA-424C-ABE5-178CABEA7072}" destId="{655BBAD7-D080-A046-9AB9-2076BBE8B2E0}" srcOrd="0" destOrd="0" presId="urn:microsoft.com/office/officeart/2005/8/layout/process3"/>
    <dgm:cxn modelId="{9437759A-9E2E-1842-9F5E-FFC6AE279E99}" srcId="{1349A67F-40CA-424C-ABE5-178CABEA7072}" destId="{265E2CF5-8E21-6741-A11A-7F159E1D4A1E}" srcOrd="1" destOrd="0" parTransId="{BF4B9127-77E7-754C-B7A9-035C114DD5E4}" sibTransId="{98AD854C-CC8C-394D-8135-98A6E772DBE5}"/>
    <dgm:cxn modelId="{CF66DBA4-126C-D443-B78A-F06858071663}" type="presOf" srcId="{1349A67F-40CA-424C-ABE5-178CABEA7072}" destId="{F8EEC5C6-A32C-1E4C-A7C6-DE567944C196}" srcOrd="1" destOrd="0" presId="urn:microsoft.com/office/officeart/2005/8/layout/process3"/>
    <dgm:cxn modelId="{1FA522B8-3218-F247-A033-D89C19CF2F60}" type="presOf" srcId="{67ECE9B8-5CBE-A444-A66D-27A5BACA9CBE}" destId="{43E53333-B561-1B48-9E85-D6109DB6B50C}" srcOrd="0" destOrd="0" presId="urn:microsoft.com/office/officeart/2005/8/layout/process3"/>
    <dgm:cxn modelId="{3923F7BC-DF61-9E44-97E8-9C3E3DFCE41C}" srcId="{A9B9C71E-41A6-2847-9A4D-ECF155677D9E}" destId="{1349A67F-40CA-424C-ABE5-178CABEA7072}" srcOrd="2" destOrd="0" parTransId="{CAE2DA53-7629-0E40-BE84-B675DCBE4BD1}" sibTransId="{650E7E80-CE8C-594F-B600-61470887D2DA}"/>
    <dgm:cxn modelId="{E4DFFCBF-302E-C646-9ABE-949047BC7950}" type="presOf" srcId="{8BA5A988-569D-1440-980B-CF187DF35B2F}" destId="{786B332D-EB6A-4943-B470-AB73468B9CEC}" srcOrd="0" destOrd="0" presId="urn:microsoft.com/office/officeart/2005/8/layout/process3"/>
    <dgm:cxn modelId="{3617EFC4-0CE5-034B-90DB-450013651A2D}" srcId="{A9B9C71E-41A6-2847-9A4D-ECF155677D9E}" destId="{8BA5A988-569D-1440-980B-CF187DF35B2F}" srcOrd="1" destOrd="0" parTransId="{7CEEF3AC-57A1-2D48-8893-B8473821AC44}" sibTransId="{67ECE9B8-5CBE-A444-A66D-27A5BACA9CBE}"/>
    <dgm:cxn modelId="{FABADACA-2562-A547-A9EF-7806E4007851}" srcId="{8BA5A988-569D-1440-980B-CF187DF35B2F}" destId="{E468A236-B606-F14C-B8AC-46F622CF7F7F}" srcOrd="0" destOrd="0" parTransId="{B883FC5C-E61B-0E4A-89DE-A5D1192AB873}" sibTransId="{658A171A-A28D-4A49-AFA7-F49DD3612D75}"/>
    <dgm:cxn modelId="{439EC6CB-61E5-D14A-A3FB-5AF9C6A41AFD}" srcId="{1349A67F-40CA-424C-ABE5-178CABEA7072}" destId="{94107E27-8278-E14A-B7CE-4B496D777E70}" srcOrd="0" destOrd="0" parTransId="{24C564EF-1D2B-F24C-BE02-0A52B09F5C01}" sibTransId="{3DAE6065-BB6F-6448-BC8A-664642D6C265}"/>
    <dgm:cxn modelId="{C0F3ACE0-584C-7D40-8C1F-0C6CEBCA8990}" type="presOf" srcId="{67ECE9B8-5CBE-A444-A66D-27A5BACA9CBE}" destId="{D6AD5C39-6BC4-BE48-AF72-8726070A4CD9}" srcOrd="1" destOrd="0" presId="urn:microsoft.com/office/officeart/2005/8/layout/process3"/>
    <dgm:cxn modelId="{64FF7BEE-9CB9-2941-9E40-5733A17C9527}" type="presOf" srcId="{265E2CF5-8E21-6741-A11A-7F159E1D4A1E}" destId="{6282AE7A-64E9-7C42-AFDB-37503435B049}" srcOrd="0" destOrd="1" presId="urn:microsoft.com/office/officeart/2005/8/layout/process3"/>
    <dgm:cxn modelId="{BF9916F9-EB88-C241-AFA2-805A12582686}" type="presOf" srcId="{92CC750F-EE8F-3F49-92DC-84AB1CF0FAE0}" destId="{4D0D58CA-803A-BC49-959D-CCB9FE373E6E}" srcOrd="1" destOrd="0" presId="urn:microsoft.com/office/officeart/2005/8/layout/process3"/>
    <dgm:cxn modelId="{DEA519CF-4763-3049-86AB-6222C504F32B}" type="presParOf" srcId="{6D3C1C94-E558-B84D-A150-97EBBFF1BE28}" destId="{2D377FEA-C37F-6D46-888B-07BE2BECE2C3}" srcOrd="0" destOrd="0" presId="urn:microsoft.com/office/officeart/2005/8/layout/process3"/>
    <dgm:cxn modelId="{35F33EF8-3EB7-594A-B87E-572C56F5B38A}" type="presParOf" srcId="{2D377FEA-C37F-6D46-888B-07BE2BECE2C3}" destId="{3E0FC031-7F6B-5644-A151-0EF8B1B3620E}" srcOrd="0" destOrd="0" presId="urn:microsoft.com/office/officeart/2005/8/layout/process3"/>
    <dgm:cxn modelId="{BC794381-B6A3-A343-9E4D-4F2C0470A0D7}" type="presParOf" srcId="{2D377FEA-C37F-6D46-888B-07BE2BECE2C3}" destId="{4D0D58CA-803A-BC49-959D-CCB9FE373E6E}" srcOrd="1" destOrd="0" presId="urn:microsoft.com/office/officeart/2005/8/layout/process3"/>
    <dgm:cxn modelId="{3CF1EFD6-7AB6-734F-BC34-DF5BD7E2C25F}" type="presParOf" srcId="{2D377FEA-C37F-6D46-888B-07BE2BECE2C3}" destId="{2E66F98A-78D1-964F-98DB-398B5C68A990}" srcOrd="2" destOrd="0" presId="urn:microsoft.com/office/officeart/2005/8/layout/process3"/>
    <dgm:cxn modelId="{05DC3625-51FC-0940-A098-853FAFC278CA}" type="presParOf" srcId="{6D3C1C94-E558-B84D-A150-97EBBFF1BE28}" destId="{165529D6-E125-AD4D-865F-DAF627CAD219}" srcOrd="1" destOrd="0" presId="urn:microsoft.com/office/officeart/2005/8/layout/process3"/>
    <dgm:cxn modelId="{181E71CA-FF1C-8E45-B573-6F279494ABA7}" type="presParOf" srcId="{165529D6-E125-AD4D-865F-DAF627CAD219}" destId="{BAB02099-4893-A84D-844B-23C519CADFBF}" srcOrd="0" destOrd="0" presId="urn:microsoft.com/office/officeart/2005/8/layout/process3"/>
    <dgm:cxn modelId="{61A6C56D-26B4-DB44-BF53-065E2832A5B0}" type="presParOf" srcId="{6D3C1C94-E558-B84D-A150-97EBBFF1BE28}" destId="{B30DC25F-CC16-D848-AC2F-4A045DC7A6F3}" srcOrd="2" destOrd="0" presId="urn:microsoft.com/office/officeart/2005/8/layout/process3"/>
    <dgm:cxn modelId="{2E11CC12-718D-164B-8924-845BF2E8DD50}" type="presParOf" srcId="{B30DC25F-CC16-D848-AC2F-4A045DC7A6F3}" destId="{786B332D-EB6A-4943-B470-AB73468B9CEC}" srcOrd="0" destOrd="0" presId="urn:microsoft.com/office/officeart/2005/8/layout/process3"/>
    <dgm:cxn modelId="{EF5825A9-B292-0442-A28F-9AD6DE2E12B6}" type="presParOf" srcId="{B30DC25F-CC16-D848-AC2F-4A045DC7A6F3}" destId="{8A154CBF-307C-2649-8AD4-2DF0844B6C80}" srcOrd="1" destOrd="0" presId="urn:microsoft.com/office/officeart/2005/8/layout/process3"/>
    <dgm:cxn modelId="{4EBB12F6-32A7-BA42-A1A5-8DACC6755851}" type="presParOf" srcId="{B30DC25F-CC16-D848-AC2F-4A045DC7A6F3}" destId="{1A41D326-3F7A-0D4B-A612-30B59F5A1AB8}" srcOrd="2" destOrd="0" presId="urn:microsoft.com/office/officeart/2005/8/layout/process3"/>
    <dgm:cxn modelId="{E92E6C2D-AC92-5C42-922D-A87FD6CDB213}" type="presParOf" srcId="{6D3C1C94-E558-B84D-A150-97EBBFF1BE28}" destId="{43E53333-B561-1B48-9E85-D6109DB6B50C}" srcOrd="3" destOrd="0" presId="urn:microsoft.com/office/officeart/2005/8/layout/process3"/>
    <dgm:cxn modelId="{59B86FEF-D887-4A41-9D2A-ABFBEAC52E1E}" type="presParOf" srcId="{43E53333-B561-1B48-9E85-D6109DB6B50C}" destId="{D6AD5C39-6BC4-BE48-AF72-8726070A4CD9}" srcOrd="0" destOrd="0" presId="urn:microsoft.com/office/officeart/2005/8/layout/process3"/>
    <dgm:cxn modelId="{3FE4FC98-6BDB-664E-B174-20E490CD27E4}" type="presParOf" srcId="{6D3C1C94-E558-B84D-A150-97EBBFF1BE28}" destId="{DFEB896C-DCA5-3C49-ABE5-1F5FAB55C446}" srcOrd="4" destOrd="0" presId="urn:microsoft.com/office/officeart/2005/8/layout/process3"/>
    <dgm:cxn modelId="{3D43C373-F3C6-5C46-8D46-237E32F80D43}" type="presParOf" srcId="{DFEB896C-DCA5-3C49-ABE5-1F5FAB55C446}" destId="{655BBAD7-D080-A046-9AB9-2076BBE8B2E0}" srcOrd="0" destOrd="0" presId="urn:microsoft.com/office/officeart/2005/8/layout/process3"/>
    <dgm:cxn modelId="{C4572F11-4E51-6448-B440-9A96961318C5}" type="presParOf" srcId="{DFEB896C-DCA5-3C49-ABE5-1F5FAB55C446}" destId="{F8EEC5C6-A32C-1E4C-A7C6-DE567944C196}" srcOrd="1" destOrd="0" presId="urn:microsoft.com/office/officeart/2005/8/layout/process3"/>
    <dgm:cxn modelId="{D24D6619-F0BF-3040-B9E4-806DC3041F6E}" type="presParOf" srcId="{DFEB896C-DCA5-3C49-ABE5-1F5FAB55C446}" destId="{6282AE7A-64E9-7C42-AFDB-37503435B049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FDFF32F-F33F-AF4E-B8FA-0BFFBF102FD7}" type="doc">
      <dgm:prSet loTypeId="urn:microsoft.com/office/officeart/2008/layout/Lin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159FF2-9666-6D49-9BF1-C4E1A2A4A0AC}">
      <dgm:prSet phldrT="[Текст]"/>
      <dgm:spPr/>
      <dgm:t>
        <a:bodyPr/>
        <a:lstStyle/>
        <a:p>
          <a:r>
            <a:rPr lang="ru-RU" dirty="0"/>
            <a:t>обеспечивается</a:t>
          </a:r>
        </a:p>
      </dgm:t>
    </dgm:pt>
    <dgm:pt modelId="{84A1AB43-E7BD-5146-A6F5-87C924544EBF}" type="parTrans" cxnId="{85F9A4EA-8B31-3546-B8D4-BD20008C98FF}">
      <dgm:prSet/>
      <dgm:spPr/>
      <dgm:t>
        <a:bodyPr/>
        <a:lstStyle/>
        <a:p>
          <a:endParaRPr lang="ru-RU"/>
        </a:p>
      </dgm:t>
    </dgm:pt>
    <dgm:pt modelId="{86466CAB-D090-F540-AF8D-B7CCDE9707B7}" type="sibTrans" cxnId="{85F9A4EA-8B31-3546-B8D4-BD20008C98FF}">
      <dgm:prSet/>
      <dgm:spPr/>
      <dgm:t>
        <a:bodyPr/>
        <a:lstStyle/>
        <a:p>
          <a:endParaRPr lang="ru-RU"/>
        </a:p>
      </dgm:t>
    </dgm:pt>
    <dgm:pt modelId="{ECDD853F-D52B-AC40-9C7B-A2EA00C49F18}">
      <dgm:prSet phldrT="[Текст]"/>
      <dgm:spPr/>
      <dgm:t>
        <a:bodyPr/>
        <a:lstStyle/>
        <a:p>
          <a:r>
            <a:rPr lang="ru-RU" dirty="0"/>
            <a:t>на регулярной основе</a:t>
          </a:r>
        </a:p>
      </dgm:t>
    </dgm:pt>
    <dgm:pt modelId="{76A39538-101E-6B4D-B8A7-83D8A2769761}" type="parTrans" cxnId="{A2CB594E-27B5-754C-9AED-970016A0E9C9}">
      <dgm:prSet/>
      <dgm:spPr/>
      <dgm:t>
        <a:bodyPr/>
        <a:lstStyle/>
        <a:p>
          <a:endParaRPr lang="ru-RU"/>
        </a:p>
      </dgm:t>
    </dgm:pt>
    <dgm:pt modelId="{24DEB4AC-7EA3-C74B-8320-8D5CE227C033}" type="sibTrans" cxnId="{A2CB594E-27B5-754C-9AED-970016A0E9C9}">
      <dgm:prSet/>
      <dgm:spPr/>
      <dgm:t>
        <a:bodyPr/>
        <a:lstStyle/>
        <a:p>
          <a:endParaRPr lang="ru-RU"/>
        </a:p>
      </dgm:t>
    </dgm:pt>
    <dgm:pt modelId="{34695EF8-6EC1-5249-A413-F8500751A2F8}">
      <dgm:prSet phldrT="[Текст]"/>
      <dgm:spPr/>
      <dgm:t>
        <a:bodyPr/>
        <a:lstStyle/>
        <a:p>
          <a:r>
            <a:rPr lang="ru-RU" dirty="0"/>
            <a:t>информирование руководителя, принятие им решений</a:t>
          </a:r>
        </a:p>
      </dgm:t>
    </dgm:pt>
    <dgm:pt modelId="{2376B211-F986-1140-B34D-9E2C9037AA36}" type="parTrans" cxnId="{52112DD1-D33D-BC4C-A8B2-6D43AB710BD7}">
      <dgm:prSet/>
      <dgm:spPr/>
      <dgm:t>
        <a:bodyPr/>
        <a:lstStyle/>
        <a:p>
          <a:endParaRPr lang="ru-RU"/>
        </a:p>
      </dgm:t>
    </dgm:pt>
    <dgm:pt modelId="{54CB3D35-83ED-F742-A09B-A399FEC94673}" type="sibTrans" cxnId="{52112DD1-D33D-BC4C-A8B2-6D43AB710BD7}">
      <dgm:prSet/>
      <dgm:spPr/>
      <dgm:t>
        <a:bodyPr/>
        <a:lstStyle/>
        <a:p>
          <a:endParaRPr lang="ru-RU"/>
        </a:p>
      </dgm:t>
    </dgm:pt>
    <dgm:pt modelId="{5647E905-48D9-F14C-A518-2AFA808AC96E}">
      <dgm:prSet phldrT="[Текст]"/>
      <dgm:spPr/>
      <dgm:t>
        <a:bodyPr/>
        <a:lstStyle/>
        <a:p>
          <a:r>
            <a:rPr lang="ru-RU" dirty="0"/>
            <a:t>разработка и реализация мер на снижение объема ДЗ с низким качеством</a:t>
          </a:r>
        </a:p>
      </dgm:t>
    </dgm:pt>
    <dgm:pt modelId="{B6A56EFF-B3F5-0E43-84D1-B1CD05DA2D71}" type="parTrans" cxnId="{9CF88727-90F5-B14A-B3B3-106AC2E01151}">
      <dgm:prSet/>
      <dgm:spPr/>
      <dgm:t>
        <a:bodyPr/>
        <a:lstStyle/>
        <a:p>
          <a:endParaRPr lang="ru-RU"/>
        </a:p>
      </dgm:t>
    </dgm:pt>
    <dgm:pt modelId="{018591B4-FB48-1B4D-907E-9CCA0D87D455}" type="sibTrans" cxnId="{9CF88727-90F5-B14A-B3B3-106AC2E01151}">
      <dgm:prSet/>
      <dgm:spPr/>
      <dgm:t>
        <a:bodyPr/>
        <a:lstStyle/>
        <a:p>
          <a:endParaRPr lang="ru-RU"/>
        </a:p>
      </dgm:t>
    </dgm:pt>
    <dgm:pt modelId="{AB29650D-EB78-5C47-BC8A-C9F725EE9F49}" type="pres">
      <dgm:prSet presAssocID="{AFDFF32F-F33F-AF4E-B8FA-0BFFBF102FD7}" presName="vert0" presStyleCnt="0">
        <dgm:presLayoutVars>
          <dgm:dir/>
          <dgm:animOne val="branch"/>
          <dgm:animLvl val="lvl"/>
        </dgm:presLayoutVars>
      </dgm:prSet>
      <dgm:spPr/>
    </dgm:pt>
    <dgm:pt modelId="{4989C7E7-9DAB-7543-B436-F242056ED1C4}" type="pres">
      <dgm:prSet presAssocID="{D0159FF2-9666-6D49-9BF1-C4E1A2A4A0AC}" presName="thickLine" presStyleLbl="alignNode1" presStyleIdx="0" presStyleCnt="1"/>
      <dgm:spPr/>
    </dgm:pt>
    <dgm:pt modelId="{388867E2-90AC-7945-A9C2-8CD46521734A}" type="pres">
      <dgm:prSet presAssocID="{D0159FF2-9666-6D49-9BF1-C4E1A2A4A0AC}" presName="horz1" presStyleCnt="0"/>
      <dgm:spPr/>
    </dgm:pt>
    <dgm:pt modelId="{3E4DCC5F-D55B-3048-8DE9-F35EAF5D1760}" type="pres">
      <dgm:prSet presAssocID="{D0159FF2-9666-6D49-9BF1-C4E1A2A4A0AC}" presName="tx1" presStyleLbl="revTx" presStyleIdx="0" presStyleCnt="4"/>
      <dgm:spPr/>
    </dgm:pt>
    <dgm:pt modelId="{F71E3F6A-413B-544C-9565-B4FDD99FEE64}" type="pres">
      <dgm:prSet presAssocID="{D0159FF2-9666-6D49-9BF1-C4E1A2A4A0AC}" presName="vert1" presStyleCnt="0"/>
      <dgm:spPr/>
    </dgm:pt>
    <dgm:pt modelId="{6FD8EF83-032D-A44A-A3F1-78EC350FA5B4}" type="pres">
      <dgm:prSet presAssocID="{ECDD853F-D52B-AC40-9C7B-A2EA00C49F18}" presName="vertSpace2a" presStyleCnt="0"/>
      <dgm:spPr/>
    </dgm:pt>
    <dgm:pt modelId="{A89C1D20-D061-564B-AB17-198DB25E22B8}" type="pres">
      <dgm:prSet presAssocID="{ECDD853F-D52B-AC40-9C7B-A2EA00C49F18}" presName="horz2" presStyleCnt="0"/>
      <dgm:spPr/>
    </dgm:pt>
    <dgm:pt modelId="{DCF6BFC8-A47D-2B41-85BC-81A90CF0BC14}" type="pres">
      <dgm:prSet presAssocID="{ECDD853F-D52B-AC40-9C7B-A2EA00C49F18}" presName="horzSpace2" presStyleCnt="0"/>
      <dgm:spPr/>
    </dgm:pt>
    <dgm:pt modelId="{C746528F-25F7-AE44-A0E0-3ED3DF66CE03}" type="pres">
      <dgm:prSet presAssocID="{ECDD853F-D52B-AC40-9C7B-A2EA00C49F18}" presName="tx2" presStyleLbl="revTx" presStyleIdx="1" presStyleCnt="4"/>
      <dgm:spPr/>
    </dgm:pt>
    <dgm:pt modelId="{223245AC-6C11-DA42-ACA2-3B39DB022357}" type="pres">
      <dgm:prSet presAssocID="{ECDD853F-D52B-AC40-9C7B-A2EA00C49F18}" presName="vert2" presStyleCnt="0"/>
      <dgm:spPr/>
    </dgm:pt>
    <dgm:pt modelId="{C8BA5F56-9B10-3042-8696-16BE78CFA7FC}" type="pres">
      <dgm:prSet presAssocID="{ECDD853F-D52B-AC40-9C7B-A2EA00C49F18}" presName="thinLine2b" presStyleLbl="callout" presStyleIdx="0" presStyleCnt="3"/>
      <dgm:spPr/>
    </dgm:pt>
    <dgm:pt modelId="{FE250EC8-4733-764A-AF7D-F5EFA6C75FF2}" type="pres">
      <dgm:prSet presAssocID="{ECDD853F-D52B-AC40-9C7B-A2EA00C49F18}" presName="vertSpace2b" presStyleCnt="0"/>
      <dgm:spPr/>
    </dgm:pt>
    <dgm:pt modelId="{3CEC9528-6751-4A49-A6EA-7477721FB3BB}" type="pres">
      <dgm:prSet presAssocID="{34695EF8-6EC1-5249-A413-F8500751A2F8}" presName="horz2" presStyleCnt="0"/>
      <dgm:spPr/>
    </dgm:pt>
    <dgm:pt modelId="{CA8EAC66-5A66-0442-9BBF-CA390EDFFC66}" type="pres">
      <dgm:prSet presAssocID="{34695EF8-6EC1-5249-A413-F8500751A2F8}" presName="horzSpace2" presStyleCnt="0"/>
      <dgm:spPr/>
    </dgm:pt>
    <dgm:pt modelId="{2CA7947B-3767-3E4E-89FE-1030D58D7BF7}" type="pres">
      <dgm:prSet presAssocID="{34695EF8-6EC1-5249-A413-F8500751A2F8}" presName="tx2" presStyleLbl="revTx" presStyleIdx="2" presStyleCnt="4"/>
      <dgm:spPr/>
    </dgm:pt>
    <dgm:pt modelId="{72B882CA-418D-E34F-AEAB-1361BDD03058}" type="pres">
      <dgm:prSet presAssocID="{34695EF8-6EC1-5249-A413-F8500751A2F8}" presName="vert2" presStyleCnt="0"/>
      <dgm:spPr/>
    </dgm:pt>
    <dgm:pt modelId="{E5793105-3F9A-3143-9B5B-EECFA87945E8}" type="pres">
      <dgm:prSet presAssocID="{34695EF8-6EC1-5249-A413-F8500751A2F8}" presName="thinLine2b" presStyleLbl="callout" presStyleIdx="1" presStyleCnt="3"/>
      <dgm:spPr/>
    </dgm:pt>
    <dgm:pt modelId="{C2196E11-98BA-024C-873D-EF6669B57D32}" type="pres">
      <dgm:prSet presAssocID="{34695EF8-6EC1-5249-A413-F8500751A2F8}" presName="vertSpace2b" presStyleCnt="0"/>
      <dgm:spPr/>
    </dgm:pt>
    <dgm:pt modelId="{B1E63197-C7DA-0144-9BE4-667808E19732}" type="pres">
      <dgm:prSet presAssocID="{5647E905-48D9-F14C-A518-2AFA808AC96E}" presName="horz2" presStyleCnt="0"/>
      <dgm:spPr/>
    </dgm:pt>
    <dgm:pt modelId="{D155C8C4-6303-2348-8C1E-11009A460888}" type="pres">
      <dgm:prSet presAssocID="{5647E905-48D9-F14C-A518-2AFA808AC96E}" presName="horzSpace2" presStyleCnt="0"/>
      <dgm:spPr/>
    </dgm:pt>
    <dgm:pt modelId="{B9AD50CF-42CC-D54C-BEE6-61DDFFB0DCB9}" type="pres">
      <dgm:prSet presAssocID="{5647E905-48D9-F14C-A518-2AFA808AC96E}" presName="tx2" presStyleLbl="revTx" presStyleIdx="3" presStyleCnt="4"/>
      <dgm:spPr/>
    </dgm:pt>
    <dgm:pt modelId="{1B811B9A-7945-4241-B910-4B9295E1D2CC}" type="pres">
      <dgm:prSet presAssocID="{5647E905-48D9-F14C-A518-2AFA808AC96E}" presName="vert2" presStyleCnt="0"/>
      <dgm:spPr/>
    </dgm:pt>
    <dgm:pt modelId="{A6091DDF-3882-F94F-8971-5F2D4BFECC09}" type="pres">
      <dgm:prSet presAssocID="{5647E905-48D9-F14C-A518-2AFA808AC96E}" presName="thinLine2b" presStyleLbl="callout" presStyleIdx="2" presStyleCnt="3"/>
      <dgm:spPr/>
    </dgm:pt>
    <dgm:pt modelId="{06EC43AA-E0B0-DB4C-899F-8B3CDB2DB468}" type="pres">
      <dgm:prSet presAssocID="{5647E905-48D9-F14C-A518-2AFA808AC96E}" presName="vertSpace2b" presStyleCnt="0"/>
      <dgm:spPr/>
    </dgm:pt>
  </dgm:ptLst>
  <dgm:cxnLst>
    <dgm:cxn modelId="{5E57C610-A0F8-6743-9EBB-7B22A4BA0AB8}" type="presOf" srcId="{D0159FF2-9666-6D49-9BF1-C4E1A2A4A0AC}" destId="{3E4DCC5F-D55B-3048-8DE9-F35EAF5D1760}" srcOrd="0" destOrd="0" presId="urn:microsoft.com/office/officeart/2008/layout/LinedList"/>
    <dgm:cxn modelId="{9CF88727-90F5-B14A-B3B3-106AC2E01151}" srcId="{D0159FF2-9666-6D49-9BF1-C4E1A2A4A0AC}" destId="{5647E905-48D9-F14C-A518-2AFA808AC96E}" srcOrd="2" destOrd="0" parTransId="{B6A56EFF-B3F5-0E43-84D1-B1CD05DA2D71}" sibTransId="{018591B4-FB48-1B4D-907E-9CCA0D87D455}"/>
    <dgm:cxn modelId="{A2CB594E-27B5-754C-9AED-970016A0E9C9}" srcId="{D0159FF2-9666-6D49-9BF1-C4E1A2A4A0AC}" destId="{ECDD853F-D52B-AC40-9C7B-A2EA00C49F18}" srcOrd="0" destOrd="0" parTransId="{76A39538-101E-6B4D-B8A7-83D8A2769761}" sibTransId="{24DEB4AC-7EA3-C74B-8320-8D5CE227C033}"/>
    <dgm:cxn modelId="{2FFA5155-87C1-3E43-AAAD-C3C33DC07226}" type="presOf" srcId="{34695EF8-6EC1-5249-A413-F8500751A2F8}" destId="{2CA7947B-3767-3E4E-89FE-1030D58D7BF7}" srcOrd="0" destOrd="0" presId="urn:microsoft.com/office/officeart/2008/layout/LinedList"/>
    <dgm:cxn modelId="{E5056E6C-4DC3-FB40-B64D-73218CEE996B}" type="presOf" srcId="{5647E905-48D9-F14C-A518-2AFA808AC96E}" destId="{B9AD50CF-42CC-D54C-BEE6-61DDFFB0DCB9}" srcOrd="0" destOrd="0" presId="urn:microsoft.com/office/officeart/2008/layout/LinedList"/>
    <dgm:cxn modelId="{6DD94A95-1D59-354D-95C3-B952A54BD43C}" type="presOf" srcId="{AFDFF32F-F33F-AF4E-B8FA-0BFFBF102FD7}" destId="{AB29650D-EB78-5C47-BC8A-C9F725EE9F49}" srcOrd="0" destOrd="0" presId="urn:microsoft.com/office/officeart/2008/layout/LinedList"/>
    <dgm:cxn modelId="{F432A2A1-FBB2-2F47-A688-CA6FDAD246DD}" type="presOf" srcId="{ECDD853F-D52B-AC40-9C7B-A2EA00C49F18}" destId="{C746528F-25F7-AE44-A0E0-3ED3DF66CE03}" srcOrd="0" destOrd="0" presId="urn:microsoft.com/office/officeart/2008/layout/LinedList"/>
    <dgm:cxn modelId="{52112DD1-D33D-BC4C-A8B2-6D43AB710BD7}" srcId="{D0159FF2-9666-6D49-9BF1-C4E1A2A4A0AC}" destId="{34695EF8-6EC1-5249-A413-F8500751A2F8}" srcOrd="1" destOrd="0" parTransId="{2376B211-F986-1140-B34D-9E2C9037AA36}" sibTransId="{54CB3D35-83ED-F742-A09B-A399FEC94673}"/>
    <dgm:cxn modelId="{85F9A4EA-8B31-3546-B8D4-BD20008C98FF}" srcId="{AFDFF32F-F33F-AF4E-B8FA-0BFFBF102FD7}" destId="{D0159FF2-9666-6D49-9BF1-C4E1A2A4A0AC}" srcOrd="0" destOrd="0" parTransId="{84A1AB43-E7BD-5146-A6F5-87C924544EBF}" sibTransId="{86466CAB-D090-F540-AF8D-B7CCDE9707B7}"/>
    <dgm:cxn modelId="{0ED5A68D-5A35-5B49-BCA8-1CC5578EEF1B}" type="presParOf" srcId="{AB29650D-EB78-5C47-BC8A-C9F725EE9F49}" destId="{4989C7E7-9DAB-7543-B436-F242056ED1C4}" srcOrd="0" destOrd="0" presId="urn:microsoft.com/office/officeart/2008/layout/LinedList"/>
    <dgm:cxn modelId="{B04CC25E-90BD-8445-A033-9F9D9C9652EB}" type="presParOf" srcId="{AB29650D-EB78-5C47-BC8A-C9F725EE9F49}" destId="{388867E2-90AC-7945-A9C2-8CD46521734A}" srcOrd="1" destOrd="0" presId="urn:microsoft.com/office/officeart/2008/layout/LinedList"/>
    <dgm:cxn modelId="{C8A8507D-9033-894F-B92C-FC5709E18042}" type="presParOf" srcId="{388867E2-90AC-7945-A9C2-8CD46521734A}" destId="{3E4DCC5F-D55B-3048-8DE9-F35EAF5D1760}" srcOrd="0" destOrd="0" presId="urn:microsoft.com/office/officeart/2008/layout/LinedList"/>
    <dgm:cxn modelId="{3C51D03C-5455-6A4F-AEDC-17DCEF97C342}" type="presParOf" srcId="{388867E2-90AC-7945-A9C2-8CD46521734A}" destId="{F71E3F6A-413B-544C-9565-B4FDD99FEE64}" srcOrd="1" destOrd="0" presId="urn:microsoft.com/office/officeart/2008/layout/LinedList"/>
    <dgm:cxn modelId="{3ECD4E95-9CC9-B348-8EAF-152134E5E6B3}" type="presParOf" srcId="{F71E3F6A-413B-544C-9565-B4FDD99FEE64}" destId="{6FD8EF83-032D-A44A-A3F1-78EC350FA5B4}" srcOrd="0" destOrd="0" presId="urn:microsoft.com/office/officeart/2008/layout/LinedList"/>
    <dgm:cxn modelId="{899D185D-59BE-8B46-ADD6-7B14E27EB733}" type="presParOf" srcId="{F71E3F6A-413B-544C-9565-B4FDD99FEE64}" destId="{A89C1D20-D061-564B-AB17-198DB25E22B8}" srcOrd="1" destOrd="0" presId="urn:microsoft.com/office/officeart/2008/layout/LinedList"/>
    <dgm:cxn modelId="{46418EBD-A863-474D-A678-427A76E6D0EF}" type="presParOf" srcId="{A89C1D20-D061-564B-AB17-198DB25E22B8}" destId="{DCF6BFC8-A47D-2B41-85BC-81A90CF0BC14}" srcOrd="0" destOrd="0" presId="urn:microsoft.com/office/officeart/2008/layout/LinedList"/>
    <dgm:cxn modelId="{4EAB4B02-241D-EB4D-9C1D-D01C2A48E940}" type="presParOf" srcId="{A89C1D20-D061-564B-AB17-198DB25E22B8}" destId="{C746528F-25F7-AE44-A0E0-3ED3DF66CE03}" srcOrd="1" destOrd="0" presId="urn:microsoft.com/office/officeart/2008/layout/LinedList"/>
    <dgm:cxn modelId="{25459A91-BE0C-E541-A020-FEEFE84C299C}" type="presParOf" srcId="{A89C1D20-D061-564B-AB17-198DB25E22B8}" destId="{223245AC-6C11-DA42-ACA2-3B39DB022357}" srcOrd="2" destOrd="0" presId="urn:microsoft.com/office/officeart/2008/layout/LinedList"/>
    <dgm:cxn modelId="{3D15AA3F-B973-0A4E-8E7A-1C5527335879}" type="presParOf" srcId="{F71E3F6A-413B-544C-9565-B4FDD99FEE64}" destId="{C8BA5F56-9B10-3042-8696-16BE78CFA7FC}" srcOrd="2" destOrd="0" presId="urn:microsoft.com/office/officeart/2008/layout/LinedList"/>
    <dgm:cxn modelId="{380AD55D-3F99-1442-8215-B90FAE8D626E}" type="presParOf" srcId="{F71E3F6A-413B-544C-9565-B4FDD99FEE64}" destId="{FE250EC8-4733-764A-AF7D-F5EFA6C75FF2}" srcOrd="3" destOrd="0" presId="urn:microsoft.com/office/officeart/2008/layout/LinedList"/>
    <dgm:cxn modelId="{1F80B95F-28F9-AC44-81E8-B641CDBCD23D}" type="presParOf" srcId="{F71E3F6A-413B-544C-9565-B4FDD99FEE64}" destId="{3CEC9528-6751-4A49-A6EA-7477721FB3BB}" srcOrd="4" destOrd="0" presId="urn:microsoft.com/office/officeart/2008/layout/LinedList"/>
    <dgm:cxn modelId="{907EE38C-7441-5748-9890-2628EC61500C}" type="presParOf" srcId="{3CEC9528-6751-4A49-A6EA-7477721FB3BB}" destId="{CA8EAC66-5A66-0442-9BBF-CA390EDFFC66}" srcOrd="0" destOrd="0" presId="urn:microsoft.com/office/officeart/2008/layout/LinedList"/>
    <dgm:cxn modelId="{F62F1B99-33E7-1348-B936-8239992589E4}" type="presParOf" srcId="{3CEC9528-6751-4A49-A6EA-7477721FB3BB}" destId="{2CA7947B-3767-3E4E-89FE-1030D58D7BF7}" srcOrd="1" destOrd="0" presId="urn:microsoft.com/office/officeart/2008/layout/LinedList"/>
    <dgm:cxn modelId="{D069F5BE-9C7C-B940-9984-3A7B2F5A4F21}" type="presParOf" srcId="{3CEC9528-6751-4A49-A6EA-7477721FB3BB}" destId="{72B882CA-418D-E34F-AEAB-1361BDD03058}" srcOrd="2" destOrd="0" presId="urn:microsoft.com/office/officeart/2008/layout/LinedList"/>
    <dgm:cxn modelId="{5A0A213C-B629-F44F-8DC2-4F95BFD64C9E}" type="presParOf" srcId="{F71E3F6A-413B-544C-9565-B4FDD99FEE64}" destId="{E5793105-3F9A-3143-9B5B-EECFA87945E8}" srcOrd="5" destOrd="0" presId="urn:microsoft.com/office/officeart/2008/layout/LinedList"/>
    <dgm:cxn modelId="{738F81C1-1213-4648-8C44-87A826545ECF}" type="presParOf" srcId="{F71E3F6A-413B-544C-9565-B4FDD99FEE64}" destId="{C2196E11-98BA-024C-873D-EF6669B57D32}" srcOrd="6" destOrd="0" presId="urn:microsoft.com/office/officeart/2008/layout/LinedList"/>
    <dgm:cxn modelId="{70D016B0-8F41-C647-9985-1F68D7DE0441}" type="presParOf" srcId="{F71E3F6A-413B-544C-9565-B4FDD99FEE64}" destId="{B1E63197-C7DA-0144-9BE4-667808E19732}" srcOrd="7" destOrd="0" presId="urn:microsoft.com/office/officeart/2008/layout/LinedList"/>
    <dgm:cxn modelId="{FCAE8FE8-76C0-0E46-8F23-C59FC8C7C042}" type="presParOf" srcId="{B1E63197-C7DA-0144-9BE4-667808E19732}" destId="{D155C8C4-6303-2348-8C1E-11009A460888}" srcOrd="0" destOrd="0" presId="urn:microsoft.com/office/officeart/2008/layout/LinedList"/>
    <dgm:cxn modelId="{6E4E1CBA-9065-8941-A2EB-D615CCFE4137}" type="presParOf" srcId="{B1E63197-C7DA-0144-9BE4-667808E19732}" destId="{B9AD50CF-42CC-D54C-BEE6-61DDFFB0DCB9}" srcOrd="1" destOrd="0" presId="urn:microsoft.com/office/officeart/2008/layout/LinedList"/>
    <dgm:cxn modelId="{905EBFB0-5D77-AB43-8DCB-7F7417CC8287}" type="presParOf" srcId="{B1E63197-C7DA-0144-9BE4-667808E19732}" destId="{1B811B9A-7945-4241-B910-4B9295E1D2CC}" srcOrd="2" destOrd="0" presId="urn:microsoft.com/office/officeart/2008/layout/LinedList"/>
    <dgm:cxn modelId="{6E1F1747-4F24-8A44-AD7C-38823B7E5C7C}" type="presParOf" srcId="{F71E3F6A-413B-544C-9565-B4FDD99FEE64}" destId="{A6091DDF-3882-F94F-8971-5F2D4BFECC09}" srcOrd="8" destOrd="0" presId="urn:microsoft.com/office/officeart/2008/layout/LinedList"/>
    <dgm:cxn modelId="{2C502B65-83A3-484E-A9F0-0CE4EB45D8F0}" type="presParOf" srcId="{F71E3F6A-413B-544C-9565-B4FDD99FEE64}" destId="{06EC43AA-E0B0-DB4C-899F-8B3CDB2DB468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90A7709-AD24-7443-8B57-0CC58BD03EE6}" type="doc">
      <dgm:prSet loTypeId="urn:microsoft.com/office/officeart/2005/8/layout/vList5" loCatId="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73BFE6E0-1436-D141-B0AB-5D3B9C95261D}">
      <dgm:prSet phldrT="[Текст]"/>
      <dgm:spPr/>
      <dgm:t>
        <a:bodyPr/>
        <a:lstStyle/>
        <a:p>
          <a:r>
            <a: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Цель мониторинга</a:t>
          </a:r>
        </a:p>
      </dgm:t>
    </dgm:pt>
    <dgm:pt modelId="{0852523F-72AC-4E47-A57C-CD93365A73A8}" type="parTrans" cxnId="{871E5BB1-F9FF-D247-BF55-87458260F92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8F4312-50E3-BB45-85BF-5A6B2149F3FB}" type="sibTrans" cxnId="{871E5BB1-F9FF-D247-BF55-87458260F92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728733-AB31-C941-BECE-170FCDF62443}">
      <dgm:prSet phldrT="[Текст]" custT="1"/>
      <dgm:spPr/>
      <dgm:t>
        <a:bodyPr/>
        <a:lstStyle/>
        <a:p>
          <a:pPr algn="just"/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Комплексная оценка структуры и динамики дебиторской задолженности и ее качественных показателей </a:t>
          </a:r>
        </a:p>
      </dgm:t>
    </dgm:pt>
    <dgm:pt modelId="{8F4DEACD-BA5F-6C47-BEB9-34870C3E0929}" type="parTrans" cxnId="{747DD5C9-9EF5-CA41-BBB4-2B6EF66C40B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09CABC-3976-3C44-A48C-4ED6478190F9}" type="sibTrans" cxnId="{747DD5C9-9EF5-CA41-BBB4-2B6EF66C40B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A6DDE8-82E4-5E49-BD4B-A8B02C07A181}">
      <dgm:prSet phldrT="[Текст]"/>
      <dgm:spPr/>
      <dgm:t>
        <a:bodyPr/>
        <a:lstStyle/>
        <a:p>
          <a:r>
            <a: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Задачи мониторинга</a:t>
          </a:r>
        </a:p>
      </dgm:t>
    </dgm:pt>
    <dgm:pt modelId="{D64611B8-7991-8042-9159-A578E6447EA2}" type="parTrans" cxnId="{FF08934B-FF77-C341-B035-6314E4009E6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644D4F-9A38-854B-86E9-E173761229FD}" type="sibTrans" cxnId="{FF08934B-FF77-C341-B035-6314E4009E6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21F1BC-8D49-AC46-926C-6B3A648874E6}">
      <dgm:prSet phldrT="[Текст]" custT="1"/>
      <dgm:spPr/>
      <dgm:t>
        <a:bodyPr/>
        <a:lstStyle/>
        <a:p>
          <a:pPr algn="just"/>
          <a:r>
            <a:rPr lang="ru-RU" sz="1900" dirty="0">
              <a:latin typeface="Times New Roman" panose="02020603050405020304" pitchFamily="18" charset="0"/>
              <a:cs typeface="Times New Roman" panose="02020603050405020304" pitchFamily="18" charset="0"/>
            </a:rPr>
            <a:t>Оценка показателей дебиторской задолженности на отчетную дату и факторов, влияющих на их динамику;</a:t>
          </a:r>
        </a:p>
      </dgm:t>
    </dgm:pt>
    <dgm:pt modelId="{A71807F1-E911-EB45-8D0A-CADF55574680}" type="parTrans" cxnId="{447E8EFC-841E-FC41-9D44-C1A558221F1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C91550-2950-C24A-A00B-960D26C402D9}" type="sibTrans" cxnId="{447E8EFC-841E-FC41-9D44-C1A558221F1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2DBD20-F03E-7F47-9C75-9E1021FF2E6C}">
      <dgm:prSet custT="1"/>
      <dgm:spPr/>
      <dgm:t>
        <a:bodyPr/>
        <a:lstStyle/>
        <a:p>
          <a:pPr algn="just"/>
          <a:r>
            <a:rPr lang="ru-RU" sz="1900" dirty="0">
              <a:latin typeface="Times New Roman" panose="02020603050405020304" pitchFamily="18" charset="0"/>
              <a:cs typeface="Times New Roman" panose="02020603050405020304" pitchFamily="18" charset="0"/>
            </a:rPr>
            <a:t>Оценка эффективности управления дебиторской задолженностью;</a:t>
          </a:r>
        </a:p>
      </dgm:t>
    </dgm:pt>
    <dgm:pt modelId="{E049B867-7DA3-0F48-8636-A51C90596E11}" type="parTrans" cxnId="{343CB147-3363-9E4B-969C-D9523C58A1C2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32458C-487C-004A-AFEB-E5849F31F5CF}" type="sibTrans" cxnId="{343CB147-3363-9E4B-969C-D9523C58A1C2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57B666-CE6B-1A49-B8C2-8CF21E0C1EBA}">
      <dgm:prSet custT="1"/>
      <dgm:spPr/>
      <dgm:t>
        <a:bodyPr/>
        <a:lstStyle/>
        <a:p>
          <a:pPr algn="just"/>
          <a:r>
            <a:rPr lang="ru-RU" sz="1900" dirty="0">
              <a:latin typeface="Times New Roman" panose="02020603050405020304" pitchFamily="18" charset="0"/>
              <a:cs typeface="Times New Roman" panose="02020603050405020304" pitchFamily="18" charset="0"/>
            </a:rPr>
            <a:t>Оценка качества дебиторской задолженности;</a:t>
          </a:r>
        </a:p>
      </dgm:t>
    </dgm:pt>
    <dgm:pt modelId="{1889C07B-366C-684D-B3AA-4E4AC8557884}" type="parTrans" cxnId="{600CD6EF-450C-594E-8959-1A9BD01E4BF0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E68624-AA02-984D-A627-76515B1E54ED}" type="sibTrans" cxnId="{600CD6EF-450C-594E-8959-1A9BD01E4BF0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7A19B8-48B3-2844-BABE-D8B76A292ABC}">
      <dgm:prSet custT="1"/>
      <dgm:spPr/>
      <dgm:t>
        <a:bodyPr/>
        <a:lstStyle/>
        <a:p>
          <a:pPr algn="just"/>
          <a:r>
            <a:rPr lang="ru-RU" sz="1900" dirty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и оценка рисков при управлении дебиторской задолженности</a:t>
          </a:r>
        </a:p>
      </dgm:t>
    </dgm:pt>
    <dgm:pt modelId="{AEA0379F-BDC3-2341-B04A-08D980DCD5D8}" type="parTrans" cxnId="{F9968E6E-5D1A-9B49-B442-B283391C28DD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5170D2-C48C-BD4B-9EB2-79AEDB426AA8}" type="sibTrans" cxnId="{F9968E6E-5D1A-9B49-B442-B283391C28DD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BDF080-0AFF-6D4E-BE96-7E62079238AC}" type="pres">
      <dgm:prSet presAssocID="{A90A7709-AD24-7443-8B57-0CC58BD03EE6}" presName="Name0" presStyleCnt="0">
        <dgm:presLayoutVars>
          <dgm:dir/>
          <dgm:animLvl val="lvl"/>
          <dgm:resizeHandles val="exact"/>
        </dgm:presLayoutVars>
      </dgm:prSet>
      <dgm:spPr/>
    </dgm:pt>
    <dgm:pt modelId="{BD1FA1E2-3238-8C4A-82AA-CD48CEC41079}" type="pres">
      <dgm:prSet presAssocID="{73BFE6E0-1436-D141-B0AB-5D3B9C95261D}" presName="linNode" presStyleCnt="0"/>
      <dgm:spPr/>
    </dgm:pt>
    <dgm:pt modelId="{E39C5F6B-AF2F-014A-8D47-991F7784CB76}" type="pres">
      <dgm:prSet presAssocID="{73BFE6E0-1436-D141-B0AB-5D3B9C95261D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DD4CDF89-5564-374C-90EB-FB79C02C012B}" type="pres">
      <dgm:prSet presAssocID="{73BFE6E0-1436-D141-B0AB-5D3B9C95261D}" presName="descendantText" presStyleLbl="alignAccFollowNode1" presStyleIdx="0" presStyleCnt="2">
        <dgm:presLayoutVars>
          <dgm:bulletEnabled val="1"/>
        </dgm:presLayoutVars>
      </dgm:prSet>
      <dgm:spPr/>
    </dgm:pt>
    <dgm:pt modelId="{A86DC749-1786-3A4E-B1BF-37F5F60EECB2}" type="pres">
      <dgm:prSet presAssocID="{868F4312-50E3-BB45-85BF-5A6B2149F3FB}" presName="sp" presStyleCnt="0"/>
      <dgm:spPr/>
    </dgm:pt>
    <dgm:pt modelId="{FCC33148-5E57-F14E-96CB-2CE0B27B7571}" type="pres">
      <dgm:prSet presAssocID="{28A6DDE8-82E4-5E49-BD4B-A8B02C07A181}" presName="linNode" presStyleCnt="0"/>
      <dgm:spPr/>
    </dgm:pt>
    <dgm:pt modelId="{94372721-01F6-EE4C-8830-E1966AA166C2}" type="pres">
      <dgm:prSet presAssocID="{28A6DDE8-82E4-5E49-BD4B-A8B02C07A181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AEF15271-7343-FD49-819E-069BA7BF05C4}" type="pres">
      <dgm:prSet presAssocID="{28A6DDE8-82E4-5E49-BD4B-A8B02C07A181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0ED90B0E-C0C0-274B-B2E5-CC38AFA6753C}" type="presOf" srcId="{B52DBD20-F03E-7F47-9C75-9E1021FF2E6C}" destId="{AEF15271-7343-FD49-819E-069BA7BF05C4}" srcOrd="0" destOrd="1" presId="urn:microsoft.com/office/officeart/2005/8/layout/vList5"/>
    <dgm:cxn modelId="{2D13D50F-B4E0-444B-A6E6-898DAFCD4C87}" type="presOf" srcId="{73BFE6E0-1436-D141-B0AB-5D3B9C95261D}" destId="{E39C5F6B-AF2F-014A-8D47-991F7784CB76}" srcOrd="0" destOrd="0" presId="urn:microsoft.com/office/officeart/2005/8/layout/vList5"/>
    <dgm:cxn modelId="{437A2041-B6E8-1E42-AD50-BD9F55CBAB55}" type="presOf" srcId="{A90A7709-AD24-7443-8B57-0CC58BD03EE6}" destId="{C4BDF080-0AFF-6D4E-BE96-7E62079238AC}" srcOrd="0" destOrd="0" presId="urn:microsoft.com/office/officeart/2005/8/layout/vList5"/>
    <dgm:cxn modelId="{343CB147-3363-9E4B-969C-D9523C58A1C2}" srcId="{28A6DDE8-82E4-5E49-BD4B-A8B02C07A181}" destId="{B52DBD20-F03E-7F47-9C75-9E1021FF2E6C}" srcOrd="1" destOrd="0" parTransId="{E049B867-7DA3-0F48-8636-A51C90596E11}" sibTransId="{B032458C-487C-004A-AFEB-E5849F31F5CF}"/>
    <dgm:cxn modelId="{FF08934B-FF77-C341-B035-6314E4009E66}" srcId="{A90A7709-AD24-7443-8B57-0CC58BD03EE6}" destId="{28A6DDE8-82E4-5E49-BD4B-A8B02C07A181}" srcOrd="1" destOrd="0" parTransId="{D64611B8-7991-8042-9159-A578E6447EA2}" sibTransId="{24644D4F-9A38-854B-86E9-E173761229FD}"/>
    <dgm:cxn modelId="{B910E459-306A-7D4B-916D-097F7FC1AB16}" type="presOf" srcId="{3E728733-AB31-C941-BECE-170FCDF62443}" destId="{DD4CDF89-5564-374C-90EB-FB79C02C012B}" srcOrd="0" destOrd="0" presId="urn:microsoft.com/office/officeart/2005/8/layout/vList5"/>
    <dgm:cxn modelId="{F9968E6E-5D1A-9B49-B442-B283391C28DD}" srcId="{28A6DDE8-82E4-5E49-BD4B-A8B02C07A181}" destId="{567A19B8-48B3-2844-BABE-D8B76A292ABC}" srcOrd="3" destOrd="0" parTransId="{AEA0379F-BDC3-2341-B04A-08D980DCD5D8}" sibTransId="{985170D2-C48C-BD4B-9EB2-79AEDB426AA8}"/>
    <dgm:cxn modelId="{692F0794-639E-7B47-A82E-4D42E588B4A8}" type="presOf" srcId="{9121F1BC-8D49-AC46-926C-6B3A648874E6}" destId="{AEF15271-7343-FD49-819E-069BA7BF05C4}" srcOrd="0" destOrd="0" presId="urn:microsoft.com/office/officeart/2005/8/layout/vList5"/>
    <dgm:cxn modelId="{871E5BB1-F9FF-D247-BF55-87458260F92C}" srcId="{A90A7709-AD24-7443-8B57-0CC58BD03EE6}" destId="{73BFE6E0-1436-D141-B0AB-5D3B9C95261D}" srcOrd="0" destOrd="0" parTransId="{0852523F-72AC-4E47-A57C-CD93365A73A8}" sibTransId="{868F4312-50E3-BB45-85BF-5A6B2149F3FB}"/>
    <dgm:cxn modelId="{046BEABD-13A5-2C4D-BBCE-FB509B7D85A3}" type="presOf" srcId="{567A19B8-48B3-2844-BABE-D8B76A292ABC}" destId="{AEF15271-7343-FD49-819E-069BA7BF05C4}" srcOrd="0" destOrd="3" presId="urn:microsoft.com/office/officeart/2005/8/layout/vList5"/>
    <dgm:cxn modelId="{747DD5C9-9EF5-CA41-BBB4-2B6EF66C40B1}" srcId="{73BFE6E0-1436-D141-B0AB-5D3B9C95261D}" destId="{3E728733-AB31-C941-BECE-170FCDF62443}" srcOrd="0" destOrd="0" parTransId="{8F4DEACD-BA5F-6C47-BEB9-34870C3E0929}" sibTransId="{C209CABC-3976-3C44-A48C-4ED6478190F9}"/>
    <dgm:cxn modelId="{ED17D2D8-8E38-4749-B642-308CFEB7E728}" type="presOf" srcId="{2757B666-CE6B-1A49-B8C2-8CF21E0C1EBA}" destId="{AEF15271-7343-FD49-819E-069BA7BF05C4}" srcOrd="0" destOrd="2" presId="urn:microsoft.com/office/officeart/2005/8/layout/vList5"/>
    <dgm:cxn modelId="{90C59CE3-9BA8-4546-B1D9-B8B36BF1F522}" type="presOf" srcId="{28A6DDE8-82E4-5E49-BD4B-A8B02C07A181}" destId="{94372721-01F6-EE4C-8830-E1966AA166C2}" srcOrd="0" destOrd="0" presId="urn:microsoft.com/office/officeart/2005/8/layout/vList5"/>
    <dgm:cxn modelId="{600CD6EF-450C-594E-8959-1A9BD01E4BF0}" srcId="{28A6DDE8-82E4-5E49-BD4B-A8B02C07A181}" destId="{2757B666-CE6B-1A49-B8C2-8CF21E0C1EBA}" srcOrd="2" destOrd="0" parTransId="{1889C07B-366C-684D-B3AA-4E4AC8557884}" sibTransId="{DAE68624-AA02-984D-A627-76515B1E54ED}"/>
    <dgm:cxn modelId="{447E8EFC-841E-FC41-9D44-C1A558221F1F}" srcId="{28A6DDE8-82E4-5E49-BD4B-A8B02C07A181}" destId="{9121F1BC-8D49-AC46-926C-6B3A648874E6}" srcOrd="0" destOrd="0" parTransId="{A71807F1-E911-EB45-8D0A-CADF55574680}" sibTransId="{A6C91550-2950-C24A-A00B-960D26C402D9}"/>
    <dgm:cxn modelId="{4A12AD09-CB59-6749-8DD0-D65FC91DD690}" type="presParOf" srcId="{C4BDF080-0AFF-6D4E-BE96-7E62079238AC}" destId="{BD1FA1E2-3238-8C4A-82AA-CD48CEC41079}" srcOrd="0" destOrd="0" presId="urn:microsoft.com/office/officeart/2005/8/layout/vList5"/>
    <dgm:cxn modelId="{0402D7B5-D468-FC4E-9527-B3A32D3C9A00}" type="presParOf" srcId="{BD1FA1E2-3238-8C4A-82AA-CD48CEC41079}" destId="{E39C5F6B-AF2F-014A-8D47-991F7784CB76}" srcOrd="0" destOrd="0" presId="urn:microsoft.com/office/officeart/2005/8/layout/vList5"/>
    <dgm:cxn modelId="{AE37D95B-376C-DB45-B1D1-78EB986064F4}" type="presParOf" srcId="{BD1FA1E2-3238-8C4A-82AA-CD48CEC41079}" destId="{DD4CDF89-5564-374C-90EB-FB79C02C012B}" srcOrd="1" destOrd="0" presId="urn:microsoft.com/office/officeart/2005/8/layout/vList5"/>
    <dgm:cxn modelId="{18FC29CC-CB96-4541-ADEB-00E560D93FF8}" type="presParOf" srcId="{C4BDF080-0AFF-6D4E-BE96-7E62079238AC}" destId="{A86DC749-1786-3A4E-B1BF-37F5F60EECB2}" srcOrd="1" destOrd="0" presId="urn:microsoft.com/office/officeart/2005/8/layout/vList5"/>
    <dgm:cxn modelId="{6048B26B-A1F9-DE49-B996-C549FD70DA75}" type="presParOf" srcId="{C4BDF080-0AFF-6D4E-BE96-7E62079238AC}" destId="{FCC33148-5E57-F14E-96CB-2CE0B27B7571}" srcOrd="2" destOrd="0" presId="urn:microsoft.com/office/officeart/2005/8/layout/vList5"/>
    <dgm:cxn modelId="{EDDB9F04-6754-F647-B034-82D6C1BE9B73}" type="presParOf" srcId="{FCC33148-5E57-F14E-96CB-2CE0B27B7571}" destId="{94372721-01F6-EE4C-8830-E1966AA166C2}" srcOrd="0" destOrd="0" presId="urn:microsoft.com/office/officeart/2005/8/layout/vList5"/>
    <dgm:cxn modelId="{493C05A7-65FC-AE4F-8ADF-3813D3ECA155}" type="presParOf" srcId="{FCC33148-5E57-F14E-96CB-2CE0B27B7571}" destId="{AEF15271-7343-FD49-819E-069BA7BF05C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DD3C7A2-E47A-ED4B-8127-49F71800DAD4}" type="doc">
      <dgm:prSet loTypeId="urn:microsoft.com/office/officeart/2005/8/layout/hProcess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E7916E-E9E2-5F42-A234-7D48A1D5992A}">
      <dgm:prSet phldrT="[Текст]"/>
      <dgm:spPr/>
      <dgm:t>
        <a:bodyPr/>
        <a:lstStyle/>
        <a:p>
          <a:r>
            <a:rPr lang="ru-RU" b="1" dirty="0"/>
            <a:t>2015</a:t>
          </a:r>
        </a:p>
      </dgm:t>
    </dgm:pt>
    <dgm:pt modelId="{7C4B1A4D-0791-9042-83DB-C19056263679}" type="parTrans" cxnId="{6BAC8228-66B7-0C48-9605-435E00D52758}">
      <dgm:prSet/>
      <dgm:spPr/>
      <dgm:t>
        <a:bodyPr/>
        <a:lstStyle/>
        <a:p>
          <a:endParaRPr lang="ru-RU"/>
        </a:p>
      </dgm:t>
    </dgm:pt>
    <dgm:pt modelId="{7154E6B2-B91B-7742-A0EA-0B35B05DCAFD}" type="sibTrans" cxnId="{6BAC8228-66B7-0C48-9605-435E00D52758}">
      <dgm:prSet/>
      <dgm:spPr/>
      <dgm:t>
        <a:bodyPr/>
        <a:lstStyle/>
        <a:p>
          <a:endParaRPr lang="ru-RU"/>
        </a:p>
      </dgm:t>
    </dgm:pt>
    <dgm:pt modelId="{5AC11D62-4AE1-6041-9497-45997864DC18}">
      <dgm:prSet phldrT="[Текст]" custT="1"/>
      <dgm:spPr/>
      <dgm:t>
        <a:bodyPr/>
        <a:lstStyle/>
        <a:p>
          <a:r>
            <a:rPr lang="ru-RU" sz="2400" dirty="0"/>
            <a:t>0503169</a:t>
          </a:r>
        </a:p>
      </dgm:t>
    </dgm:pt>
    <dgm:pt modelId="{CC14FE9C-84DB-9348-A6B3-CF39D9FCC9D7}" type="parTrans" cxnId="{79AFD58E-442F-C243-8E9C-60BB695A3938}">
      <dgm:prSet/>
      <dgm:spPr/>
      <dgm:t>
        <a:bodyPr/>
        <a:lstStyle/>
        <a:p>
          <a:endParaRPr lang="ru-RU"/>
        </a:p>
      </dgm:t>
    </dgm:pt>
    <dgm:pt modelId="{C4D71863-CE3A-6846-980F-68D30C1C4520}" type="sibTrans" cxnId="{79AFD58E-442F-C243-8E9C-60BB695A3938}">
      <dgm:prSet/>
      <dgm:spPr/>
      <dgm:t>
        <a:bodyPr/>
        <a:lstStyle/>
        <a:p>
          <a:endParaRPr lang="ru-RU"/>
        </a:p>
      </dgm:t>
    </dgm:pt>
    <dgm:pt modelId="{F12179E3-850F-0D43-B0F6-0BAC8D7D1847}">
      <dgm:prSet phldrT="[Текст]" custT="1"/>
      <dgm:spPr/>
      <dgm:t>
        <a:bodyPr/>
        <a:lstStyle/>
        <a:p>
          <a:r>
            <a:rPr lang="ru-RU" sz="2400" dirty="0"/>
            <a:t>15н</a:t>
          </a:r>
        </a:p>
      </dgm:t>
    </dgm:pt>
    <dgm:pt modelId="{10ADEDFC-3C15-F14C-8B2E-37C9ACF06481}" type="parTrans" cxnId="{B5A32743-9733-E146-8F7C-58149824FF3D}">
      <dgm:prSet/>
      <dgm:spPr/>
      <dgm:t>
        <a:bodyPr/>
        <a:lstStyle/>
        <a:p>
          <a:endParaRPr lang="ru-RU"/>
        </a:p>
      </dgm:t>
    </dgm:pt>
    <dgm:pt modelId="{16C2BD84-6F14-864C-86BF-5D8E48A2B81E}" type="sibTrans" cxnId="{B5A32743-9733-E146-8F7C-58149824FF3D}">
      <dgm:prSet/>
      <dgm:spPr/>
      <dgm:t>
        <a:bodyPr/>
        <a:lstStyle/>
        <a:p>
          <a:endParaRPr lang="ru-RU"/>
        </a:p>
      </dgm:t>
    </dgm:pt>
    <dgm:pt modelId="{CAD8102E-14CB-6F4F-8DFB-B2ED85508545}">
      <dgm:prSet phldrT="[Текст]"/>
      <dgm:spPr/>
      <dgm:t>
        <a:bodyPr/>
        <a:lstStyle/>
        <a:p>
          <a:r>
            <a:rPr lang="ru-RU" b="1" dirty="0"/>
            <a:t>2018</a:t>
          </a:r>
        </a:p>
      </dgm:t>
    </dgm:pt>
    <dgm:pt modelId="{566181B4-99A0-324C-B879-3CD21B2A4841}" type="parTrans" cxnId="{BC9DE364-F93F-7148-9888-2D2B4E584989}">
      <dgm:prSet/>
      <dgm:spPr/>
      <dgm:t>
        <a:bodyPr/>
        <a:lstStyle/>
        <a:p>
          <a:endParaRPr lang="ru-RU"/>
        </a:p>
      </dgm:t>
    </dgm:pt>
    <dgm:pt modelId="{B06A8769-99D9-BB4B-994B-3DE7ECC42D68}" type="sibTrans" cxnId="{BC9DE364-F93F-7148-9888-2D2B4E584989}">
      <dgm:prSet/>
      <dgm:spPr/>
      <dgm:t>
        <a:bodyPr/>
        <a:lstStyle/>
        <a:p>
          <a:endParaRPr lang="ru-RU"/>
        </a:p>
      </dgm:t>
    </dgm:pt>
    <dgm:pt modelId="{92761179-A6FD-1944-B1F2-D7C49DE06DAC}">
      <dgm:prSet phldrT="[Текст]" custT="1"/>
      <dgm:spPr/>
      <dgm:t>
        <a:bodyPr/>
        <a:lstStyle/>
        <a:p>
          <a:r>
            <a:rPr lang="ru-RU" sz="2400" dirty="0"/>
            <a:t>0503169</a:t>
          </a:r>
        </a:p>
      </dgm:t>
    </dgm:pt>
    <dgm:pt modelId="{086F0438-E178-F449-A893-B479031DBC48}" type="parTrans" cxnId="{12E68348-F0B1-8C42-AFCA-364B70CA6685}">
      <dgm:prSet/>
      <dgm:spPr/>
      <dgm:t>
        <a:bodyPr/>
        <a:lstStyle/>
        <a:p>
          <a:endParaRPr lang="ru-RU"/>
        </a:p>
      </dgm:t>
    </dgm:pt>
    <dgm:pt modelId="{44FC8AE4-9D9A-564E-A1DF-48E15B0898E5}" type="sibTrans" cxnId="{12E68348-F0B1-8C42-AFCA-364B70CA6685}">
      <dgm:prSet/>
      <dgm:spPr/>
      <dgm:t>
        <a:bodyPr/>
        <a:lstStyle/>
        <a:p>
          <a:endParaRPr lang="ru-RU"/>
        </a:p>
      </dgm:t>
    </dgm:pt>
    <dgm:pt modelId="{C0F7B982-C605-9943-90FF-491E8B3D0222}">
      <dgm:prSet phldrT="[Текст]" custT="1"/>
      <dgm:spPr/>
      <dgm:t>
        <a:bodyPr/>
        <a:lstStyle/>
        <a:p>
          <a:r>
            <a:rPr lang="ru-RU" sz="2400" dirty="0"/>
            <a:t>15н</a:t>
          </a:r>
        </a:p>
      </dgm:t>
    </dgm:pt>
    <dgm:pt modelId="{17F54B2F-A295-7345-9288-BEAD16AFD8E1}" type="parTrans" cxnId="{6331ED36-BD74-8D4F-92D6-66D0C86623DB}">
      <dgm:prSet/>
      <dgm:spPr/>
      <dgm:t>
        <a:bodyPr/>
        <a:lstStyle/>
        <a:p>
          <a:endParaRPr lang="ru-RU"/>
        </a:p>
      </dgm:t>
    </dgm:pt>
    <dgm:pt modelId="{965D2144-F78D-014B-B35E-50343E041A27}" type="sibTrans" cxnId="{6331ED36-BD74-8D4F-92D6-66D0C86623DB}">
      <dgm:prSet/>
      <dgm:spPr/>
      <dgm:t>
        <a:bodyPr/>
        <a:lstStyle/>
        <a:p>
          <a:endParaRPr lang="ru-RU"/>
        </a:p>
      </dgm:t>
    </dgm:pt>
    <dgm:pt modelId="{F3F8BB66-9706-7B42-A1C1-22A1A60E3F01}">
      <dgm:prSet phldrT="[Текст]"/>
      <dgm:spPr/>
      <dgm:t>
        <a:bodyPr/>
        <a:lstStyle/>
        <a:p>
          <a:r>
            <a:rPr lang="ru-RU" b="1" dirty="0"/>
            <a:t>2023</a:t>
          </a:r>
        </a:p>
      </dgm:t>
    </dgm:pt>
    <dgm:pt modelId="{817C5BCD-FDDA-F04E-8D81-A0B633A37065}" type="parTrans" cxnId="{0FFB2B9E-7FE4-734B-9D10-5853A38F613C}">
      <dgm:prSet/>
      <dgm:spPr/>
      <dgm:t>
        <a:bodyPr/>
        <a:lstStyle/>
        <a:p>
          <a:endParaRPr lang="ru-RU"/>
        </a:p>
      </dgm:t>
    </dgm:pt>
    <dgm:pt modelId="{9FB7FA41-C5A2-A349-9ECA-3F69C4DC06B1}" type="sibTrans" cxnId="{0FFB2B9E-7FE4-734B-9D10-5853A38F613C}">
      <dgm:prSet/>
      <dgm:spPr/>
      <dgm:t>
        <a:bodyPr/>
        <a:lstStyle/>
        <a:p>
          <a:endParaRPr lang="ru-RU"/>
        </a:p>
      </dgm:t>
    </dgm:pt>
    <dgm:pt modelId="{DC648317-A7B5-DC42-890D-E0654BE102FC}">
      <dgm:prSet phldrT="[Текст]"/>
      <dgm:spPr/>
      <dgm:t>
        <a:bodyPr/>
        <a:lstStyle/>
        <a:p>
          <a:r>
            <a:rPr lang="ru-RU" dirty="0"/>
            <a:t>0503169</a:t>
          </a:r>
        </a:p>
      </dgm:t>
    </dgm:pt>
    <dgm:pt modelId="{9A835778-E32A-5E47-872F-4DE6FAC42C63}" type="parTrans" cxnId="{F5592E7C-4D6E-A440-802C-4CACC2C1FAA1}">
      <dgm:prSet/>
      <dgm:spPr/>
      <dgm:t>
        <a:bodyPr/>
        <a:lstStyle/>
        <a:p>
          <a:endParaRPr lang="ru-RU"/>
        </a:p>
      </dgm:t>
    </dgm:pt>
    <dgm:pt modelId="{6671315C-A0A5-6D47-97DF-CC6C5F6CDA2D}" type="sibTrans" cxnId="{F5592E7C-4D6E-A440-802C-4CACC2C1FAA1}">
      <dgm:prSet/>
      <dgm:spPr/>
      <dgm:t>
        <a:bodyPr/>
        <a:lstStyle/>
        <a:p>
          <a:endParaRPr lang="ru-RU"/>
        </a:p>
      </dgm:t>
    </dgm:pt>
    <dgm:pt modelId="{BB103B10-3502-5744-BE68-552B501131E7}">
      <dgm:prSet phldrT="[Текст]"/>
      <dgm:spPr/>
      <dgm:t>
        <a:bodyPr/>
        <a:lstStyle/>
        <a:p>
          <a:r>
            <a:rPr lang="ru-RU" dirty="0"/>
            <a:t>15н</a:t>
          </a:r>
        </a:p>
      </dgm:t>
    </dgm:pt>
    <dgm:pt modelId="{35AEC342-12A8-1845-A597-AEF5CC1B86F7}" type="parTrans" cxnId="{31276404-751B-1849-88FC-A2C6404DD72C}">
      <dgm:prSet/>
      <dgm:spPr/>
      <dgm:t>
        <a:bodyPr/>
        <a:lstStyle/>
        <a:p>
          <a:endParaRPr lang="ru-RU"/>
        </a:p>
      </dgm:t>
    </dgm:pt>
    <dgm:pt modelId="{2B5497D1-6811-F947-A6FF-D90654EDA08A}" type="sibTrans" cxnId="{31276404-751B-1849-88FC-A2C6404DD72C}">
      <dgm:prSet/>
      <dgm:spPr/>
      <dgm:t>
        <a:bodyPr/>
        <a:lstStyle/>
        <a:p>
          <a:endParaRPr lang="ru-RU"/>
        </a:p>
      </dgm:t>
    </dgm:pt>
    <dgm:pt modelId="{E6D8418F-F404-EE49-A1FD-AC20668723E3}">
      <dgm:prSet phldrT="[Текст]"/>
      <dgm:spPr/>
      <dgm:t>
        <a:bodyPr/>
        <a:lstStyle/>
        <a:p>
          <a:r>
            <a:rPr lang="ru-RU" dirty="0"/>
            <a:t>данные учета*</a:t>
          </a:r>
        </a:p>
      </dgm:t>
    </dgm:pt>
    <dgm:pt modelId="{D9E3B3AF-66AC-DD42-A7CD-3C65980AAF14}" type="parTrans" cxnId="{35DB9BD4-7A03-D242-AC14-FA0E1B452803}">
      <dgm:prSet/>
      <dgm:spPr/>
      <dgm:t>
        <a:bodyPr/>
        <a:lstStyle/>
        <a:p>
          <a:endParaRPr lang="ru-RU"/>
        </a:p>
      </dgm:t>
    </dgm:pt>
    <dgm:pt modelId="{783B192D-8FC4-9B47-96F2-830502866CE0}" type="sibTrans" cxnId="{35DB9BD4-7A03-D242-AC14-FA0E1B452803}">
      <dgm:prSet/>
      <dgm:spPr/>
      <dgm:t>
        <a:bodyPr/>
        <a:lstStyle/>
        <a:p>
          <a:endParaRPr lang="ru-RU"/>
        </a:p>
      </dgm:t>
    </dgm:pt>
    <dgm:pt modelId="{EB71776B-D0FA-FE4C-BD46-6AEA3E4D499C}">
      <dgm:prSet phldrT="[Текст]"/>
      <dgm:spPr/>
      <dgm:t>
        <a:bodyPr/>
        <a:lstStyle/>
        <a:p>
          <a:r>
            <a:rPr lang="ru-RU" dirty="0"/>
            <a:t>ГИС**</a:t>
          </a:r>
        </a:p>
      </dgm:t>
    </dgm:pt>
    <dgm:pt modelId="{CD3BE872-13EF-D24E-9ECD-2E698D4494B2}" type="parTrans" cxnId="{B30F57B2-180F-2F4C-B9A2-E7620F344B5A}">
      <dgm:prSet/>
      <dgm:spPr/>
      <dgm:t>
        <a:bodyPr/>
        <a:lstStyle/>
        <a:p>
          <a:endParaRPr lang="ru-RU"/>
        </a:p>
      </dgm:t>
    </dgm:pt>
    <dgm:pt modelId="{69A57AD3-65F8-2045-B92E-791AEB8FC0D1}" type="sibTrans" cxnId="{B30F57B2-180F-2F4C-B9A2-E7620F344B5A}">
      <dgm:prSet/>
      <dgm:spPr/>
      <dgm:t>
        <a:bodyPr/>
        <a:lstStyle/>
        <a:p>
          <a:endParaRPr lang="ru-RU"/>
        </a:p>
      </dgm:t>
    </dgm:pt>
    <dgm:pt modelId="{E1592D7C-1707-D346-98CF-6EC225C9F1A3}" type="pres">
      <dgm:prSet presAssocID="{4DD3C7A2-E47A-ED4B-8127-49F71800DAD4}" presName="Name0" presStyleCnt="0">
        <dgm:presLayoutVars>
          <dgm:dir/>
          <dgm:animLvl val="lvl"/>
          <dgm:resizeHandles val="exact"/>
        </dgm:presLayoutVars>
      </dgm:prSet>
      <dgm:spPr/>
    </dgm:pt>
    <dgm:pt modelId="{F49B66FC-C21A-7440-BD87-E0C7ED5FE450}" type="pres">
      <dgm:prSet presAssocID="{4DD3C7A2-E47A-ED4B-8127-49F71800DAD4}" presName="tSp" presStyleCnt="0"/>
      <dgm:spPr/>
    </dgm:pt>
    <dgm:pt modelId="{31B2ACE1-14A2-454C-8588-9AE8D8EA3F32}" type="pres">
      <dgm:prSet presAssocID="{4DD3C7A2-E47A-ED4B-8127-49F71800DAD4}" presName="bSp" presStyleCnt="0"/>
      <dgm:spPr/>
    </dgm:pt>
    <dgm:pt modelId="{533AB74E-BCDE-264A-9098-692E786A0494}" type="pres">
      <dgm:prSet presAssocID="{4DD3C7A2-E47A-ED4B-8127-49F71800DAD4}" presName="process" presStyleCnt="0"/>
      <dgm:spPr/>
    </dgm:pt>
    <dgm:pt modelId="{43E593EC-25AF-1B48-A20F-BD375D0DF3ED}" type="pres">
      <dgm:prSet presAssocID="{04E7916E-E9E2-5F42-A234-7D48A1D5992A}" presName="composite1" presStyleCnt="0"/>
      <dgm:spPr/>
    </dgm:pt>
    <dgm:pt modelId="{427D1FD5-2ABC-F64B-8FBC-D58FA6A25966}" type="pres">
      <dgm:prSet presAssocID="{04E7916E-E9E2-5F42-A234-7D48A1D5992A}" presName="dummyNode1" presStyleLbl="node1" presStyleIdx="0" presStyleCnt="3"/>
      <dgm:spPr/>
    </dgm:pt>
    <dgm:pt modelId="{00BA85F5-559D-A846-B8F7-BF8A9E97EDBE}" type="pres">
      <dgm:prSet presAssocID="{04E7916E-E9E2-5F42-A234-7D48A1D5992A}" presName="childNode1" presStyleLbl="bgAcc1" presStyleIdx="0" presStyleCnt="3">
        <dgm:presLayoutVars>
          <dgm:bulletEnabled val="1"/>
        </dgm:presLayoutVars>
      </dgm:prSet>
      <dgm:spPr/>
    </dgm:pt>
    <dgm:pt modelId="{4F25ADCC-BF4E-B64F-BD48-30B844C0A314}" type="pres">
      <dgm:prSet presAssocID="{04E7916E-E9E2-5F42-A234-7D48A1D5992A}" presName="childNode1tx" presStyleLbl="bgAcc1" presStyleIdx="0" presStyleCnt="3">
        <dgm:presLayoutVars>
          <dgm:bulletEnabled val="1"/>
        </dgm:presLayoutVars>
      </dgm:prSet>
      <dgm:spPr/>
    </dgm:pt>
    <dgm:pt modelId="{81E65AE0-EBEE-C74D-9B60-23377E699D05}" type="pres">
      <dgm:prSet presAssocID="{04E7916E-E9E2-5F42-A234-7D48A1D5992A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9DA282FC-1391-4345-99AB-24783C56549F}" type="pres">
      <dgm:prSet presAssocID="{04E7916E-E9E2-5F42-A234-7D48A1D5992A}" presName="connSite1" presStyleCnt="0"/>
      <dgm:spPr/>
    </dgm:pt>
    <dgm:pt modelId="{C9BAC9F2-74C6-3249-A26C-2080C76E0CB4}" type="pres">
      <dgm:prSet presAssocID="{7154E6B2-B91B-7742-A0EA-0B35B05DCAFD}" presName="Name9" presStyleLbl="sibTrans2D1" presStyleIdx="0" presStyleCnt="2"/>
      <dgm:spPr/>
    </dgm:pt>
    <dgm:pt modelId="{2F6DF103-AB74-CB43-B4D6-96F259BE82D9}" type="pres">
      <dgm:prSet presAssocID="{CAD8102E-14CB-6F4F-8DFB-B2ED85508545}" presName="composite2" presStyleCnt="0"/>
      <dgm:spPr/>
    </dgm:pt>
    <dgm:pt modelId="{A6229498-4B1E-6540-B64A-34561E2AFD46}" type="pres">
      <dgm:prSet presAssocID="{CAD8102E-14CB-6F4F-8DFB-B2ED85508545}" presName="dummyNode2" presStyleLbl="node1" presStyleIdx="0" presStyleCnt="3"/>
      <dgm:spPr/>
    </dgm:pt>
    <dgm:pt modelId="{5FF85EDB-C637-B649-BD9D-F1919C14F6F1}" type="pres">
      <dgm:prSet presAssocID="{CAD8102E-14CB-6F4F-8DFB-B2ED85508545}" presName="childNode2" presStyleLbl="bgAcc1" presStyleIdx="1" presStyleCnt="3">
        <dgm:presLayoutVars>
          <dgm:bulletEnabled val="1"/>
        </dgm:presLayoutVars>
      </dgm:prSet>
      <dgm:spPr/>
    </dgm:pt>
    <dgm:pt modelId="{2F9D3E28-1DF5-284A-BF65-358EE5C0F395}" type="pres">
      <dgm:prSet presAssocID="{CAD8102E-14CB-6F4F-8DFB-B2ED85508545}" presName="childNode2tx" presStyleLbl="bgAcc1" presStyleIdx="1" presStyleCnt="3">
        <dgm:presLayoutVars>
          <dgm:bulletEnabled val="1"/>
        </dgm:presLayoutVars>
      </dgm:prSet>
      <dgm:spPr/>
    </dgm:pt>
    <dgm:pt modelId="{CB817194-9B94-BD4C-927B-7F9B143D6B49}" type="pres">
      <dgm:prSet presAssocID="{CAD8102E-14CB-6F4F-8DFB-B2ED85508545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FA2C73C9-9EBD-1647-9EB6-1F3F79EA9AA6}" type="pres">
      <dgm:prSet presAssocID="{CAD8102E-14CB-6F4F-8DFB-B2ED85508545}" presName="connSite2" presStyleCnt="0"/>
      <dgm:spPr/>
    </dgm:pt>
    <dgm:pt modelId="{7EED98C6-73D6-274D-9C67-CBB96558707A}" type="pres">
      <dgm:prSet presAssocID="{B06A8769-99D9-BB4B-994B-3DE7ECC42D68}" presName="Name18" presStyleLbl="sibTrans2D1" presStyleIdx="1" presStyleCnt="2"/>
      <dgm:spPr/>
    </dgm:pt>
    <dgm:pt modelId="{9A76CA8F-DD20-D74F-9023-E6974D72F488}" type="pres">
      <dgm:prSet presAssocID="{F3F8BB66-9706-7B42-A1C1-22A1A60E3F01}" presName="composite1" presStyleCnt="0"/>
      <dgm:spPr/>
    </dgm:pt>
    <dgm:pt modelId="{010B5FD1-DE3D-ED41-B561-B9DB672CD349}" type="pres">
      <dgm:prSet presAssocID="{F3F8BB66-9706-7B42-A1C1-22A1A60E3F01}" presName="dummyNode1" presStyleLbl="node1" presStyleIdx="1" presStyleCnt="3"/>
      <dgm:spPr/>
    </dgm:pt>
    <dgm:pt modelId="{38601533-09E2-2B42-B1E1-C4B882B65B27}" type="pres">
      <dgm:prSet presAssocID="{F3F8BB66-9706-7B42-A1C1-22A1A60E3F01}" presName="childNode1" presStyleLbl="bgAcc1" presStyleIdx="2" presStyleCnt="3">
        <dgm:presLayoutVars>
          <dgm:bulletEnabled val="1"/>
        </dgm:presLayoutVars>
      </dgm:prSet>
      <dgm:spPr/>
    </dgm:pt>
    <dgm:pt modelId="{2937CDC5-087F-DC4E-B97B-5E150D056733}" type="pres">
      <dgm:prSet presAssocID="{F3F8BB66-9706-7B42-A1C1-22A1A60E3F01}" presName="childNode1tx" presStyleLbl="bgAcc1" presStyleIdx="2" presStyleCnt="3">
        <dgm:presLayoutVars>
          <dgm:bulletEnabled val="1"/>
        </dgm:presLayoutVars>
      </dgm:prSet>
      <dgm:spPr/>
    </dgm:pt>
    <dgm:pt modelId="{537F65DF-5D99-F349-B729-4A72B779A3B4}" type="pres">
      <dgm:prSet presAssocID="{F3F8BB66-9706-7B42-A1C1-22A1A60E3F01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73ADDD1A-2BA7-1C45-B709-A1F549C1BBEC}" type="pres">
      <dgm:prSet presAssocID="{F3F8BB66-9706-7B42-A1C1-22A1A60E3F01}" presName="connSite1" presStyleCnt="0"/>
      <dgm:spPr/>
    </dgm:pt>
  </dgm:ptLst>
  <dgm:cxnLst>
    <dgm:cxn modelId="{02674100-22D2-1546-A98A-B783EDE271C1}" type="presOf" srcId="{BB103B10-3502-5744-BE68-552B501131E7}" destId="{2937CDC5-087F-DC4E-B97B-5E150D056733}" srcOrd="1" destOrd="1" presId="urn:microsoft.com/office/officeart/2005/8/layout/hProcess4"/>
    <dgm:cxn modelId="{31276404-751B-1849-88FC-A2C6404DD72C}" srcId="{F3F8BB66-9706-7B42-A1C1-22A1A60E3F01}" destId="{BB103B10-3502-5744-BE68-552B501131E7}" srcOrd="1" destOrd="0" parTransId="{35AEC342-12A8-1845-A597-AEF5CC1B86F7}" sibTransId="{2B5497D1-6811-F947-A6FF-D90654EDA08A}"/>
    <dgm:cxn modelId="{CC39861D-46B7-964F-81EB-855DA2E6E8BF}" type="presOf" srcId="{92761179-A6FD-1944-B1F2-D7C49DE06DAC}" destId="{2F9D3E28-1DF5-284A-BF65-358EE5C0F395}" srcOrd="1" destOrd="0" presId="urn:microsoft.com/office/officeart/2005/8/layout/hProcess4"/>
    <dgm:cxn modelId="{757BE625-9A02-1546-B989-B2D163CD2A3F}" type="presOf" srcId="{92761179-A6FD-1944-B1F2-D7C49DE06DAC}" destId="{5FF85EDB-C637-B649-BD9D-F1919C14F6F1}" srcOrd="0" destOrd="0" presId="urn:microsoft.com/office/officeart/2005/8/layout/hProcess4"/>
    <dgm:cxn modelId="{BFC26F27-59E6-9742-8550-D5ECCD250B24}" type="presOf" srcId="{C0F7B982-C605-9943-90FF-491E8B3D0222}" destId="{5FF85EDB-C637-B649-BD9D-F1919C14F6F1}" srcOrd="0" destOrd="1" presId="urn:microsoft.com/office/officeart/2005/8/layout/hProcess4"/>
    <dgm:cxn modelId="{6BAC8228-66B7-0C48-9605-435E00D52758}" srcId="{4DD3C7A2-E47A-ED4B-8127-49F71800DAD4}" destId="{04E7916E-E9E2-5F42-A234-7D48A1D5992A}" srcOrd="0" destOrd="0" parTransId="{7C4B1A4D-0791-9042-83DB-C19056263679}" sibTransId="{7154E6B2-B91B-7742-A0EA-0B35B05DCAFD}"/>
    <dgm:cxn modelId="{6331ED36-BD74-8D4F-92D6-66D0C86623DB}" srcId="{CAD8102E-14CB-6F4F-8DFB-B2ED85508545}" destId="{C0F7B982-C605-9943-90FF-491E8B3D0222}" srcOrd="1" destOrd="0" parTransId="{17F54B2F-A295-7345-9288-BEAD16AFD8E1}" sibTransId="{965D2144-F78D-014B-B35E-50343E041A27}"/>
    <dgm:cxn modelId="{5B564B3B-1CE7-A346-A2CA-C473EF77ED38}" type="presOf" srcId="{B06A8769-99D9-BB4B-994B-3DE7ECC42D68}" destId="{7EED98C6-73D6-274D-9C67-CBB96558707A}" srcOrd="0" destOrd="0" presId="urn:microsoft.com/office/officeart/2005/8/layout/hProcess4"/>
    <dgm:cxn modelId="{1D6FA73E-3106-DB4F-BE38-F35D84994CA6}" type="presOf" srcId="{7154E6B2-B91B-7742-A0EA-0B35B05DCAFD}" destId="{C9BAC9F2-74C6-3249-A26C-2080C76E0CB4}" srcOrd="0" destOrd="0" presId="urn:microsoft.com/office/officeart/2005/8/layout/hProcess4"/>
    <dgm:cxn modelId="{F2F7AA42-E5BB-2D47-AB98-9DA2B6B5004B}" type="presOf" srcId="{E6D8418F-F404-EE49-A1FD-AC20668723E3}" destId="{2937CDC5-087F-DC4E-B97B-5E150D056733}" srcOrd="1" destOrd="2" presId="urn:microsoft.com/office/officeart/2005/8/layout/hProcess4"/>
    <dgm:cxn modelId="{B5A32743-9733-E146-8F7C-58149824FF3D}" srcId="{04E7916E-E9E2-5F42-A234-7D48A1D5992A}" destId="{F12179E3-850F-0D43-B0F6-0BAC8D7D1847}" srcOrd="1" destOrd="0" parTransId="{10ADEDFC-3C15-F14C-8B2E-37C9ACF06481}" sibTransId="{16C2BD84-6F14-864C-86BF-5D8E48A2B81E}"/>
    <dgm:cxn modelId="{12E68348-F0B1-8C42-AFCA-364B70CA6685}" srcId="{CAD8102E-14CB-6F4F-8DFB-B2ED85508545}" destId="{92761179-A6FD-1944-B1F2-D7C49DE06DAC}" srcOrd="0" destOrd="0" parTransId="{086F0438-E178-F449-A893-B479031DBC48}" sibTransId="{44FC8AE4-9D9A-564E-A1DF-48E15B0898E5}"/>
    <dgm:cxn modelId="{7D490954-BD48-6C4F-995D-11A0D51821D6}" type="presOf" srcId="{DC648317-A7B5-DC42-890D-E0654BE102FC}" destId="{2937CDC5-087F-DC4E-B97B-5E150D056733}" srcOrd="1" destOrd="0" presId="urn:microsoft.com/office/officeart/2005/8/layout/hProcess4"/>
    <dgm:cxn modelId="{08899A54-2E99-A747-9AC2-2F6C13A3A98F}" type="presOf" srcId="{F12179E3-850F-0D43-B0F6-0BAC8D7D1847}" destId="{00BA85F5-559D-A846-B8F7-BF8A9E97EDBE}" srcOrd="0" destOrd="1" presId="urn:microsoft.com/office/officeart/2005/8/layout/hProcess4"/>
    <dgm:cxn modelId="{9B35A25C-0C4B-0E40-BC14-136F429DE859}" type="presOf" srcId="{DC648317-A7B5-DC42-890D-E0654BE102FC}" destId="{38601533-09E2-2B42-B1E1-C4B882B65B27}" srcOrd="0" destOrd="0" presId="urn:microsoft.com/office/officeart/2005/8/layout/hProcess4"/>
    <dgm:cxn modelId="{8F16A55C-71D6-3947-ABA9-57ED3505AEB9}" type="presOf" srcId="{E6D8418F-F404-EE49-A1FD-AC20668723E3}" destId="{38601533-09E2-2B42-B1E1-C4B882B65B27}" srcOrd="0" destOrd="2" presId="urn:microsoft.com/office/officeart/2005/8/layout/hProcess4"/>
    <dgm:cxn modelId="{BC9DE364-F93F-7148-9888-2D2B4E584989}" srcId="{4DD3C7A2-E47A-ED4B-8127-49F71800DAD4}" destId="{CAD8102E-14CB-6F4F-8DFB-B2ED85508545}" srcOrd="1" destOrd="0" parTransId="{566181B4-99A0-324C-B879-3CD21B2A4841}" sibTransId="{B06A8769-99D9-BB4B-994B-3DE7ECC42D68}"/>
    <dgm:cxn modelId="{02B6D569-FF49-444C-B4BA-977212652437}" type="presOf" srcId="{F3F8BB66-9706-7B42-A1C1-22A1A60E3F01}" destId="{537F65DF-5D99-F349-B729-4A72B779A3B4}" srcOrd="0" destOrd="0" presId="urn:microsoft.com/office/officeart/2005/8/layout/hProcess4"/>
    <dgm:cxn modelId="{20470B76-4246-B548-822A-55583FC2492C}" type="presOf" srcId="{C0F7B982-C605-9943-90FF-491E8B3D0222}" destId="{2F9D3E28-1DF5-284A-BF65-358EE5C0F395}" srcOrd="1" destOrd="1" presId="urn:microsoft.com/office/officeart/2005/8/layout/hProcess4"/>
    <dgm:cxn modelId="{F5592E7C-4D6E-A440-802C-4CACC2C1FAA1}" srcId="{F3F8BB66-9706-7B42-A1C1-22A1A60E3F01}" destId="{DC648317-A7B5-DC42-890D-E0654BE102FC}" srcOrd="0" destOrd="0" parTransId="{9A835778-E32A-5E47-872F-4DE6FAC42C63}" sibTransId="{6671315C-A0A5-6D47-97DF-CC6C5F6CDA2D}"/>
    <dgm:cxn modelId="{D663A78B-10D7-994B-AB83-5582E03A64E3}" type="presOf" srcId="{F12179E3-850F-0D43-B0F6-0BAC8D7D1847}" destId="{4F25ADCC-BF4E-B64F-BD48-30B844C0A314}" srcOrd="1" destOrd="1" presId="urn:microsoft.com/office/officeart/2005/8/layout/hProcess4"/>
    <dgm:cxn modelId="{79AFD58E-442F-C243-8E9C-60BB695A3938}" srcId="{04E7916E-E9E2-5F42-A234-7D48A1D5992A}" destId="{5AC11D62-4AE1-6041-9497-45997864DC18}" srcOrd="0" destOrd="0" parTransId="{CC14FE9C-84DB-9348-A6B3-CF39D9FCC9D7}" sibTransId="{C4D71863-CE3A-6846-980F-68D30C1C4520}"/>
    <dgm:cxn modelId="{F2EAE799-2577-D64C-9A88-65542F746ED4}" type="presOf" srcId="{4DD3C7A2-E47A-ED4B-8127-49F71800DAD4}" destId="{E1592D7C-1707-D346-98CF-6EC225C9F1A3}" srcOrd="0" destOrd="0" presId="urn:microsoft.com/office/officeart/2005/8/layout/hProcess4"/>
    <dgm:cxn modelId="{0FFB2B9E-7FE4-734B-9D10-5853A38F613C}" srcId="{4DD3C7A2-E47A-ED4B-8127-49F71800DAD4}" destId="{F3F8BB66-9706-7B42-A1C1-22A1A60E3F01}" srcOrd="2" destOrd="0" parTransId="{817C5BCD-FDDA-F04E-8D81-A0B633A37065}" sibTransId="{9FB7FA41-C5A2-A349-9ECA-3F69C4DC06B1}"/>
    <dgm:cxn modelId="{B30F57B2-180F-2F4C-B9A2-E7620F344B5A}" srcId="{F3F8BB66-9706-7B42-A1C1-22A1A60E3F01}" destId="{EB71776B-D0FA-FE4C-BD46-6AEA3E4D499C}" srcOrd="3" destOrd="0" parTransId="{CD3BE872-13EF-D24E-9ECD-2E698D4494B2}" sibTransId="{69A57AD3-65F8-2045-B92E-791AEB8FC0D1}"/>
    <dgm:cxn modelId="{757C64B4-55EF-CD49-9744-D0630089D43D}" type="presOf" srcId="{BB103B10-3502-5744-BE68-552B501131E7}" destId="{38601533-09E2-2B42-B1E1-C4B882B65B27}" srcOrd="0" destOrd="1" presId="urn:microsoft.com/office/officeart/2005/8/layout/hProcess4"/>
    <dgm:cxn modelId="{363DCABB-FBAD-A047-9CC1-F01CC487B83C}" type="presOf" srcId="{5AC11D62-4AE1-6041-9497-45997864DC18}" destId="{4F25ADCC-BF4E-B64F-BD48-30B844C0A314}" srcOrd="1" destOrd="0" presId="urn:microsoft.com/office/officeart/2005/8/layout/hProcess4"/>
    <dgm:cxn modelId="{455204D1-A95C-F246-B174-17E7AD08FFF4}" type="presOf" srcId="{CAD8102E-14CB-6F4F-8DFB-B2ED85508545}" destId="{CB817194-9B94-BD4C-927B-7F9B143D6B49}" srcOrd="0" destOrd="0" presId="urn:microsoft.com/office/officeart/2005/8/layout/hProcess4"/>
    <dgm:cxn modelId="{35DB9BD4-7A03-D242-AC14-FA0E1B452803}" srcId="{F3F8BB66-9706-7B42-A1C1-22A1A60E3F01}" destId="{E6D8418F-F404-EE49-A1FD-AC20668723E3}" srcOrd="2" destOrd="0" parTransId="{D9E3B3AF-66AC-DD42-A7CD-3C65980AAF14}" sibTransId="{783B192D-8FC4-9B47-96F2-830502866CE0}"/>
    <dgm:cxn modelId="{4D9A84E1-F43B-234E-85EA-4C2014DA5E23}" type="presOf" srcId="{EB71776B-D0FA-FE4C-BD46-6AEA3E4D499C}" destId="{38601533-09E2-2B42-B1E1-C4B882B65B27}" srcOrd="0" destOrd="3" presId="urn:microsoft.com/office/officeart/2005/8/layout/hProcess4"/>
    <dgm:cxn modelId="{54C172E5-E73A-F742-8BE8-1AF799183600}" type="presOf" srcId="{EB71776B-D0FA-FE4C-BD46-6AEA3E4D499C}" destId="{2937CDC5-087F-DC4E-B97B-5E150D056733}" srcOrd="1" destOrd="3" presId="urn:microsoft.com/office/officeart/2005/8/layout/hProcess4"/>
    <dgm:cxn modelId="{A64138EF-397A-184B-9838-5B14270E0459}" type="presOf" srcId="{5AC11D62-4AE1-6041-9497-45997864DC18}" destId="{00BA85F5-559D-A846-B8F7-BF8A9E97EDBE}" srcOrd="0" destOrd="0" presId="urn:microsoft.com/office/officeart/2005/8/layout/hProcess4"/>
    <dgm:cxn modelId="{E028A3F6-B66E-E641-8FA7-2C3732A8759A}" type="presOf" srcId="{04E7916E-E9E2-5F42-A234-7D48A1D5992A}" destId="{81E65AE0-EBEE-C74D-9B60-23377E699D05}" srcOrd="0" destOrd="0" presId="urn:microsoft.com/office/officeart/2005/8/layout/hProcess4"/>
    <dgm:cxn modelId="{17D7C35A-BED2-A04C-B315-F3973F64C697}" type="presParOf" srcId="{E1592D7C-1707-D346-98CF-6EC225C9F1A3}" destId="{F49B66FC-C21A-7440-BD87-E0C7ED5FE450}" srcOrd="0" destOrd="0" presId="urn:microsoft.com/office/officeart/2005/8/layout/hProcess4"/>
    <dgm:cxn modelId="{C2CF727E-E9AF-D044-A796-D4602495B3FB}" type="presParOf" srcId="{E1592D7C-1707-D346-98CF-6EC225C9F1A3}" destId="{31B2ACE1-14A2-454C-8588-9AE8D8EA3F32}" srcOrd="1" destOrd="0" presId="urn:microsoft.com/office/officeart/2005/8/layout/hProcess4"/>
    <dgm:cxn modelId="{A2521A4E-F48D-3D40-A182-CB59ACC2D7D3}" type="presParOf" srcId="{E1592D7C-1707-D346-98CF-6EC225C9F1A3}" destId="{533AB74E-BCDE-264A-9098-692E786A0494}" srcOrd="2" destOrd="0" presId="urn:microsoft.com/office/officeart/2005/8/layout/hProcess4"/>
    <dgm:cxn modelId="{89FF8177-8DC6-0D4B-8607-E7DC62D44428}" type="presParOf" srcId="{533AB74E-BCDE-264A-9098-692E786A0494}" destId="{43E593EC-25AF-1B48-A20F-BD375D0DF3ED}" srcOrd="0" destOrd="0" presId="urn:microsoft.com/office/officeart/2005/8/layout/hProcess4"/>
    <dgm:cxn modelId="{A22121E8-DA75-AA4A-81ED-668250CAA752}" type="presParOf" srcId="{43E593EC-25AF-1B48-A20F-BD375D0DF3ED}" destId="{427D1FD5-2ABC-F64B-8FBC-D58FA6A25966}" srcOrd="0" destOrd="0" presId="urn:microsoft.com/office/officeart/2005/8/layout/hProcess4"/>
    <dgm:cxn modelId="{2B6A1C6E-2BF3-5345-8CFA-911D01ACD6A1}" type="presParOf" srcId="{43E593EC-25AF-1B48-A20F-BD375D0DF3ED}" destId="{00BA85F5-559D-A846-B8F7-BF8A9E97EDBE}" srcOrd="1" destOrd="0" presId="urn:microsoft.com/office/officeart/2005/8/layout/hProcess4"/>
    <dgm:cxn modelId="{2D324256-A0C2-8F4B-BB12-A740D2296C12}" type="presParOf" srcId="{43E593EC-25AF-1B48-A20F-BD375D0DF3ED}" destId="{4F25ADCC-BF4E-B64F-BD48-30B844C0A314}" srcOrd="2" destOrd="0" presId="urn:microsoft.com/office/officeart/2005/8/layout/hProcess4"/>
    <dgm:cxn modelId="{4795C555-2F84-3245-A91B-00D7EE6CC949}" type="presParOf" srcId="{43E593EC-25AF-1B48-A20F-BD375D0DF3ED}" destId="{81E65AE0-EBEE-C74D-9B60-23377E699D05}" srcOrd="3" destOrd="0" presId="urn:microsoft.com/office/officeart/2005/8/layout/hProcess4"/>
    <dgm:cxn modelId="{2FEEEF3C-8157-1445-A3D6-0E9B326D2704}" type="presParOf" srcId="{43E593EC-25AF-1B48-A20F-BD375D0DF3ED}" destId="{9DA282FC-1391-4345-99AB-24783C56549F}" srcOrd="4" destOrd="0" presId="urn:microsoft.com/office/officeart/2005/8/layout/hProcess4"/>
    <dgm:cxn modelId="{EF149A8E-5ACF-4648-8506-A05368F0BC6A}" type="presParOf" srcId="{533AB74E-BCDE-264A-9098-692E786A0494}" destId="{C9BAC9F2-74C6-3249-A26C-2080C76E0CB4}" srcOrd="1" destOrd="0" presId="urn:microsoft.com/office/officeart/2005/8/layout/hProcess4"/>
    <dgm:cxn modelId="{E9A63310-C7F8-734E-9E26-2CB1EE5E68E8}" type="presParOf" srcId="{533AB74E-BCDE-264A-9098-692E786A0494}" destId="{2F6DF103-AB74-CB43-B4D6-96F259BE82D9}" srcOrd="2" destOrd="0" presId="urn:microsoft.com/office/officeart/2005/8/layout/hProcess4"/>
    <dgm:cxn modelId="{5ABF8AFD-1C28-A84F-9A6D-07F185D2A01B}" type="presParOf" srcId="{2F6DF103-AB74-CB43-B4D6-96F259BE82D9}" destId="{A6229498-4B1E-6540-B64A-34561E2AFD46}" srcOrd="0" destOrd="0" presId="urn:microsoft.com/office/officeart/2005/8/layout/hProcess4"/>
    <dgm:cxn modelId="{D1AD9453-A198-3C40-A925-81A4843C91E5}" type="presParOf" srcId="{2F6DF103-AB74-CB43-B4D6-96F259BE82D9}" destId="{5FF85EDB-C637-B649-BD9D-F1919C14F6F1}" srcOrd="1" destOrd="0" presId="urn:microsoft.com/office/officeart/2005/8/layout/hProcess4"/>
    <dgm:cxn modelId="{10481704-1314-F148-8570-59416472A3B6}" type="presParOf" srcId="{2F6DF103-AB74-CB43-B4D6-96F259BE82D9}" destId="{2F9D3E28-1DF5-284A-BF65-358EE5C0F395}" srcOrd="2" destOrd="0" presId="urn:microsoft.com/office/officeart/2005/8/layout/hProcess4"/>
    <dgm:cxn modelId="{8509DAEA-7CD2-5D49-9EF3-F231F99AA0E6}" type="presParOf" srcId="{2F6DF103-AB74-CB43-B4D6-96F259BE82D9}" destId="{CB817194-9B94-BD4C-927B-7F9B143D6B49}" srcOrd="3" destOrd="0" presId="urn:microsoft.com/office/officeart/2005/8/layout/hProcess4"/>
    <dgm:cxn modelId="{C597557E-A592-9045-A7A0-B29ECFDBEBF2}" type="presParOf" srcId="{2F6DF103-AB74-CB43-B4D6-96F259BE82D9}" destId="{FA2C73C9-9EBD-1647-9EB6-1F3F79EA9AA6}" srcOrd="4" destOrd="0" presId="urn:microsoft.com/office/officeart/2005/8/layout/hProcess4"/>
    <dgm:cxn modelId="{21BD6D3F-76E3-E54F-B261-396A40249005}" type="presParOf" srcId="{533AB74E-BCDE-264A-9098-692E786A0494}" destId="{7EED98C6-73D6-274D-9C67-CBB96558707A}" srcOrd="3" destOrd="0" presId="urn:microsoft.com/office/officeart/2005/8/layout/hProcess4"/>
    <dgm:cxn modelId="{9074CC70-B06B-204D-BBF3-9A495529E458}" type="presParOf" srcId="{533AB74E-BCDE-264A-9098-692E786A0494}" destId="{9A76CA8F-DD20-D74F-9023-E6974D72F488}" srcOrd="4" destOrd="0" presId="urn:microsoft.com/office/officeart/2005/8/layout/hProcess4"/>
    <dgm:cxn modelId="{3E698DFE-A041-4444-8283-63EDE3B68FEF}" type="presParOf" srcId="{9A76CA8F-DD20-D74F-9023-E6974D72F488}" destId="{010B5FD1-DE3D-ED41-B561-B9DB672CD349}" srcOrd="0" destOrd="0" presId="urn:microsoft.com/office/officeart/2005/8/layout/hProcess4"/>
    <dgm:cxn modelId="{CF98A866-9FC1-EA4B-8973-474A63F6C879}" type="presParOf" srcId="{9A76CA8F-DD20-D74F-9023-E6974D72F488}" destId="{38601533-09E2-2B42-B1E1-C4B882B65B27}" srcOrd="1" destOrd="0" presId="urn:microsoft.com/office/officeart/2005/8/layout/hProcess4"/>
    <dgm:cxn modelId="{E59507B7-7801-434F-855F-471966C840CB}" type="presParOf" srcId="{9A76CA8F-DD20-D74F-9023-E6974D72F488}" destId="{2937CDC5-087F-DC4E-B97B-5E150D056733}" srcOrd="2" destOrd="0" presId="urn:microsoft.com/office/officeart/2005/8/layout/hProcess4"/>
    <dgm:cxn modelId="{FA189092-055C-CE46-BC13-87FD5B66CBA2}" type="presParOf" srcId="{9A76CA8F-DD20-D74F-9023-E6974D72F488}" destId="{537F65DF-5D99-F349-B729-4A72B779A3B4}" srcOrd="3" destOrd="0" presId="urn:microsoft.com/office/officeart/2005/8/layout/hProcess4"/>
    <dgm:cxn modelId="{18A33714-6A93-E04C-89F6-7AF92AE60B77}" type="presParOf" srcId="{9A76CA8F-DD20-D74F-9023-E6974D72F488}" destId="{73ADDD1A-2BA7-1C45-B709-A1F549C1BBEC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99C2418-A62C-4A4E-A28F-180AE7578E4F}" type="doc">
      <dgm:prSet loTypeId="urn:microsoft.com/office/officeart/2005/8/layout/funnel1" loCatId="process" qsTypeId="urn:microsoft.com/office/officeart/2005/8/quickstyle/simple4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FB02423D-9B7A-4EB1-A166-95AC288F13A7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Данные учета</a:t>
          </a:r>
        </a:p>
      </dgm:t>
    </dgm:pt>
    <dgm:pt modelId="{65CC4FFE-EB5C-4FAF-8F8B-8257D4A54713}" type="parTrans" cxnId="{204E4006-848D-4D6E-8A85-C86622B8F84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328F06-75A7-4AF8-8AAC-09334AAC164D}" type="sibTrans" cxnId="{204E4006-848D-4D6E-8A85-C86622B8F84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1782C4-0AE7-4EE5-9882-AB2B59EFC9FC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Отчеты</a:t>
          </a:r>
        </a:p>
      </dgm:t>
    </dgm:pt>
    <dgm:pt modelId="{2299D079-2CD9-4A19-A96C-9589BA7CADDF}" type="parTrans" cxnId="{187AD20F-94F2-4BB6-930C-8B0B705813E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D1B65E-2F2F-42D2-B6EA-CB62B6D1D849}" type="sibTrans" cxnId="{187AD20F-94F2-4BB6-930C-8B0B705813E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4487C1-790D-4CF7-B5B3-0D22C39A88FF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ГИС</a:t>
          </a:r>
        </a:p>
      </dgm:t>
    </dgm:pt>
    <dgm:pt modelId="{3268FD89-9BEA-445C-A12F-B3799386C52A}" type="parTrans" cxnId="{EC1252E4-4909-452A-B651-AC3B01FE2ACE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DE15E6-A09E-47CD-85AA-8D01D927DE1E}" type="sibTrans" cxnId="{EC1252E4-4909-452A-B651-AC3B01FE2ACE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632059-AA4E-45DA-8928-BBCEE4D6DDD8}">
      <dgm:prSet phldrT="[Текст]"/>
      <dgm:spPr/>
      <dgm:t>
        <a:bodyPr/>
        <a:lstStyle/>
        <a:p>
          <a:r>
            <a:rPr lang="ru-RU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мониторинга</a:t>
          </a:r>
        </a:p>
      </dgm:t>
    </dgm:pt>
    <dgm:pt modelId="{56D2DE3C-05C5-4C0A-99FF-6596DF6D4D7D}" type="parTrans" cxnId="{DE8D620E-2520-4A46-9BE1-974FB7E2C32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87520A-015A-4313-9D76-16DEDC8F564F}" type="sibTrans" cxnId="{DE8D620E-2520-4A46-9BE1-974FB7E2C32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3FA40F-3A1F-43D5-BCFF-E083A9407A4E}" type="pres">
      <dgm:prSet presAssocID="{499C2418-A62C-4A4E-A28F-180AE7578E4F}" presName="Name0" presStyleCnt="0">
        <dgm:presLayoutVars>
          <dgm:chMax val="4"/>
          <dgm:resizeHandles val="exact"/>
        </dgm:presLayoutVars>
      </dgm:prSet>
      <dgm:spPr/>
    </dgm:pt>
    <dgm:pt modelId="{DDFC3951-C2F8-4148-BACD-2BE87A039A1F}" type="pres">
      <dgm:prSet presAssocID="{499C2418-A62C-4A4E-A28F-180AE7578E4F}" presName="ellipse" presStyleLbl="trBgShp" presStyleIdx="0" presStyleCnt="1"/>
      <dgm:spPr/>
    </dgm:pt>
    <dgm:pt modelId="{DA01A17D-0D46-48BF-84B1-00D0ECDCD258}" type="pres">
      <dgm:prSet presAssocID="{499C2418-A62C-4A4E-A28F-180AE7578E4F}" presName="arrow1" presStyleLbl="fgShp" presStyleIdx="0" presStyleCnt="1"/>
      <dgm:spPr/>
    </dgm:pt>
    <dgm:pt modelId="{E9B3254F-478C-4E12-8F79-FC8EE0D7D5A7}" type="pres">
      <dgm:prSet presAssocID="{499C2418-A62C-4A4E-A28F-180AE7578E4F}" presName="rectangle" presStyleLbl="revTx" presStyleIdx="0" presStyleCnt="1">
        <dgm:presLayoutVars>
          <dgm:bulletEnabled val="1"/>
        </dgm:presLayoutVars>
      </dgm:prSet>
      <dgm:spPr/>
    </dgm:pt>
    <dgm:pt modelId="{FDF3D59E-708C-424B-A53F-B9EF4F9D7A42}" type="pres">
      <dgm:prSet presAssocID="{3F1782C4-0AE7-4EE5-9882-AB2B59EFC9FC}" presName="item1" presStyleLbl="node1" presStyleIdx="0" presStyleCnt="3">
        <dgm:presLayoutVars>
          <dgm:bulletEnabled val="1"/>
        </dgm:presLayoutVars>
      </dgm:prSet>
      <dgm:spPr/>
    </dgm:pt>
    <dgm:pt modelId="{4B0BDFB6-5582-4726-9AB5-E5889E7B7AF2}" type="pres">
      <dgm:prSet presAssocID="{884487C1-790D-4CF7-B5B3-0D22C39A88FF}" presName="item2" presStyleLbl="node1" presStyleIdx="1" presStyleCnt="3">
        <dgm:presLayoutVars>
          <dgm:bulletEnabled val="1"/>
        </dgm:presLayoutVars>
      </dgm:prSet>
      <dgm:spPr/>
    </dgm:pt>
    <dgm:pt modelId="{D9E2B102-27F5-4BF8-9119-1FE479E1B458}" type="pres">
      <dgm:prSet presAssocID="{65632059-AA4E-45DA-8928-BBCEE4D6DDD8}" presName="item3" presStyleLbl="node1" presStyleIdx="2" presStyleCnt="3">
        <dgm:presLayoutVars>
          <dgm:bulletEnabled val="1"/>
        </dgm:presLayoutVars>
      </dgm:prSet>
      <dgm:spPr/>
    </dgm:pt>
    <dgm:pt modelId="{F9A46022-4A1C-4D82-A4D0-FB8DE6DA1DC2}" type="pres">
      <dgm:prSet presAssocID="{499C2418-A62C-4A4E-A28F-180AE7578E4F}" presName="funnel" presStyleLbl="trAlignAcc1" presStyleIdx="0" presStyleCnt="1" custLinFactNeighborX="1835" custLinFactNeighborY="-1436"/>
      <dgm:spPr/>
    </dgm:pt>
  </dgm:ptLst>
  <dgm:cxnLst>
    <dgm:cxn modelId="{204E4006-848D-4D6E-8A85-C86622B8F84B}" srcId="{499C2418-A62C-4A4E-A28F-180AE7578E4F}" destId="{FB02423D-9B7A-4EB1-A166-95AC288F13A7}" srcOrd="0" destOrd="0" parTransId="{65CC4FFE-EB5C-4FAF-8F8B-8257D4A54713}" sibTransId="{03328F06-75A7-4AF8-8AAC-09334AAC164D}"/>
    <dgm:cxn modelId="{DE8D620E-2520-4A46-9BE1-974FB7E2C326}" srcId="{499C2418-A62C-4A4E-A28F-180AE7578E4F}" destId="{65632059-AA4E-45DA-8928-BBCEE4D6DDD8}" srcOrd="3" destOrd="0" parTransId="{56D2DE3C-05C5-4C0A-99FF-6596DF6D4D7D}" sibTransId="{6187520A-015A-4313-9D76-16DEDC8F564F}"/>
    <dgm:cxn modelId="{187AD20F-94F2-4BB6-930C-8B0B705813E6}" srcId="{499C2418-A62C-4A4E-A28F-180AE7578E4F}" destId="{3F1782C4-0AE7-4EE5-9882-AB2B59EFC9FC}" srcOrd="1" destOrd="0" parTransId="{2299D079-2CD9-4A19-A96C-9589BA7CADDF}" sibTransId="{32D1B65E-2F2F-42D2-B6EA-CB62B6D1D849}"/>
    <dgm:cxn modelId="{E43CDC25-CA1E-4C4B-876C-4BB66308C607}" type="presOf" srcId="{3F1782C4-0AE7-4EE5-9882-AB2B59EFC9FC}" destId="{4B0BDFB6-5582-4726-9AB5-E5889E7B7AF2}" srcOrd="0" destOrd="0" presId="urn:microsoft.com/office/officeart/2005/8/layout/funnel1"/>
    <dgm:cxn modelId="{4EC6E06D-26A0-4C44-9E97-1088D1643C6A}" type="presOf" srcId="{65632059-AA4E-45DA-8928-BBCEE4D6DDD8}" destId="{E9B3254F-478C-4E12-8F79-FC8EE0D7D5A7}" srcOrd="0" destOrd="0" presId="urn:microsoft.com/office/officeart/2005/8/layout/funnel1"/>
    <dgm:cxn modelId="{C5A19D9A-D98F-4923-A05E-E2A3884073F8}" type="presOf" srcId="{FB02423D-9B7A-4EB1-A166-95AC288F13A7}" destId="{D9E2B102-27F5-4BF8-9119-1FE479E1B458}" srcOrd="0" destOrd="0" presId="urn:microsoft.com/office/officeart/2005/8/layout/funnel1"/>
    <dgm:cxn modelId="{F3A0959B-95BC-493B-A0F6-3DDDF4D708AD}" type="presOf" srcId="{499C2418-A62C-4A4E-A28F-180AE7578E4F}" destId="{873FA40F-3A1F-43D5-BCFF-E083A9407A4E}" srcOrd="0" destOrd="0" presId="urn:microsoft.com/office/officeart/2005/8/layout/funnel1"/>
    <dgm:cxn modelId="{EC1252E4-4909-452A-B651-AC3B01FE2ACE}" srcId="{499C2418-A62C-4A4E-A28F-180AE7578E4F}" destId="{884487C1-790D-4CF7-B5B3-0D22C39A88FF}" srcOrd="2" destOrd="0" parTransId="{3268FD89-9BEA-445C-A12F-B3799386C52A}" sibTransId="{68DE15E6-A09E-47CD-85AA-8D01D927DE1E}"/>
    <dgm:cxn modelId="{F7DBE5FF-2200-48D3-BF57-19DC413E4C96}" type="presOf" srcId="{884487C1-790D-4CF7-B5B3-0D22C39A88FF}" destId="{FDF3D59E-708C-424B-A53F-B9EF4F9D7A42}" srcOrd="0" destOrd="0" presId="urn:microsoft.com/office/officeart/2005/8/layout/funnel1"/>
    <dgm:cxn modelId="{A800887A-DC13-47B2-88C9-9ABDE3195306}" type="presParOf" srcId="{873FA40F-3A1F-43D5-BCFF-E083A9407A4E}" destId="{DDFC3951-C2F8-4148-BACD-2BE87A039A1F}" srcOrd="0" destOrd="0" presId="urn:microsoft.com/office/officeart/2005/8/layout/funnel1"/>
    <dgm:cxn modelId="{E5E41A44-0681-4E92-A5FA-CCC2E6A8E347}" type="presParOf" srcId="{873FA40F-3A1F-43D5-BCFF-E083A9407A4E}" destId="{DA01A17D-0D46-48BF-84B1-00D0ECDCD258}" srcOrd="1" destOrd="0" presId="urn:microsoft.com/office/officeart/2005/8/layout/funnel1"/>
    <dgm:cxn modelId="{07E97FF0-799E-4E60-9431-A7F4E8C2EAF1}" type="presParOf" srcId="{873FA40F-3A1F-43D5-BCFF-E083A9407A4E}" destId="{E9B3254F-478C-4E12-8F79-FC8EE0D7D5A7}" srcOrd="2" destOrd="0" presId="urn:microsoft.com/office/officeart/2005/8/layout/funnel1"/>
    <dgm:cxn modelId="{3FD95FB2-90E1-4E1C-8421-10728E095637}" type="presParOf" srcId="{873FA40F-3A1F-43D5-BCFF-E083A9407A4E}" destId="{FDF3D59E-708C-424B-A53F-B9EF4F9D7A42}" srcOrd="3" destOrd="0" presId="urn:microsoft.com/office/officeart/2005/8/layout/funnel1"/>
    <dgm:cxn modelId="{4539452A-66A6-4B4A-B2EE-527504943B64}" type="presParOf" srcId="{873FA40F-3A1F-43D5-BCFF-E083A9407A4E}" destId="{4B0BDFB6-5582-4726-9AB5-E5889E7B7AF2}" srcOrd="4" destOrd="0" presId="urn:microsoft.com/office/officeart/2005/8/layout/funnel1"/>
    <dgm:cxn modelId="{AE36D89F-961B-49F5-88C1-26853B796718}" type="presParOf" srcId="{873FA40F-3A1F-43D5-BCFF-E083A9407A4E}" destId="{D9E2B102-27F5-4BF8-9119-1FE479E1B458}" srcOrd="5" destOrd="0" presId="urn:microsoft.com/office/officeart/2005/8/layout/funnel1"/>
    <dgm:cxn modelId="{10C6CC80-59B2-4FB9-92DF-4B17904EBD4E}" type="presParOf" srcId="{873FA40F-3A1F-43D5-BCFF-E083A9407A4E}" destId="{F9A46022-4A1C-4D82-A4D0-FB8DE6DA1DC2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CCCBF7-30C7-FC49-B5A8-C0E4050193B9}">
      <dsp:nvSpPr>
        <dsp:cNvPr id="0" name=""/>
        <dsp:cNvSpPr/>
      </dsp:nvSpPr>
      <dsp:spPr>
        <a:xfrm>
          <a:off x="2356" y="0"/>
          <a:ext cx="1413877" cy="1641782"/>
        </a:xfrm>
        <a:prstGeom prst="up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0DCB1B3-9E5A-BC4F-8261-EED430CD41DA}">
      <dsp:nvSpPr>
        <dsp:cNvPr id="0" name=""/>
        <dsp:cNvSpPr/>
      </dsp:nvSpPr>
      <dsp:spPr>
        <a:xfrm>
          <a:off x="1458649" y="0"/>
          <a:ext cx="2399306" cy="16417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0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рост общего количества объектов незавершенного строительства на 12%</a:t>
          </a:r>
        </a:p>
      </dsp:txBody>
      <dsp:txXfrm>
        <a:off x="1458649" y="0"/>
        <a:ext cx="2399306" cy="1641782"/>
      </dsp:txXfrm>
    </dsp:sp>
    <dsp:sp modelId="{CC3DD2C8-529E-D640-B5E6-B514D618DB6D}">
      <dsp:nvSpPr>
        <dsp:cNvPr id="0" name=""/>
        <dsp:cNvSpPr/>
      </dsp:nvSpPr>
      <dsp:spPr>
        <a:xfrm rot="10800000">
          <a:off x="426519" y="1778597"/>
          <a:ext cx="1413877" cy="1641782"/>
        </a:xfrm>
        <a:prstGeom prst="down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5425CDD-E129-3B4D-9A69-9A2D7594594C}">
      <dsp:nvSpPr>
        <dsp:cNvPr id="0" name=""/>
        <dsp:cNvSpPr/>
      </dsp:nvSpPr>
      <dsp:spPr>
        <a:xfrm>
          <a:off x="1882812" y="1778597"/>
          <a:ext cx="2399306" cy="16417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0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рост объема вложений в незавершенные объекты капитального строительства на 10%</a:t>
          </a:r>
        </a:p>
      </dsp:txBody>
      <dsp:txXfrm>
        <a:off x="1882812" y="1778597"/>
        <a:ext cx="2399306" cy="164178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CBDF88-17BF-4BC4-8AC9-BC6CF1B7C4AF}">
      <dsp:nvSpPr>
        <dsp:cNvPr id="0" name=""/>
        <dsp:cNvSpPr/>
      </dsp:nvSpPr>
      <dsp:spPr>
        <a:xfrm>
          <a:off x="855" y="646486"/>
          <a:ext cx="1824348" cy="10946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Ежемесячно</a:t>
          </a:r>
        </a:p>
      </dsp:txBody>
      <dsp:txXfrm>
        <a:off x="32915" y="678546"/>
        <a:ext cx="1760228" cy="1030489"/>
      </dsp:txXfrm>
    </dsp:sp>
    <dsp:sp modelId="{665B1DCE-D970-4DB1-972D-FC7715F61C37}">
      <dsp:nvSpPr>
        <dsp:cNvPr id="0" name=""/>
        <dsp:cNvSpPr/>
      </dsp:nvSpPr>
      <dsp:spPr>
        <a:xfrm>
          <a:off x="2007639" y="967572"/>
          <a:ext cx="386761" cy="4524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07639" y="1058060"/>
        <a:ext cx="270733" cy="271462"/>
      </dsp:txXfrm>
    </dsp:sp>
    <dsp:sp modelId="{CEDBE6EC-467D-4EBB-BB54-6E5AE48327F2}">
      <dsp:nvSpPr>
        <dsp:cNvPr id="0" name=""/>
        <dsp:cNvSpPr/>
      </dsp:nvSpPr>
      <dsp:spPr>
        <a:xfrm>
          <a:off x="2554943" y="646486"/>
          <a:ext cx="1824348" cy="10946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ДЗ, Просроченная ДЗ</a:t>
          </a:r>
        </a:p>
      </dsp:txBody>
      <dsp:txXfrm>
        <a:off x="2587003" y="678546"/>
        <a:ext cx="1760228" cy="103048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CBDF88-17BF-4BC4-8AC9-BC6CF1B7C4AF}">
      <dsp:nvSpPr>
        <dsp:cNvPr id="0" name=""/>
        <dsp:cNvSpPr/>
      </dsp:nvSpPr>
      <dsp:spPr>
        <a:xfrm>
          <a:off x="855" y="646486"/>
          <a:ext cx="1824348" cy="10946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Ежеквартально</a:t>
          </a:r>
        </a:p>
      </dsp:txBody>
      <dsp:txXfrm>
        <a:off x="32915" y="678546"/>
        <a:ext cx="1760228" cy="1030489"/>
      </dsp:txXfrm>
    </dsp:sp>
    <dsp:sp modelId="{665B1DCE-D970-4DB1-972D-FC7715F61C37}">
      <dsp:nvSpPr>
        <dsp:cNvPr id="0" name=""/>
        <dsp:cNvSpPr/>
      </dsp:nvSpPr>
      <dsp:spPr>
        <a:xfrm>
          <a:off x="2007639" y="967572"/>
          <a:ext cx="386761" cy="4524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07639" y="1058060"/>
        <a:ext cx="270733" cy="271462"/>
      </dsp:txXfrm>
    </dsp:sp>
    <dsp:sp modelId="{CEDBE6EC-467D-4EBB-BB54-6E5AE48327F2}">
      <dsp:nvSpPr>
        <dsp:cNvPr id="0" name=""/>
        <dsp:cNvSpPr/>
      </dsp:nvSpPr>
      <dsp:spPr>
        <a:xfrm>
          <a:off x="2554943" y="646486"/>
          <a:ext cx="1824348" cy="10946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+ анализ</a:t>
          </a:r>
        </a:p>
      </dsp:txBody>
      <dsp:txXfrm>
        <a:off x="2587003" y="678546"/>
        <a:ext cx="1760228" cy="103048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45CF94-8C98-3340-AC91-A01DEF5D0F0F}">
      <dsp:nvSpPr>
        <dsp:cNvPr id="0" name=""/>
        <dsp:cNvSpPr/>
      </dsp:nvSpPr>
      <dsp:spPr>
        <a:xfrm>
          <a:off x="1729" y="0"/>
          <a:ext cx="3687532" cy="17683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понятие просроченной ДЗ</a:t>
          </a:r>
        </a:p>
      </dsp:txBody>
      <dsp:txXfrm>
        <a:off x="53523" y="51794"/>
        <a:ext cx="3583944" cy="1664777"/>
      </dsp:txXfrm>
    </dsp:sp>
    <dsp:sp modelId="{EE1BE72A-655B-BE46-94B8-EE837B87B02F}">
      <dsp:nvSpPr>
        <dsp:cNvPr id="0" name=""/>
        <dsp:cNvSpPr/>
      </dsp:nvSpPr>
      <dsp:spPr>
        <a:xfrm>
          <a:off x="4058014" y="426928"/>
          <a:ext cx="781756" cy="9145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58014" y="609830"/>
        <a:ext cx="547229" cy="548704"/>
      </dsp:txXfrm>
    </dsp:sp>
    <dsp:sp modelId="{764D28F4-722E-7F40-903B-D44D481738F6}">
      <dsp:nvSpPr>
        <dsp:cNvPr id="0" name=""/>
        <dsp:cNvSpPr/>
      </dsp:nvSpPr>
      <dsp:spPr>
        <a:xfrm>
          <a:off x="5164274" y="0"/>
          <a:ext cx="3687532" cy="17683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дата исполнения обязательств</a:t>
          </a:r>
        </a:p>
      </dsp:txBody>
      <dsp:txXfrm>
        <a:off x="5216068" y="51794"/>
        <a:ext cx="3583944" cy="166477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AD98B7-2CA5-864A-A827-3A134E5F7E61}">
      <dsp:nvSpPr>
        <dsp:cNvPr id="0" name=""/>
        <dsp:cNvSpPr/>
      </dsp:nvSpPr>
      <dsp:spPr>
        <a:xfrm rot="5400000">
          <a:off x="4744634" y="-2132111"/>
          <a:ext cx="1654681" cy="6137942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Закупка товаров, работ, услуг - с учетом приемки товаров, работ, услуг (если она предусмотрена)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Субсидии, целевые трансферты – срок предоставления отчета с учетом периода рассмотрения и принятия отчета</a:t>
          </a:r>
        </a:p>
      </dsp:txBody>
      <dsp:txXfrm rot="-5400000">
        <a:off x="2503004" y="190294"/>
        <a:ext cx="6057167" cy="1493131"/>
      </dsp:txXfrm>
    </dsp:sp>
    <dsp:sp modelId="{FC00D2F5-44D2-7E48-8EC5-C33CFA21A33C}">
      <dsp:nvSpPr>
        <dsp:cNvPr id="0" name=""/>
        <dsp:cNvSpPr/>
      </dsp:nvSpPr>
      <dsp:spPr>
        <a:xfrm>
          <a:off x="108025" y="2830"/>
          <a:ext cx="2394978" cy="186805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400" kern="1200" dirty="0"/>
            <a:t>206</a:t>
          </a:r>
        </a:p>
      </dsp:txBody>
      <dsp:txXfrm>
        <a:off x="199216" y="94021"/>
        <a:ext cx="2212596" cy="1685677"/>
      </dsp:txXfrm>
    </dsp:sp>
    <dsp:sp modelId="{4697D349-2382-9B4B-BC91-A95D61E41DB1}">
      <dsp:nvSpPr>
        <dsp:cNvPr id="0" name=""/>
        <dsp:cNvSpPr/>
      </dsp:nvSpPr>
      <dsp:spPr>
        <a:xfrm rot="5400000">
          <a:off x="4824751" y="-170649"/>
          <a:ext cx="1494447" cy="6137942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Срок представления отчета подотчетного лица с учетом срока его утверждения, установленного локальным актом</a:t>
          </a:r>
        </a:p>
      </dsp:txBody>
      <dsp:txXfrm rot="-5400000">
        <a:off x="2503004" y="2224051"/>
        <a:ext cx="6064989" cy="1348541"/>
      </dsp:txXfrm>
    </dsp:sp>
    <dsp:sp modelId="{65EC428A-970A-3B43-874D-FBF386D3019A}">
      <dsp:nvSpPr>
        <dsp:cNvPr id="0" name=""/>
        <dsp:cNvSpPr/>
      </dsp:nvSpPr>
      <dsp:spPr>
        <a:xfrm>
          <a:off x="108025" y="1964292"/>
          <a:ext cx="2394978" cy="186805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400" kern="1200" dirty="0"/>
            <a:t>208</a:t>
          </a:r>
        </a:p>
      </dsp:txBody>
      <dsp:txXfrm>
        <a:off x="199216" y="2055483"/>
        <a:ext cx="2212596" cy="1685677"/>
      </dsp:txXfrm>
    </dsp:sp>
    <dsp:sp modelId="{788E9ECA-58BD-7541-8129-DB548E5557B0}">
      <dsp:nvSpPr>
        <dsp:cNvPr id="0" name=""/>
        <dsp:cNvSpPr/>
      </dsp:nvSpPr>
      <dsp:spPr>
        <a:xfrm rot="5400000">
          <a:off x="4824751" y="1790812"/>
          <a:ext cx="1494447" cy="6137942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Последний календарный день текущего года, в котором произошла уплата ЕНП</a:t>
          </a:r>
        </a:p>
      </dsp:txBody>
      <dsp:txXfrm rot="-5400000">
        <a:off x="2503004" y="4185513"/>
        <a:ext cx="6064989" cy="1348541"/>
      </dsp:txXfrm>
    </dsp:sp>
    <dsp:sp modelId="{4E30027B-38E3-7C4C-BB94-B8908D6C0C9D}">
      <dsp:nvSpPr>
        <dsp:cNvPr id="0" name=""/>
        <dsp:cNvSpPr/>
      </dsp:nvSpPr>
      <dsp:spPr>
        <a:xfrm>
          <a:off x="108025" y="3925754"/>
          <a:ext cx="2394978" cy="186805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400" kern="1200" dirty="0"/>
            <a:t>30314</a:t>
          </a:r>
        </a:p>
      </dsp:txBody>
      <dsp:txXfrm>
        <a:off x="199216" y="4016945"/>
        <a:ext cx="2212596" cy="16856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CCCBF7-30C7-FC49-B5A8-C0E4050193B9}">
      <dsp:nvSpPr>
        <dsp:cNvPr id="0" name=""/>
        <dsp:cNvSpPr/>
      </dsp:nvSpPr>
      <dsp:spPr>
        <a:xfrm rot="10800000">
          <a:off x="2356" y="0"/>
          <a:ext cx="1413877" cy="1641782"/>
        </a:xfrm>
        <a:prstGeom prst="upArrow">
          <a:avLst/>
        </a:prstGeom>
        <a:gradFill flip="none" rotWithShape="0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0DCB1B3-9E5A-BC4F-8261-EED430CD41DA}">
      <dsp:nvSpPr>
        <dsp:cNvPr id="0" name=""/>
        <dsp:cNvSpPr/>
      </dsp:nvSpPr>
      <dsp:spPr>
        <a:xfrm>
          <a:off x="1458649" y="0"/>
          <a:ext cx="2399306" cy="16417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0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снижение общего количества объектов незавершенного строительства на 5%</a:t>
          </a:r>
        </a:p>
      </dsp:txBody>
      <dsp:txXfrm>
        <a:off x="1458649" y="0"/>
        <a:ext cx="2399306" cy="1641782"/>
      </dsp:txXfrm>
    </dsp:sp>
    <dsp:sp modelId="{CC3DD2C8-529E-D640-B5E6-B514D618DB6D}">
      <dsp:nvSpPr>
        <dsp:cNvPr id="0" name=""/>
        <dsp:cNvSpPr/>
      </dsp:nvSpPr>
      <dsp:spPr>
        <a:xfrm rot="10800000">
          <a:off x="426519" y="1778597"/>
          <a:ext cx="1413877" cy="1641782"/>
        </a:xfrm>
        <a:prstGeom prst="down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5425CDD-E129-3B4D-9A69-9A2D7594594C}">
      <dsp:nvSpPr>
        <dsp:cNvPr id="0" name=""/>
        <dsp:cNvSpPr/>
      </dsp:nvSpPr>
      <dsp:spPr>
        <a:xfrm>
          <a:off x="1882812" y="1778597"/>
          <a:ext cx="2399306" cy="16417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0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рост объема вложений в незавершенные объекты капитального строительства на 9%</a:t>
          </a:r>
        </a:p>
      </dsp:txBody>
      <dsp:txXfrm>
        <a:off x="1882812" y="1778597"/>
        <a:ext cx="2399306" cy="16417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F7241A-FF2C-9040-96DE-3AB5D1DD8568}">
      <dsp:nvSpPr>
        <dsp:cNvPr id="0" name=""/>
        <dsp:cNvSpPr/>
      </dsp:nvSpPr>
      <dsp:spPr>
        <a:xfrm>
          <a:off x="2640" y="0"/>
          <a:ext cx="2667700" cy="17213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направление регулирование</a:t>
          </a:r>
        </a:p>
      </dsp:txBody>
      <dsp:txXfrm>
        <a:off x="53057" y="50417"/>
        <a:ext cx="2566866" cy="1620523"/>
      </dsp:txXfrm>
    </dsp:sp>
    <dsp:sp modelId="{E0231BBA-F0CE-7145-BBAB-B83010969B5F}">
      <dsp:nvSpPr>
        <dsp:cNvPr id="0" name=""/>
        <dsp:cNvSpPr/>
      </dsp:nvSpPr>
      <dsp:spPr>
        <a:xfrm>
          <a:off x="3085457" y="345934"/>
          <a:ext cx="880045" cy="102948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/>
        </a:p>
      </dsp:txBody>
      <dsp:txXfrm>
        <a:off x="3085457" y="551831"/>
        <a:ext cx="616032" cy="617693"/>
      </dsp:txXfrm>
    </dsp:sp>
    <dsp:sp modelId="{CC78F7E5-2704-E04B-B6A4-C4B58E380A6F}">
      <dsp:nvSpPr>
        <dsp:cNvPr id="0" name=""/>
        <dsp:cNvSpPr/>
      </dsp:nvSpPr>
      <dsp:spPr>
        <a:xfrm>
          <a:off x="4330804" y="0"/>
          <a:ext cx="4151158" cy="17213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 для снижения объемов и количества незавершенных объектов капитального строительства</a:t>
          </a:r>
        </a:p>
      </dsp:txBody>
      <dsp:txXfrm>
        <a:off x="4381221" y="50417"/>
        <a:ext cx="4050324" cy="16205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4CF268-845F-354F-8D14-424A4EE0E1A4}">
      <dsp:nvSpPr>
        <dsp:cNvPr id="0" name=""/>
        <dsp:cNvSpPr/>
      </dsp:nvSpPr>
      <dsp:spPr>
        <a:xfrm rot="10800000">
          <a:off x="225183" y="0"/>
          <a:ext cx="1004992" cy="1486245"/>
        </a:xfrm>
        <a:prstGeom prst="upArrow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4633A0-742E-0049-9FEF-F40AA14F3536}">
      <dsp:nvSpPr>
        <dsp:cNvPr id="0" name=""/>
        <dsp:cNvSpPr/>
      </dsp:nvSpPr>
      <dsp:spPr>
        <a:xfrm>
          <a:off x="1731025" y="0"/>
          <a:ext cx="3212542" cy="14862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0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снижение количества проблемных объектов как на федеральном уровне, так и на региональном уровне</a:t>
          </a:r>
        </a:p>
      </dsp:txBody>
      <dsp:txXfrm>
        <a:off x="1731025" y="0"/>
        <a:ext cx="3212542" cy="1486245"/>
      </dsp:txXfrm>
    </dsp:sp>
    <dsp:sp modelId="{3EE5061D-5838-2145-AEAF-66B94FC97CB4}">
      <dsp:nvSpPr>
        <dsp:cNvPr id="0" name=""/>
        <dsp:cNvSpPr/>
      </dsp:nvSpPr>
      <dsp:spPr>
        <a:xfrm>
          <a:off x="793114" y="1610098"/>
          <a:ext cx="1004992" cy="1486245"/>
        </a:xfrm>
        <a:prstGeom prst="downArrow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46CF0B-3D7B-5245-8614-3410A8E67EC3}">
      <dsp:nvSpPr>
        <dsp:cNvPr id="0" name=""/>
        <dsp:cNvSpPr/>
      </dsp:nvSpPr>
      <dsp:spPr>
        <a:xfrm>
          <a:off x="2298957" y="1610098"/>
          <a:ext cx="3212542" cy="14862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0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снижение объемов вложений в проблемные объекты как на федеральном уровне, так и на региональном уровне</a:t>
          </a:r>
        </a:p>
      </dsp:txBody>
      <dsp:txXfrm>
        <a:off x="2298957" y="1610098"/>
        <a:ext cx="3212542" cy="14862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0D58CA-803A-BC49-959D-CCB9FE373E6E}">
      <dsp:nvSpPr>
        <dsp:cNvPr id="0" name=""/>
        <dsp:cNvSpPr/>
      </dsp:nvSpPr>
      <dsp:spPr>
        <a:xfrm>
          <a:off x="4333" y="99279"/>
          <a:ext cx="1970373" cy="133919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2015</a:t>
          </a:r>
        </a:p>
      </dsp:txBody>
      <dsp:txXfrm>
        <a:off x="4333" y="99279"/>
        <a:ext cx="1970373" cy="788149"/>
      </dsp:txXfrm>
    </dsp:sp>
    <dsp:sp modelId="{2E66F98A-78D1-964F-98DB-398B5C68A990}">
      <dsp:nvSpPr>
        <dsp:cNvPr id="0" name=""/>
        <dsp:cNvSpPr/>
      </dsp:nvSpPr>
      <dsp:spPr>
        <a:xfrm>
          <a:off x="407903" y="887428"/>
          <a:ext cx="1970373" cy="178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220472" rIns="220472" bIns="220472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/>
            <a:t>ДК</a:t>
          </a:r>
        </a:p>
      </dsp:txBody>
      <dsp:txXfrm>
        <a:off x="460201" y="939726"/>
        <a:ext cx="1865777" cy="1681004"/>
      </dsp:txXfrm>
    </dsp:sp>
    <dsp:sp modelId="{165529D6-E125-AD4D-865F-DAF627CAD219}">
      <dsp:nvSpPr>
        <dsp:cNvPr id="0" name=""/>
        <dsp:cNvSpPr/>
      </dsp:nvSpPr>
      <dsp:spPr>
        <a:xfrm>
          <a:off x="2273407" y="248071"/>
          <a:ext cx="633247" cy="4905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100" kern="1200"/>
        </a:p>
      </dsp:txBody>
      <dsp:txXfrm>
        <a:off x="2273407" y="346184"/>
        <a:ext cx="486078" cy="294339"/>
      </dsp:txXfrm>
    </dsp:sp>
    <dsp:sp modelId="{8A154CBF-307C-2649-8AD4-2DF0844B6C80}">
      <dsp:nvSpPr>
        <dsp:cNvPr id="0" name=""/>
        <dsp:cNvSpPr/>
      </dsp:nvSpPr>
      <dsp:spPr>
        <a:xfrm>
          <a:off x="3169512" y="99279"/>
          <a:ext cx="1970373" cy="1339199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2018</a:t>
          </a:r>
        </a:p>
      </dsp:txBody>
      <dsp:txXfrm>
        <a:off x="3169512" y="99279"/>
        <a:ext cx="1970373" cy="788149"/>
      </dsp:txXfrm>
    </dsp:sp>
    <dsp:sp modelId="{1A41D326-3F7A-0D4B-A612-30B59F5A1AB8}">
      <dsp:nvSpPr>
        <dsp:cNvPr id="0" name=""/>
        <dsp:cNvSpPr/>
      </dsp:nvSpPr>
      <dsp:spPr>
        <a:xfrm>
          <a:off x="3573082" y="887428"/>
          <a:ext cx="1970373" cy="178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220472" rIns="220472" bIns="220472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/>
            <a:t>ДК</a:t>
          </a:r>
        </a:p>
      </dsp:txBody>
      <dsp:txXfrm>
        <a:off x="3625380" y="939726"/>
        <a:ext cx="1865777" cy="1681004"/>
      </dsp:txXfrm>
    </dsp:sp>
    <dsp:sp modelId="{43E53333-B561-1B48-9E85-D6109DB6B50C}">
      <dsp:nvSpPr>
        <dsp:cNvPr id="0" name=""/>
        <dsp:cNvSpPr/>
      </dsp:nvSpPr>
      <dsp:spPr>
        <a:xfrm>
          <a:off x="5438586" y="248071"/>
          <a:ext cx="633247" cy="4905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100" kern="1200"/>
        </a:p>
      </dsp:txBody>
      <dsp:txXfrm>
        <a:off x="5438586" y="346184"/>
        <a:ext cx="486078" cy="294339"/>
      </dsp:txXfrm>
    </dsp:sp>
    <dsp:sp modelId="{F8EEC5C6-A32C-1E4C-A7C6-DE567944C196}">
      <dsp:nvSpPr>
        <dsp:cNvPr id="0" name=""/>
        <dsp:cNvSpPr/>
      </dsp:nvSpPr>
      <dsp:spPr>
        <a:xfrm>
          <a:off x="6334691" y="99279"/>
          <a:ext cx="1970373" cy="1339199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2023</a:t>
          </a:r>
        </a:p>
      </dsp:txBody>
      <dsp:txXfrm>
        <a:off x="6334691" y="99279"/>
        <a:ext cx="1970373" cy="788149"/>
      </dsp:txXfrm>
    </dsp:sp>
    <dsp:sp modelId="{6282AE7A-64E9-7C42-AFDB-37503435B049}">
      <dsp:nvSpPr>
        <dsp:cNvPr id="0" name=""/>
        <dsp:cNvSpPr/>
      </dsp:nvSpPr>
      <dsp:spPr>
        <a:xfrm>
          <a:off x="6738261" y="887428"/>
          <a:ext cx="1970373" cy="178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220472" rIns="220472" bIns="220472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/>
            <a:t>Пору-</a:t>
          </a:r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3100" kern="1200" dirty="0" err="1"/>
            <a:t>чение</a:t>
          </a:r>
          <a:endParaRPr lang="ru-RU" sz="3100" kern="1200" dirty="0"/>
        </a:p>
      </dsp:txBody>
      <dsp:txXfrm>
        <a:off x="6790559" y="939726"/>
        <a:ext cx="1865777" cy="16810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9C7E7-9DAB-7543-B436-F242056ED1C4}">
      <dsp:nvSpPr>
        <dsp:cNvPr id="0" name=""/>
        <dsp:cNvSpPr/>
      </dsp:nvSpPr>
      <dsp:spPr>
        <a:xfrm>
          <a:off x="0" y="0"/>
          <a:ext cx="87129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4DCC5F-D55B-3048-8DE9-F35EAF5D1760}">
      <dsp:nvSpPr>
        <dsp:cNvPr id="0" name=""/>
        <dsp:cNvSpPr/>
      </dsp:nvSpPr>
      <dsp:spPr>
        <a:xfrm>
          <a:off x="0" y="0"/>
          <a:ext cx="1742593" cy="27153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обеспечивается</a:t>
          </a:r>
        </a:p>
      </dsp:txBody>
      <dsp:txXfrm>
        <a:off x="0" y="0"/>
        <a:ext cx="1742593" cy="2715332"/>
      </dsp:txXfrm>
    </dsp:sp>
    <dsp:sp modelId="{C746528F-25F7-AE44-A0E0-3ED3DF66CE03}">
      <dsp:nvSpPr>
        <dsp:cNvPr id="0" name=""/>
        <dsp:cNvSpPr/>
      </dsp:nvSpPr>
      <dsp:spPr>
        <a:xfrm>
          <a:off x="1873288" y="42427"/>
          <a:ext cx="6839679" cy="8485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на регулярной основе</a:t>
          </a:r>
        </a:p>
      </dsp:txBody>
      <dsp:txXfrm>
        <a:off x="1873288" y="42427"/>
        <a:ext cx="6839679" cy="848541"/>
      </dsp:txXfrm>
    </dsp:sp>
    <dsp:sp modelId="{C8BA5F56-9B10-3042-8696-16BE78CFA7FC}">
      <dsp:nvSpPr>
        <dsp:cNvPr id="0" name=""/>
        <dsp:cNvSpPr/>
      </dsp:nvSpPr>
      <dsp:spPr>
        <a:xfrm>
          <a:off x="1742593" y="890968"/>
          <a:ext cx="69703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A7947B-3767-3E4E-89FE-1030D58D7BF7}">
      <dsp:nvSpPr>
        <dsp:cNvPr id="0" name=""/>
        <dsp:cNvSpPr/>
      </dsp:nvSpPr>
      <dsp:spPr>
        <a:xfrm>
          <a:off x="1873288" y="933395"/>
          <a:ext cx="6839679" cy="8485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информирование руководителя, принятие им решений</a:t>
          </a:r>
        </a:p>
      </dsp:txBody>
      <dsp:txXfrm>
        <a:off x="1873288" y="933395"/>
        <a:ext cx="6839679" cy="848541"/>
      </dsp:txXfrm>
    </dsp:sp>
    <dsp:sp modelId="{E5793105-3F9A-3143-9B5B-EECFA87945E8}">
      <dsp:nvSpPr>
        <dsp:cNvPr id="0" name=""/>
        <dsp:cNvSpPr/>
      </dsp:nvSpPr>
      <dsp:spPr>
        <a:xfrm>
          <a:off x="1742593" y="1781936"/>
          <a:ext cx="69703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AD50CF-42CC-D54C-BEE6-61DDFFB0DCB9}">
      <dsp:nvSpPr>
        <dsp:cNvPr id="0" name=""/>
        <dsp:cNvSpPr/>
      </dsp:nvSpPr>
      <dsp:spPr>
        <a:xfrm>
          <a:off x="1873288" y="1824363"/>
          <a:ext cx="6839679" cy="8485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разработка и реализация мер на снижение объема ДЗ с низким качеством</a:t>
          </a:r>
        </a:p>
      </dsp:txBody>
      <dsp:txXfrm>
        <a:off x="1873288" y="1824363"/>
        <a:ext cx="6839679" cy="848541"/>
      </dsp:txXfrm>
    </dsp:sp>
    <dsp:sp modelId="{A6091DDF-3882-F94F-8971-5F2D4BFECC09}">
      <dsp:nvSpPr>
        <dsp:cNvPr id="0" name=""/>
        <dsp:cNvSpPr/>
      </dsp:nvSpPr>
      <dsp:spPr>
        <a:xfrm>
          <a:off x="1742593" y="2672904"/>
          <a:ext cx="69703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4CDF89-5564-374C-90EB-FB79C02C012B}">
      <dsp:nvSpPr>
        <dsp:cNvPr id="0" name=""/>
        <dsp:cNvSpPr/>
      </dsp:nvSpPr>
      <dsp:spPr>
        <a:xfrm rot="5400000">
          <a:off x="4776126" y="-1333129"/>
          <a:ext cx="2346349" cy="5599342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Комплексная оценка структуры и динамики дебиторской задолженности и ее качественных показателей </a:t>
          </a:r>
        </a:p>
      </dsp:txBody>
      <dsp:txXfrm rot="-5400000">
        <a:off x="3149630" y="407906"/>
        <a:ext cx="5484803" cy="2117271"/>
      </dsp:txXfrm>
    </dsp:sp>
    <dsp:sp modelId="{E39C5F6B-AF2F-014A-8D47-991F7784CB76}">
      <dsp:nvSpPr>
        <dsp:cNvPr id="0" name=""/>
        <dsp:cNvSpPr/>
      </dsp:nvSpPr>
      <dsp:spPr>
        <a:xfrm>
          <a:off x="0" y="73"/>
          <a:ext cx="3149629" cy="293293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b="1" i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Цель мониторинга</a:t>
          </a:r>
        </a:p>
      </dsp:txBody>
      <dsp:txXfrm>
        <a:off x="143174" y="143247"/>
        <a:ext cx="2863281" cy="2646589"/>
      </dsp:txXfrm>
    </dsp:sp>
    <dsp:sp modelId="{AEF15271-7343-FD49-819E-069BA7BF05C4}">
      <dsp:nvSpPr>
        <dsp:cNvPr id="0" name=""/>
        <dsp:cNvSpPr/>
      </dsp:nvSpPr>
      <dsp:spPr>
        <a:xfrm rot="5400000">
          <a:off x="4776126" y="1746454"/>
          <a:ext cx="2346349" cy="5599342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Оценка показателей дебиторской задолженности на отчетную дату и факторов, влияющих на их динамику;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Оценка эффективности управления дебиторской задолженностью;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Оценка качества дебиторской задолженности;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Выявление и оценка рисков при управлении дебиторской задолженности</a:t>
          </a:r>
        </a:p>
      </dsp:txBody>
      <dsp:txXfrm rot="-5400000">
        <a:off x="3149630" y="3487490"/>
        <a:ext cx="5484803" cy="2117271"/>
      </dsp:txXfrm>
    </dsp:sp>
    <dsp:sp modelId="{94372721-01F6-EE4C-8830-E1966AA166C2}">
      <dsp:nvSpPr>
        <dsp:cNvPr id="0" name=""/>
        <dsp:cNvSpPr/>
      </dsp:nvSpPr>
      <dsp:spPr>
        <a:xfrm>
          <a:off x="0" y="3079657"/>
          <a:ext cx="3149629" cy="293293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b="1" i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Задачи мониторинга</a:t>
          </a:r>
        </a:p>
      </dsp:txBody>
      <dsp:txXfrm>
        <a:off x="143174" y="3222831"/>
        <a:ext cx="2863281" cy="2646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BA85F5-559D-A846-B8F7-BF8A9E97EDBE}">
      <dsp:nvSpPr>
        <dsp:cNvPr id="0" name=""/>
        <dsp:cNvSpPr/>
      </dsp:nvSpPr>
      <dsp:spPr>
        <a:xfrm>
          <a:off x="4688" y="1517338"/>
          <a:ext cx="2361739" cy="19479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51435" rIns="51435" bIns="5143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kern="1200" dirty="0"/>
            <a:t>0503169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kern="1200" dirty="0"/>
            <a:t>15н</a:t>
          </a:r>
        </a:p>
      </dsp:txBody>
      <dsp:txXfrm>
        <a:off x="49516" y="1562166"/>
        <a:ext cx="2272083" cy="1440869"/>
      </dsp:txXfrm>
    </dsp:sp>
    <dsp:sp modelId="{C9BAC9F2-74C6-3249-A26C-2080C76E0CB4}">
      <dsp:nvSpPr>
        <dsp:cNvPr id="0" name=""/>
        <dsp:cNvSpPr/>
      </dsp:nvSpPr>
      <dsp:spPr>
        <a:xfrm>
          <a:off x="1346909" y="2035096"/>
          <a:ext cx="2525055" cy="2525055"/>
        </a:xfrm>
        <a:prstGeom prst="leftCircularArrow">
          <a:avLst>
            <a:gd name="adj1" fmla="val 2842"/>
            <a:gd name="adj2" fmla="val 347148"/>
            <a:gd name="adj3" fmla="val 2122659"/>
            <a:gd name="adj4" fmla="val 9024489"/>
            <a:gd name="adj5" fmla="val 331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65AE0-EBEE-C74D-9B60-23377E699D05}">
      <dsp:nvSpPr>
        <dsp:cNvPr id="0" name=""/>
        <dsp:cNvSpPr/>
      </dsp:nvSpPr>
      <dsp:spPr>
        <a:xfrm>
          <a:off x="529519" y="3047864"/>
          <a:ext cx="2099324" cy="8348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b="1" kern="1200" dirty="0"/>
            <a:t>2015</a:t>
          </a:r>
        </a:p>
      </dsp:txBody>
      <dsp:txXfrm>
        <a:off x="553970" y="3072315"/>
        <a:ext cx="2050422" cy="785929"/>
      </dsp:txXfrm>
    </dsp:sp>
    <dsp:sp modelId="{5FF85EDB-C637-B649-BD9D-F1919C14F6F1}">
      <dsp:nvSpPr>
        <dsp:cNvPr id="0" name=""/>
        <dsp:cNvSpPr/>
      </dsp:nvSpPr>
      <dsp:spPr>
        <a:xfrm>
          <a:off x="2970532" y="1517338"/>
          <a:ext cx="2361739" cy="19479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51435" rIns="51435" bIns="5143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kern="1200" dirty="0"/>
            <a:t>0503169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kern="1200" dirty="0"/>
            <a:t>15н</a:t>
          </a:r>
        </a:p>
      </dsp:txBody>
      <dsp:txXfrm>
        <a:off x="3015360" y="1979582"/>
        <a:ext cx="2272083" cy="1440869"/>
      </dsp:txXfrm>
    </dsp:sp>
    <dsp:sp modelId="{7EED98C6-73D6-274D-9C67-CBB96558707A}">
      <dsp:nvSpPr>
        <dsp:cNvPr id="0" name=""/>
        <dsp:cNvSpPr/>
      </dsp:nvSpPr>
      <dsp:spPr>
        <a:xfrm>
          <a:off x="4293071" y="346090"/>
          <a:ext cx="2826833" cy="2826833"/>
        </a:xfrm>
        <a:prstGeom prst="circularArrow">
          <a:avLst>
            <a:gd name="adj1" fmla="val 2538"/>
            <a:gd name="adj2" fmla="val 307903"/>
            <a:gd name="adj3" fmla="val 19516586"/>
            <a:gd name="adj4" fmla="val 12575511"/>
            <a:gd name="adj5" fmla="val 296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817194-9B94-BD4C-927B-7F9B143D6B49}">
      <dsp:nvSpPr>
        <dsp:cNvPr id="0" name=""/>
        <dsp:cNvSpPr/>
      </dsp:nvSpPr>
      <dsp:spPr>
        <a:xfrm>
          <a:off x="3495363" y="1099922"/>
          <a:ext cx="2099324" cy="8348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b="1" kern="1200" dirty="0"/>
            <a:t>2018</a:t>
          </a:r>
        </a:p>
      </dsp:txBody>
      <dsp:txXfrm>
        <a:off x="3519814" y="1124373"/>
        <a:ext cx="2050422" cy="785929"/>
      </dsp:txXfrm>
    </dsp:sp>
    <dsp:sp modelId="{38601533-09E2-2B42-B1E1-C4B882B65B27}">
      <dsp:nvSpPr>
        <dsp:cNvPr id="0" name=""/>
        <dsp:cNvSpPr/>
      </dsp:nvSpPr>
      <dsp:spPr>
        <a:xfrm>
          <a:off x="5936376" y="1517338"/>
          <a:ext cx="2361739" cy="19479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40005" rIns="40005" bIns="40005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0503169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15н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данные учета*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100" kern="1200" dirty="0"/>
            <a:t>ГИС**</a:t>
          </a:r>
        </a:p>
      </dsp:txBody>
      <dsp:txXfrm>
        <a:off x="5981204" y="1562166"/>
        <a:ext cx="2272083" cy="1440869"/>
      </dsp:txXfrm>
    </dsp:sp>
    <dsp:sp modelId="{537F65DF-5D99-F349-B729-4A72B779A3B4}">
      <dsp:nvSpPr>
        <dsp:cNvPr id="0" name=""/>
        <dsp:cNvSpPr/>
      </dsp:nvSpPr>
      <dsp:spPr>
        <a:xfrm>
          <a:off x="6461207" y="3047864"/>
          <a:ext cx="2099324" cy="8348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b="1" kern="1200" dirty="0"/>
            <a:t>2023</a:t>
          </a:r>
        </a:p>
      </dsp:txBody>
      <dsp:txXfrm>
        <a:off x="6485658" y="3072315"/>
        <a:ext cx="2050422" cy="78592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FC3951-C2F8-4148-BACD-2BE87A039A1F}">
      <dsp:nvSpPr>
        <dsp:cNvPr id="0" name=""/>
        <dsp:cNvSpPr/>
      </dsp:nvSpPr>
      <dsp:spPr>
        <a:xfrm>
          <a:off x="853796" y="146907"/>
          <a:ext cx="2915541" cy="1012529"/>
        </a:xfrm>
        <a:prstGeom prst="ellipse">
          <a:avLst/>
        </a:prstGeom>
        <a:solidFill>
          <a:schemeClr val="accent3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01A17D-0D46-48BF-84B1-00D0ECDCD258}">
      <dsp:nvSpPr>
        <dsp:cNvPr id="0" name=""/>
        <dsp:cNvSpPr/>
      </dsp:nvSpPr>
      <dsp:spPr>
        <a:xfrm>
          <a:off x="2033574" y="2626247"/>
          <a:ext cx="565027" cy="361617"/>
        </a:xfrm>
        <a:prstGeom prst="downArrow">
          <a:avLst/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9B3254F-478C-4E12-8F79-FC8EE0D7D5A7}">
      <dsp:nvSpPr>
        <dsp:cNvPr id="0" name=""/>
        <dsp:cNvSpPr/>
      </dsp:nvSpPr>
      <dsp:spPr>
        <a:xfrm>
          <a:off x="960022" y="2915541"/>
          <a:ext cx="2712132" cy="6780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мониторинга</a:t>
          </a:r>
        </a:p>
      </dsp:txBody>
      <dsp:txXfrm>
        <a:off x="960022" y="2915541"/>
        <a:ext cx="2712132" cy="678033"/>
      </dsp:txXfrm>
    </dsp:sp>
    <dsp:sp modelId="{FDF3D59E-708C-424B-A53F-B9EF4F9D7A42}">
      <dsp:nvSpPr>
        <dsp:cNvPr id="0" name=""/>
        <dsp:cNvSpPr/>
      </dsp:nvSpPr>
      <dsp:spPr>
        <a:xfrm>
          <a:off x="1913788" y="1237636"/>
          <a:ext cx="1017049" cy="1017049"/>
        </a:xfrm>
        <a:prstGeom prst="ellipse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ГИС</a:t>
          </a:r>
        </a:p>
      </dsp:txBody>
      <dsp:txXfrm>
        <a:off x="2062731" y="1386579"/>
        <a:ext cx="719163" cy="719163"/>
      </dsp:txXfrm>
    </dsp:sp>
    <dsp:sp modelId="{4B0BDFB6-5582-4726-9AB5-E5889E7B7AF2}">
      <dsp:nvSpPr>
        <dsp:cNvPr id="0" name=""/>
        <dsp:cNvSpPr/>
      </dsp:nvSpPr>
      <dsp:spPr>
        <a:xfrm>
          <a:off x="1186033" y="474623"/>
          <a:ext cx="1017049" cy="1017049"/>
        </a:xfrm>
        <a:prstGeom prst="ellipse">
          <a:avLst/>
        </a:prstGeom>
        <a:gradFill rotWithShape="0">
          <a:gsLst>
            <a:gs pos="0">
              <a:schemeClr val="accent3">
                <a:shade val="80000"/>
                <a:hueOff val="109454"/>
                <a:satOff val="-716"/>
                <a:lumOff val="1227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shade val="80000"/>
                <a:hueOff val="109454"/>
                <a:satOff val="-716"/>
                <a:lumOff val="1227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Отчеты</a:t>
          </a:r>
        </a:p>
      </dsp:txBody>
      <dsp:txXfrm>
        <a:off x="1334976" y="623566"/>
        <a:ext cx="719163" cy="719163"/>
      </dsp:txXfrm>
    </dsp:sp>
    <dsp:sp modelId="{D9E2B102-27F5-4BF8-9119-1FE479E1B458}">
      <dsp:nvSpPr>
        <dsp:cNvPr id="0" name=""/>
        <dsp:cNvSpPr/>
      </dsp:nvSpPr>
      <dsp:spPr>
        <a:xfrm>
          <a:off x="2225683" y="228723"/>
          <a:ext cx="1017049" cy="1017049"/>
        </a:xfrm>
        <a:prstGeom prst="ellipse">
          <a:avLst/>
        </a:prstGeom>
        <a:gradFill rotWithShape="0">
          <a:gsLst>
            <a:gs pos="0">
              <a:schemeClr val="accent3">
                <a:shade val="80000"/>
                <a:hueOff val="218907"/>
                <a:satOff val="-1431"/>
                <a:lumOff val="24554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shade val="80000"/>
                <a:hueOff val="218907"/>
                <a:satOff val="-1431"/>
                <a:lumOff val="24554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Данные учета</a:t>
          </a:r>
        </a:p>
      </dsp:txBody>
      <dsp:txXfrm>
        <a:off x="2374626" y="377666"/>
        <a:ext cx="719163" cy="719163"/>
      </dsp:txXfrm>
    </dsp:sp>
    <dsp:sp modelId="{F9A46022-4A1C-4D82-A4D0-FB8DE6DA1DC2}">
      <dsp:nvSpPr>
        <dsp:cNvPr id="0" name=""/>
        <dsp:cNvSpPr/>
      </dsp:nvSpPr>
      <dsp:spPr>
        <a:xfrm>
          <a:off x="792073" y="0"/>
          <a:ext cx="3164154" cy="2531323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8/25/23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8/25/23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8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24163" y="49213"/>
            <a:ext cx="4275137" cy="32083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9" y="3297327"/>
            <a:ext cx="9657173" cy="350035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390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2868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600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5580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5822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47960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7977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7736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4369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7933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6517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45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0654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8961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132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84550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337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diagramData" Target="../diagrams/data11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17" Type="http://schemas.microsoft.com/office/2007/relationships/diagramDrawing" Target="../diagrams/drawing11.xml"/><Relationship Id="rId2" Type="http://schemas.openxmlformats.org/officeDocument/2006/relationships/notesSlide" Target="../notesSlides/notesSlide13.xml"/><Relationship Id="rId16" Type="http://schemas.openxmlformats.org/officeDocument/2006/relationships/diagramColors" Target="../diagrams/colors1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Relationship Id="rId14" Type="http://schemas.openxmlformats.org/officeDocument/2006/relationships/diagramLayout" Target="../diagrams/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1" y="4201934"/>
            <a:ext cx="820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Проекты изменений в Инструкции </a:t>
            </a:r>
            <a:r>
              <a:rPr lang="ru-RU" sz="2400" b="1">
                <a:solidFill>
                  <a:srgbClr val="077A3E"/>
                </a:solidFill>
                <a:latin typeface="Times New Roman" charset="0"/>
                <a:ea typeface="Times New Roman" charset="0"/>
                <a:cs typeface="Times New Roman" charset="0"/>
              </a:rPr>
              <a:t>по отчетности</a:t>
            </a:r>
            <a:endParaRPr lang="ru-RU" sz="2400" b="1" dirty="0">
              <a:solidFill>
                <a:srgbClr val="077A3E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644153" y="6543586"/>
            <a:ext cx="1748970" cy="31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Барнаул 2023</a:t>
            </a:r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3036" y="108952"/>
            <a:ext cx="75034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Мониторинг дебиторской задолженности по расходам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10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51F21E52-6741-4E40-A708-FD7A601BBE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8635096"/>
              </p:ext>
            </p:extLst>
          </p:nvPr>
        </p:nvGraphicFramePr>
        <p:xfrm>
          <a:off x="251520" y="922510"/>
          <a:ext cx="8712968" cy="2772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F3D7C8BE-AE97-4542-9BA4-3B24A9EF5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8407202"/>
              </p:ext>
            </p:extLst>
          </p:nvPr>
        </p:nvGraphicFramePr>
        <p:xfrm>
          <a:off x="251520" y="3825044"/>
          <a:ext cx="8712968" cy="271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597764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3036" y="108952"/>
            <a:ext cx="750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Методика мониторинга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11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C9AC5ABC-AEC6-E141-B5F4-5EC7086A54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6124530"/>
              </p:ext>
            </p:extLst>
          </p:nvPr>
        </p:nvGraphicFramePr>
        <p:xfrm>
          <a:off x="215516" y="692696"/>
          <a:ext cx="8748972" cy="6012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79205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3036" y="108952"/>
            <a:ext cx="750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Источники данных для мониторинга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12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95F62525-5066-E14B-88B0-23BA13D94F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235488"/>
              </p:ext>
            </p:extLst>
          </p:nvPr>
        </p:nvGraphicFramePr>
        <p:xfrm>
          <a:off x="297924" y="389004"/>
          <a:ext cx="8565220" cy="4982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C8A3C64-CFC6-574B-AA8F-9A5FC5953E78}"/>
              </a:ext>
            </a:extLst>
          </p:cNvPr>
          <p:cNvSpPr txBox="1"/>
          <p:nvPr/>
        </p:nvSpPr>
        <p:spPr>
          <a:xfrm>
            <a:off x="162949" y="5121188"/>
            <a:ext cx="8683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* Данные централизованного учета, изменения в Инструкцию 157н (дата исполнения обязательств)</a:t>
            </a:r>
          </a:p>
          <a:p>
            <a:pPr algn="just"/>
            <a:r>
              <a:rPr lang="ru-RU" dirty="0"/>
              <a:t>** Дополнительный источник - Единый государственный реестр юридических лиц, Реестр недобросовестных поставщиков, Единый федеральный реестр сведений о банкротстве </a:t>
            </a:r>
          </a:p>
        </p:txBody>
      </p:sp>
    </p:spTree>
    <p:extLst>
      <p:ext uri="{BB962C8B-B14F-4D97-AF65-F5344CB8AC3E}">
        <p14:creationId xmlns:p14="http://schemas.microsoft.com/office/powerpoint/2010/main" val="3574969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5134" y="179386"/>
            <a:ext cx="659359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6EB0C7-15EE-3A40-A46C-61854EF5962C}"/>
              </a:ext>
            </a:extLst>
          </p:cNvPr>
          <p:cNvSpPr txBox="1"/>
          <p:nvPr/>
        </p:nvSpPr>
        <p:spPr>
          <a:xfrm>
            <a:off x="714000" y="449214"/>
            <a:ext cx="734055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600" b="1" i="1" dirty="0">
                <a:latin typeface="Times New Roman" charset="0"/>
                <a:ea typeface="Times New Roman" charset="0"/>
                <a:cs typeface="Times New Roman" charset="0"/>
              </a:rPr>
              <a:t>Дебиторская задолженность по расходам</a:t>
            </a:r>
          </a:p>
        </p:txBody>
      </p:sp>
      <p:graphicFrame>
        <p:nvGraphicFramePr>
          <p:cNvPr id="4" name="Схема 3"/>
          <p:cNvGraphicFramePr/>
          <p:nvPr>
            <p:extLst/>
          </p:nvPr>
        </p:nvGraphicFramePr>
        <p:xfrm>
          <a:off x="-72516" y="1949053"/>
          <a:ext cx="4632176" cy="361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/>
          </p:nvPr>
        </p:nvGraphicFramePr>
        <p:xfrm>
          <a:off x="4384277" y="2421427"/>
          <a:ext cx="4380148" cy="2387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901645701"/>
              </p:ext>
            </p:extLst>
          </p:nvPr>
        </p:nvGraphicFramePr>
        <p:xfrm>
          <a:off x="4390030" y="4371437"/>
          <a:ext cx="4380148" cy="2387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91614" y="1619916"/>
            <a:ext cx="3765474" cy="1215561"/>
          </a:xfrm>
          <a:prstGeom prst="ribbon">
            <a:avLst/>
          </a:prstGeom>
          <a:ln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федеральных ГРБС</a:t>
            </a:r>
          </a:p>
        </p:txBody>
      </p:sp>
    </p:spTree>
    <p:extLst>
      <p:ext uri="{BB962C8B-B14F-4D97-AF65-F5344CB8AC3E}">
        <p14:creationId xmlns:p14="http://schemas.microsoft.com/office/powerpoint/2010/main" val="2262706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3036" y="108952"/>
            <a:ext cx="750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Оценки эффективности управления ДЗ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14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4C8A3C64-CFC6-574B-AA8F-9A5FC5953E78}"/>
              </a:ext>
            </a:extLst>
          </p:cNvPr>
          <p:cNvSpPr txBox="1"/>
          <p:nvPr/>
        </p:nvSpPr>
        <p:spPr>
          <a:xfrm>
            <a:off x="222184" y="1223753"/>
            <a:ext cx="87783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Интегральный показатель на основе балльной оценки по шести показателям</a:t>
            </a:r>
          </a:p>
        </p:txBody>
      </p:sp>
      <p:sp>
        <p:nvSpPr>
          <p:cNvPr id="3" name="Стрелка вниз 2">
            <a:extLst>
              <a:ext uri="{FF2B5EF4-FFF2-40B4-BE49-F238E27FC236}">
                <a16:creationId xmlns:a16="http://schemas.microsoft.com/office/drawing/2014/main" id="{822E3F10-990A-7F48-8562-429ED4A431B7}"/>
              </a:ext>
            </a:extLst>
          </p:cNvPr>
          <p:cNvSpPr/>
          <p:nvPr/>
        </p:nvSpPr>
        <p:spPr>
          <a:xfrm>
            <a:off x="4283767" y="570617"/>
            <a:ext cx="220998" cy="55412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>
            <a:extLst>
              <a:ext uri="{FF2B5EF4-FFF2-40B4-BE49-F238E27FC236}">
                <a16:creationId xmlns:a16="http://schemas.microsoft.com/office/drawing/2014/main" id="{67061B4A-FA58-284F-92F6-7D898F3B6BF4}"/>
              </a:ext>
            </a:extLst>
          </p:cNvPr>
          <p:cNvSpPr/>
          <p:nvPr/>
        </p:nvSpPr>
        <p:spPr>
          <a:xfrm>
            <a:off x="4283767" y="2262805"/>
            <a:ext cx="220998" cy="55412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2107F3-543B-3C40-B2F3-1368838041BB}"/>
              </a:ext>
            </a:extLst>
          </p:cNvPr>
          <p:cNvSpPr txBox="1"/>
          <p:nvPr/>
        </p:nvSpPr>
        <p:spPr>
          <a:xfrm>
            <a:off x="0" y="2821788"/>
            <a:ext cx="90004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динамики задолженности (прирост/сокращение), доля просроченной задолженности, динамики просроченной задолженности (прирост/сокращение), сопоставление изменения задолженности с объемом кассовых расходов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24CCC6-232D-2A4F-A816-7E9DB275CF5C}"/>
              </a:ext>
            </a:extLst>
          </p:cNvPr>
          <p:cNvSpPr txBox="1"/>
          <p:nvPr/>
        </p:nvSpPr>
        <p:spPr>
          <a:xfrm>
            <a:off x="14227" y="5301208"/>
            <a:ext cx="90990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данных – 0503169, 0503769</a:t>
            </a:r>
          </a:p>
          <a:p>
            <a:pPr lvl="0"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на конец отчетного период (графа 9), за аналогичный период прошлого отчетного года (графа 12)</a:t>
            </a:r>
          </a:p>
          <a:p>
            <a:pPr lvl="0"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просроченной задолженности (графы 4, 11)</a:t>
            </a:r>
          </a:p>
        </p:txBody>
      </p:sp>
      <p:sp>
        <p:nvSpPr>
          <p:cNvPr id="12" name="Стрелка вниз 11">
            <a:extLst>
              <a:ext uri="{FF2B5EF4-FFF2-40B4-BE49-F238E27FC236}">
                <a16:creationId xmlns:a16="http://schemas.microsoft.com/office/drawing/2014/main" id="{254885B5-8B62-0D4B-A220-A4D3CFE5A97B}"/>
              </a:ext>
            </a:extLst>
          </p:cNvPr>
          <p:cNvSpPr/>
          <p:nvPr/>
        </p:nvSpPr>
        <p:spPr>
          <a:xfrm>
            <a:off x="4279248" y="4596685"/>
            <a:ext cx="220998" cy="55412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480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3036" y="108952"/>
            <a:ext cx="750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Оценки качества ДЗ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15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4C8A3C64-CFC6-574B-AA8F-9A5FC5953E78}"/>
              </a:ext>
            </a:extLst>
          </p:cNvPr>
          <p:cNvSpPr txBox="1"/>
          <p:nvPr/>
        </p:nvSpPr>
        <p:spPr>
          <a:xfrm>
            <a:off x="222184" y="1223753"/>
            <a:ext cx="87783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Интегральный показатель на основе балльной оценки по четырем показателям</a:t>
            </a:r>
          </a:p>
        </p:txBody>
      </p:sp>
      <p:sp>
        <p:nvSpPr>
          <p:cNvPr id="3" name="Стрелка вниз 2">
            <a:extLst>
              <a:ext uri="{FF2B5EF4-FFF2-40B4-BE49-F238E27FC236}">
                <a16:creationId xmlns:a16="http://schemas.microsoft.com/office/drawing/2014/main" id="{822E3F10-990A-7F48-8562-429ED4A431B7}"/>
              </a:ext>
            </a:extLst>
          </p:cNvPr>
          <p:cNvSpPr/>
          <p:nvPr/>
        </p:nvSpPr>
        <p:spPr>
          <a:xfrm>
            <a:off x="4283767" y="570617"/>
            <a:ext cx="220998" cy="55412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>
            <a:extLst>
              <a:ext uri="{FF2B5EF4-FFF2-40B4-BE49-F238E27FC236}">
                <a16:creationId xmlns:a16="http://schemas.microsoft.com/office/drawing/2014/main" id="{67061B4A-FA58-284F-92F6-7D898F3B6BF4}"/>
              </a:ext>
            </a:extLst>
          </p:cNvPr>
          <p:cNvSpPr/>
          <p:nvPr/>
        </p:nvSpPr>
        <p:spPr>
          <a:xfrm>
            <a:off x="4268731" y="2112126"/>
            <a:ext cx="207233" cy="52915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2107F3-543B-3C40-B2F3-1368838041BB}"/>
              </a:ext>
            </a:extLst>
          </p:cNvPr>
          <p:cNvSpPr txBox="1"/>
          <p:nvPr/>
        </p:nvSpPr>
        <p:spPr>
          <a:xfrm>
            <a:off x="115611" y="2683263"/>
            <a:ext cx="877830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Надежность поставщика, сопоставление задолженности по срокам ее образования и срокам погашения, оценка качества исполнения контракта (наличие фактов нарушения, переносов), наличие казначейского сопровождения</a:t>
            </a:r>
          </a:p>
        </p:txBody>
      </p:sp>
      <p:sp>
        <p:nvSpPr>
          <p:cNvPr id="11" name="Стрелка вниз 10">
            <a:extLst>
              <a:ext uri="{FF2B5EF4-FFF2-40B4-BE49-F238E27FC236}">
                <a16:creationId xmlns:a16="http://schemas.microsoft.com/office/drawing/2014/main" id="{84844E22-6C57-1846-AC43-872D57425898}"/>
              </a:ext>
            </a:extLst>
          </p:cNvPr>
          <p:cNvSpPr/>
          <p:nvPr/>
        </p:nvSpPr>
        <p:spPr>
          <a:xfrm>
            <a:off x="4270002" y="4462212"/>
            <a:ext cx="220998" cy="55412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324661-2370-6F44-A6DE-18247F277F10}"/>
              </a:ext>
            </a:extLst>
          </p:cNvPr>
          <p:cNvSpPr txBox="1"/>
          <p:nvPr/>
        </p:nvSpPr>
        <p:spPr>
          <a:xfrm>
            <a:off x="230459" y="6035163"/>
            <a:ext cx="87783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b="1" i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Риск-ориентированный подход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45CEBD-848A-7A4B-8174-7A365AC6569C}"/>
              </a:ext>
            </a:extLst>
          </p:cNvPr>
          <p:cNvSpPr txBox="1"/>
          <p:nvPr/>
        </p:nvSpPr>
        <p:spPr>
          <a:xfrm>
            <a:off x="119966" y="4994200"/>
            <a:ext cx="87783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учета, ГИС – ЕИС, ЕГРЮЛ..</a:t>
            </a:r>
          </a:p>
        </p:txBody>
      </p:sp>
    </p:spTree>
    <p:extLst>
      <p:ext uri="{BB962C8B-B14F-4D97-AF65-F5344CB8AC3E}">
        <p14:creationId xmlns:p14="http://schemas.microsoft.com/office/powerpoint/2010/main" val="1612424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611" y="108952"/>
            <a:ext cx="846667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2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Ежемесячная оценка просроченной задолженности</a:t>
            </a:r>
            <a:endParaRPr lang="ru-RU" sz="22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16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4C8A3C64-CFC6-574B-AA8F-9A5FC5953E78}"/>
              </a:ext>
            </a:extLst>
          </p:cNvPr>
          <p:cNvSpPr txBox="1"/>
          <p:nvPr/>
        </p:nvSpPr>
        <p:spPr>
          <a:xfrm>
            <a:off x="112647" y="636327"/>
            <a:ext cx="87783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инструкцию 157н (приказ 192н) в части даты исполнения обязательства</a:t>
            </a:r>
          </a:p>
          <a:p>
            <a:pPr marL="514350" lvl="0" indent="-514350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Системное письмо МФ РФ от 07.06.2023 № 02-06-07/52435 «О требованиях к аналитическому учету»</a:t>
            </a:r>
          </a:p>
          <a:p>
            <a:pPr marL="514350" lvl="0" indent="-514350" algn="just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централизованного учета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C004C9-33F6-324A-B0CD-B5D4AA6F9742}"/>
              </a:ext>
            </a:extLst>
          </p:cNvPr>
          <p:cNvSpPr txBox="1"/>
          <p:nvPr/>
        </p:nvSpPr>
        <p:spPr>
          <a:xfrm>
            <a:off x="112647" y="3356992"/>
            <a:ext cx="87783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ДЗ, в том числе по видам расходов (КВР), сравнение с аналогичным периодом прошлого отчетного года</a:t>
            </a:r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</a:t>
            </a:r>
            <a:r>
              <a:rPr lang="ru-RU" sz="2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просроченной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ДЗ, в том числе по видам расходов (КВР), сравнение с аналогичным периодом прошлого отчетного года</a:t>
            </a:r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Крупнейшие держатели </a:t>
            </a:r>
            <a:r>
              <a:rPr lang="ru-RU" sz="2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просроченной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задолженности</a:t>
            </a:r>
          </a:p>
        </p:txBody>
      </p:sp>
    </p:spTree>
    <p:extLst>
      <p:ext uri="{BB962C8B-B14F-4D97-AF65-F5344CB8AC3E}">
        <p14:creationId xmlns:p14="http://schemas.microsoft.com/office/powerpoint/2010/main" val="334962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3036" y="108952"/>
            <a:ext cx="750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Мониторинг просроченной задолженности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17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BAFE28E-7AB8-AB41-A3E1-C0F770F26DEF}"/>
              </a:ext>
            </a:extLst>
          </p:cNvPr>
          <p:cNvSpPr txBox="1"/>
          <p:nvPr/>
        </p:nvSpPr>
        <p:spPr>
          <a:xfrm>
            <a:off x="3994928" y="5769260"/>
            <a:ext cx="4861548" cy="972108"/>
          </a:xfrm>
          <a:prstGeom prst="roundRect">
            <a:avLst/>
          </a:prstGeom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Системное письмо МФ от 30.07.2023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№02-06-07/71391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формировании входящих остатков»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E273A8-8F13-A345-B044-385AF2497290}"/>
              </a:ext>
            </a:extLst>
          </p:cNvPr>
          <p:cNvSpPr txBox="1"/>
          <p:nvPr/>
        </p:nvSpPr>
        <p:spPr>
          <a:xfrm>
            <a:off x="3661212" y="2913738"/>
            <a:ext cx="5339280" cy="2279458"/>
          </a:xfrm>
          <a:prstGeom prst="roundRect">
            <a:avLst/>
          </a:prstGeom>
          <a:ln>
            <a:noFill/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Своевременность получения документов и их отражения в учете</a:t>
            </a:r>
          </a:p>
          <a:p>
            <a:pPr algn="ctr"/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Корректное определение даты исполнения обязательства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76B49294-466C-6E4E-A86C-B023C47068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8951869"/>
              </p:ext>
            </p:extLst>
          </p:nvPr>
        </p:nvGraphicFramePr>
        <p:xfrm>
          <a:off x="146956" y="800708"/>
          <a:ext cx="8853536" cy="17683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3F50F4-7A6C-8448-B424-C35E1D8CAD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956" y="2913738"/>
            <a:ext cx="3210139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309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3036" y="108952"/>
            <a:ext cx="750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Мониторинг просроченной задолженности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18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50BC1403-21A5-524E-BE65-8EEFEEE12C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3079772"/>
              </p:ext>
            </p:extLst>
          </p:nvPr>
        </p:nvGraphicFramePr>
        <p:xfrm>
          <a:off x="107504" y="764704"/>
          <a:ext cx="8748972" cy="5796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807378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4428" y="179386"/>
            <a:ext cx="58102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39389" y="3085807"/>
            <a:ext cx="7772400" cy="9597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000" b="1" dirty="0">
                <a:solidFill>
                  <a:srgbClr val="077A3E"/>
                </a:solidFill>
              </a:rPr>
              <a:t>СПАСИБО ЗА ВНИМАНИЕ!</a:t>
            </a:r>
            <a:endParaRPr lang="en-GB" sz="5000" b="1" u="sng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403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3036" y="108952"/>
            <a:ext cx="750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Статистические данные*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2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18BA5F43-B3CD-9B40-BDDB-BE55E330DD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2724974"/>
              </p:ext>
            </p:extLst>
          </p:nvPr>
        </p:nvGraphicFramePr>
        <p:xfrm>
          <a:off x="215516" y="764704"/>
          <a:ext cx="4284476" cy="3420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861461-C64F-794B-B0C4-79DADAA5AA56}"/>
              </a:ext>
            </a:extLst>
          </p:cNvPr>
          <p:cNvSpPr txBox="1"/>
          <p:nvPr/>
        </p:nvSpPr>
        <p:spPr>
          <a:xfrm>
            <a:off x="647564" y="4797152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федеральный уровень</a:t>
            </a:r>
          </a:p>
          <a:p>
            <a:pPr algn="ctr"/>
            <a:r>
              <a:rPr lang="ru-RU" b="1" dirty="0"/>
              <a:t>по итогам 2022 года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B661A8-1EC7-AD47-BBFE-3868FC9029F3}"/>
              </a:ext>
            </a:extLst>
          </p:cNvPr>
          <p:cNvSpPr txBox="1"/>
          <p:nvPr/>
        </p:nvSpPr>
        <p:spPr>
          <a:xfrm>
            <a:off x="215516" y="6453336"/>
            <a:ext cx="313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* По информации Счетной палаты РФ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BBC8CF70-1231-9841-8D57-0C637A885F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1009064"/>
              </p:ext>
            </p:extLst>
          </p:nvPr>
        </p:nvGraphicFramePr>
        <p:xfrm>
          <a:off x="4716016" y="800708"/>
          <a:ext cx="4284476" cy="3420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5D86859-76DC-0D4F-9D57-033E0E3B7983}"/>
              </a:ext>
            </a:extLst>
          </p:cNvPr>
          <p:cNvSpPr txBox="1"/>
          <p:nvPr/>
        </p:nvSpPr>
        <p:spPr>
          <a:xfrm>
            <a:off x="5166066" y="476114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региональный уровень</a:t>
            </a:r>
          </a:p>
          <a:p>
            <a:pPr algn="ctr"/>
            <a:r>
              <a:rPr lang="ru-RU" b="1" dirty="0"/>
              <a:t>по итогам 2022 года</a:t>
            </a:r>
          </a:p>
        </p:txBody>
      </p:sp>
    </p:spTree>
    <p:extLst>
      <p:ext uri="{BB962C8B-B14F-4D97-AF65-F5344CB8AC3E}">
        <p14:creationId xmlns:p14="http://schemas.microsoft.com/office/powerpoint/2010/main" val="1838838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8952"/>
            <a:ext cx="8076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0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Нормативно-правовое регулирование регулирование</a:t>
            </a:r>
            <a:endParaRPr lang="ru-RU" sz="20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3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9A15EF20-C846-3944-A97B-AC688D1AE4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8847125"/>
              </p:ext>
            </p:extLst>
          </p:nvPr>
        </p:nvGraphicFramePr>
        <p:xfrm>
          <a:off x="325684" y="693960"/>
          <a:ext cx="8484604" cy="1721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ACAA862-EBA0-904C-ACF6-DAE66D014C61}"/>
              </a:ext>
            </a:extLst>
          </p:cNvPr>
          <p:cNvSpPr txBox="1"/>
          <p:nvPr/>
        </p:nvSpPr>
        <p:spPr>
          <a:xfrm>
            <a:off x="179512" y="2564904"/>
            <a:ext cx="87769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частности: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определены основания отнесения к незавершенным объектам капитального строительства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создания федерального и регионального реестров незавершенных объектов капитального строительства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58B737-29DB-4B4B-A209-F943A82F9655}"/>
              </a:ext>
            </a:extLst>
          </p:cNvPr>
          <p:cNvSpPr txBox="1"/>
          <p:nvPr/>
        </p:nvSpPr>
        <p:spPr>
          <a:xfrm>
            <a:off x="209854" y="4293096"/>
            <a:ext cx="874660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55.34 Градостроительного кодекса Российской Федерации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незавершенного строительства, строительство, реконструкция которого осуществляются полностью или частично за счет средств бюджетов бюджетной системы Российской Федерации и не завершены,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признается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незавершенным объектом капитального строительства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дня включения сведений о нем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федеральный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незавершенных объектов капитального строительства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региональные реестры незавершенных объектов капитального строительства по основаниям, указанным в данной статье Градостроительного кодекса РФ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34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8952"/>
            <a:ext cx="807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Изменения в 0503190/ 0503790 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4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E8A12A6-14BA-6446-A84F-D36324670F0B}"/>
              </a:ext>
            </a:extLst>
          </p:cNvPr>
          <p:cNvSpPr txBox="1"/>
          <p:nvPr/>
        </p:nvSpPr>
        <p:spPr>
          <a:xfrm>
            <a:off x="1854154" y="809792"/>
            <a:ext cx="6138225" cy="1647100"/>
          </a:xfrm>
          <a:prstGeom prst="wedgeEllipseCallout">
            <a:avLst>
              <a:gd name="adj1" fmla="val -52059"/>
              <a:gd name="adj2" fmla="val 6605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Уточняется перечень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кодов статусов объектов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6BABF5D-6A15-B04D-BF0F-86B4EA640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51" y="2456892"/>
            <a:ext cx="1664804" cy="16648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F7D839-61F5-314F-BDDA-85C7E3F4F217}"/>
              </a:ext>
            </a:extLst>
          </p:cNvPr>
          <p:cNvSpPr txBox="1"/>
          <p:nvPr/>
        </p:nvSpPr>
        <p:spPr>
          <a:xfrm>
            <a:off x="2066206" y="2924944"/>
            <a:ext cx="68042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2X «Выбытие </a:t>
            </a:r>
            <a:r>
              <a:rPr lang="ru-RU" sz="2400" b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незавершенного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вложений (объекта  капитального строительства)»: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21 - передача объекта </a:t>
            </a:r>
            <a:r>
              <a:rPr lang="ru-RU" sz="2400" b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незавершенного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строительства в собственность иному публично-правовому образованию;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22 - передача объекта </a:t>
            </a:r>
            <a:r>
              <a:rPr lang="ru-RU" sz="2400" b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незавершенного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строительства бюджетному (автономному) учреждению;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912358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6BABF5D-6A15-B04D-BF0F-86B4EA640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338" y="2092542"/>
            <a:ext cx="1664804" cy="166480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108952"/>
            <a:ext cx="807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Изменения в 0503190/ 0503790 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5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E8A12A6-14BA-6446-A84F-D36324670F0B}"/>
              </a:ext>
            </a:extLst>
          </p:cNvPr>
          <p:cNvSpPr txBox="1"/>
          <p:nvPr/>
        </p:nvSpPr>
        <p:spPr>
          <a:xfrm>
            <a:off x="1839165" y="577651"/>
            <a:ext cx="6138225" cy="1404156"/>
          </a:xfrm>
          <a:prstGeom prst="wedgeEllipseCallout">
            <a:avLst>
              <a:gd name="adj1" fmla="val -52059"/>
              <a:gd name="adj2" fmla="val 6605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Уточняется перечень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кодов статусов объектов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7D839-61F5-314F-BDDA-85C7E3F4F217}"/>
              </a:ext>
            </a:extLst>
          </p:cNvPr>
          <p:cNvSpPr txBox="1"/>
          <p:nvPr/>
        </p:nvSpPr>
        <p:spPr>
          <a:xfrm>
            <a:off x="2058896" y="2456795"/>
            <a:ext cx="68042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3X «Реализация (инвестиционного проекта (строительство в рамках инвестиционного проекта) приостановлена»: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30 - отказ в государственной регистрации объекта незавершенного строительства, возникшего в результате приостановления его строительства;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31 - строительство объекта приостановлено без консервации и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записи в Едином государственном реестре недвижимости о праве собственности на объект незавершенного строительства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32 - объект законсервирован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записи в Едином государственном реестре недвижимости о праве собственности на объект незавершенного строительства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207117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6BABF5D-6A15-B04D-BF0F-86B4EA640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32" y="2602002"/>
            <a:ext cx="1664804" cy="166480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108952"/>
            <a:ext cx="807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Изменения в 0503190/ 0503790 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6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E8A12A6-14BA-6446-A84F-D36324670F0B}"/>
              </a:ext>
            </a:extLst>
          </p:cNvPr>
          <p:cNvSpPr txBox="1"/>
          <p:nvPr/>
        </p:nvSpPr>
        <p:spPr>
          <a:xfrm>
            <a:off x="1691680" y="966585"/>
            <a:ext cx="6138225" cy="1519201"/>
          </a:xfrm>
          <a:prstGeom prst="wedgeEllipseCallout">
            <a:avLst>
              <a:gd name="adj1" fmla="val -52059"/>
              <a:gd name="adj2" fmla="val 6605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Уточняется перечень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кодов статусов объектов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7D839-61F5-314F-BDDA-85C7E3F4F217}"/>
              </a:ext>
            </a:extLst>
          </p:cNvPr>
          <p:cNvSpPr txBox="1"/>
          <p:nvPr/>
        </p:nvSpPr>
        <p:spPr>
          <a:xfrm>
            <a:off x="2019692" y="3284984"/>
            <a:ext cx="68042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4X «Реализация инвестиционного проекта приостановлена до начала строительства»: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just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 – наличие записи в Едином государственном реестре недвижимости о праве собственности на объект незавершенного строительства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002466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8952"/>
            <a:ext cx="807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Изменения в 0503190/ 0503790 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7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8F7D839-61F5-314F-BDDA-85C7E3F4F217}"/>
              </a:ext>
            </a:extLst>
          </p:cNvPr>
          <p:cNvSpPr txBox="1"/>
          <p:nvPr/>
        </p:nvSpPr>
        <p:spPr>
          <a:xfrm>
            <a:off x="179511" y="4293096"/>
            <a:ext cx="57246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13 – год фактического начала строительства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3CB6338E-7830-A544-BFB1-E2066A7964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0581236"/>
              </p:ext>
            </p:extLst>
          </p:nvPr>
        </p:nvGraphicFramePr>
        <p:xfrm>
          <a:off x="167464" y="764704"/>
          <a:ext cx="5736683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FAD24AD-9140-1F43-BD8B-531A21EA0675}"/>
              </a:ext>
            </a:extLst>
          </p:cNvPr>
          <p:cNvSpPr txBox="1"/>
          <p:nvPr/>
        </p:nvSpPr>
        <p:spPr>
          <a:xfrm>
            <a:off x="6048164" y="1129740"/>
            <a:ext cx="27723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объекты – объекты, строительство которых приостановлено на срок более 6 месяцев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A7616E9-6743-B645-BE0C-1143E61111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44208" y="4075643"/>
            <a:ext cx="1301699" cy="126590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6BCE473-5477-8C4B-822A-948DE0106C47}"/>
              </a:ext>
            </a:extLst>
          </p:cNvPr>
          <p:cNvSpPr txBox="1"/>
          <p:nvPr/>
        </p:nvSpPr>
        <p:spPr>
          <a:xfrm>
            <a:off x="167464" y="5783737"/>
            <a:ext cx="88330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федеральных ГРБС: графа 32 Сведений о незавершенных объектах капитального строительства по Постановлению 1295</a:t>
            </a:r>
          </a:p>
        </p:txBody>
      </p:sp>
    </p:spTree>
    <p:extLst>
      <p:ext uri="{BB962C8B-B14F-4D97-AF65-F5344CB8AC3E}">
        <p14:creationId xmlns:p14="http://schemas.microsoft.com/office/powerpoint/2010/main" val="2723920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8952"/>
            <a:ext cx="807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Дебиторская задолженность по доходам 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8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Нашивка 2">
            <a:extLst>
              <a:ext uri="{FF2B5EF4-FFF2-40B4-BE49-F238E27FC236}">
                <a16:creationId xmlns:a16="http://schemas.microsoft.com/office/drawing/2014/main" id="{FADB215B-2C4D-504B-B47A-CB1BD32F2DC5}"/>
              </a:ext>
            </a:extLst>
          </p:cNvPr>
          <p:cNvSpPr/>
          <p:nvPr/>
        </p:nvSpPr>
        <p:spPr>
          <a:xfrm>
            <a:off x="167464" y="913995"/>
            <a:ext cx="3108392" cy="396044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ашивка 10">
            <a:extLst>
              <a:ext uri="{FF2B5EF4-FFF2-40B4-BE49-F238E27FC236}">
                <a16:creationId xmlns:a16="http://schemas.microsoft.com/office/drawing/2014/main" id="{CAC048BA-AEC7-7A4E-B2DD-25A3709C8512}"/>
              </a:ext>
            </a:extLst>
          </p:cNvPr>
          <p:cNvSpPr/>
          <p:nvPr/>
        </p:nvSpPr>
        <p:spPr>
          <a:xfrm>
            <a:off x="3275856" y="913995"/>
            <a:ext cx="2952328" cy="396044"/>
          </a:xfrm>
          <a:prstGeom prst="chevr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022208-5919-F041-B299-EDEE9A403100}"/>
              </a:ext>
            </a:extLst>
          </p:cNvPr>
          <p:cNvSpPr txBox="1"/>
          <p:nvPr/>
        </p:nvSpPr>
        <p:spPr>
          <a:xfrm>
            <a:off x="323528" y="1678205"/>
            <a:ext cx="1476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Ожидаемые доходы</a:t>
            </a: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C705B013-F208-AE4C-99B7-18ECD429EB2A}"/>
              </a:ext>
            </a:extLst>
          </p:cNvPr>
          <p:cNvCxnSpPr>
            <a:stCxn id="6" idx="1"/>
          </p:cNvCxnSpPr>
          <p:nvPr/>
        </p:nvCxnSpPr>
        <p:spPr>
          <a:xfrm flipV="1">
            <a:off x="323528" y="1448780"/>
            <a:ext cx="0" cy="55259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C741FB3-BA79-E34A-82A0-613AAB2E2705}"/>
              </a:ext>
            </a:extLst>
          </p:cNvPr>
          <p:cNvSpPr txBox="1"/>
          <p:nvPr/>
        </p:nvSpPr>
        <p:spPr>
          <a:xfrm>
            <a:off x="3262355" y="1678205"/>
            <a:ext cx="1476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Признанные доходы</a:t>
            </a: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2A33259D-44E7-E647-8576-7A1ADE51F7C5}"/>
              </a:ext>
            </a:extLst>
          </p:cNvPr>
          <p:cNvCxnSpPr/>
          <p:nvPr/>
        </p:nvCxnSpPr>
        <p:spPr>
          <a:xfrm flipV="1">
            <a:off x="3214373" y="1448779"/>
            <a:ext cx="0" cy="55259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2" name="Нашивка 21">
            <a:extLst>
              <a:ext uri="{FF2B5EF4-FFF2-40B4-BE49-F238E27FC236}">
                <a16:creationId xmlns:a16="http://schemas.microsoft.com/office/drawing/2014/main" id="{EBA66BB8-D675-5F49-AD1B-958324D973FB}"/>
              </a:ext>
            </a:extLst>
          </p:cNvPr>
          <p:cNvSpPr/>
          <p:nvPr/>
        </p:nvSpPr>
        <p:spPr>
          <a:xfrm>
            <a:off x="6191672" y="900439"/>
            <a:ext cx="2628800" cy="396044"/>
          </a:xfrm>
          <a:prstGeom prst="chevr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14C53F-B029-3F44-B714-D1A83ACD4F61}"/>
              </a:ext>
            </a:extLst>
          </p:cNvPr>
          <p:cNvSpPr txBox="1"/>
          <p:nvPr/>
        </p:nvSpPr>
        <p:spPr>
          <a:xfrm>
            <a:off x="6230724" y="1684257"/>
            <a:ext cx="1869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Просроченная задолженность</a:t>
            </a: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B9257033-7A80-2742-ACBD-0B5414FA3F68}"/>
              </a:ext>
            </a:extLst>
          </p:cNvPr>
          <p:cNvCxnSpPr/>
          <p:nvPr/>
        </p:nvCxnSpPr>
        <p:spPr>
          <a:xfrm flipV="1">
            <a:off x="6191672" y="1448778"/>
            <a:ext cx="0" cy="55259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809664B-E9D0-C04E-B496-765057640F2D}"/>
              </a:ext>
            </a:extLst>
          </p:cNvPr>
          <p:cNvSpPr txBox="1"/>
          <p:nvPr/>
        </p:nvSpPr>
        <p:spPr>
          <a:xfrm>
            <a:off x="4583978" y="2970418"/>
            <a:ext cx="2844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Работа с задолженностью</a:t>
            </a:r>
          </a:p>
        </p:txBody>
      </p:sp>
      <p:sp>
        <p:nvSpPr>
          <p:cNvPr id="20" name="Закрывающая фигурная скобка 19">
            <a:extLst>
              <a:ext uri="{FF2B5EF4-FFF2-40B4-BE49-F238E27FC236}">
                <a16:creationId xmlns:a16="http://schemas.microsoft.com/office/drawing/2014/main" id="{29041713-6863-E548-8B17-3BB6D0643319}"/>
              </a:ext>
            </a:extLst>
          </p:cNvPr>
          <p:cNvSpPr/>
          <p:nvPr/>
        </p:nvSpPr>
        <p:spPr>
          <a:xfrm rot="5400000">
            <a:off x="5812384" y="-211361"/>
            <a:ext cx="404416" cy="5611763"/>
          </a:xfrm>
          <a:prstGeom prst="rightBrace">
            <a:avLst>
              <a:gd name="adj1" fmla="val 71801"/>
              <a:gd name="adj2" fmla="val 49428"/>
            </a:avLst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FBD13927-9A17-554E-AA0F-09DC0D67D324}"/>
              </a:ext>
            </a:extLst>
          </p:cNvPr>
          <p:cNvSpPr txBox="1">
            <a:spLocks/>
          </p:cNvSpPr>
          <p:nvPr/>
        </p:nvSpPr>
        <p:spPr>
          <a:xfrm>
            <a:off x="156503" y="3513439"/>
            <a:ext cx="8591253" cy="247667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625" lvl="2" indent="449263"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рисков «до», условие авансирования.</a:t>
            </a:r>
          </a:p>
          <a:p>
            <a:pPr marL="47625" lvl="2" indent="449263"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Претензионная работа (претензии, переговоры о погашении задолженности).</a:t>
            </a:r>
          </a:p>
          <a:p>
            <a:pPr marL="47625" lvl="2" indent="449263"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Досудебное урегулирование (соглашение о реструктуризации долга).</a:t>
            </a:r>
          </a:p>
          <a:p>
            <a:pPr marL="47625" lvl="2" indent="449263"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Судебный процесс и исполнительное производство.</a:t>
            </a:r>
          </a:p>
          <a:p>
            <a:pPr marL="47625" lvl="2" indent="449263"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Системный процесс.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3C678B68-DB6E-DC40-9AC6-4CFE09653238}"/>
              </a:ext>
            </a:extLst>
          </p:cNvPr>
          <p:cNvSpPr txBox="1">
            <a:spLocks/>
          </p:cNvSpPr>
          <p:nvPr/>
        </p:nvSpPr>
        <p:spPr>
          <a:xfrm>
            <a:off x="326069" y="5543150"/>
            <a:ext cx="8591253" cy="122137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625" lvl="2" indent="3175" algn="just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требования к регламенту реализации полномочий АД по взысканию ДЗ</a:t>
            </a:r>
          </a:p>
          <a:p>
            <a:pPr marL="47625" lvl="2" indent="3175" algn="just"/>
            <a:r>
              <a:rPr lang="ru-RU" sz="1400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Регламент устанавливает перечень мероприятий, в том числе мероприятия по недопущению образования просроченной ДЗ, сроки их реализации, ответственные подразделения. В перечне мероприятий по недопущению образования просроченной ДЗ – проведение инвентаризации, а также мониторинг финансового состоянию должника в том числе в рамках инвентаризации</a:t>
            </a:r>
          </a:p>
        </p:txBody>
      </p:sp>
    </p:spTree>
    <p:extLst>
      <p:ext uri="{BB962C8B-B14F-4D97-AF65-F5344CB8AC3E}">
        <p14:creationId xmlns:p14="http://schemas.microsoft.com/office/powerpoint/2010/main" val="710771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8952"/>
            <a:ext cx="8076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" lvl="1" algn="ctr">
              <a:buSzPct val="130000"/>
            </a:pPr>
            <a:r>
              <a:rPr lang="ru-RU" sz="2400" b="1" dirty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Дебиторская задолженность по доходам </a:t>
            </a:r>
            <a:endParaRPr lang="ru-RU" sz="2400" b="1" dirty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2288" y="179386"/>
            <a:ext cx="561712" cy="365125"/>
          </a:xfrm>
        </p:spPr>
        <p:txBody>
          <a:bodyPr/>
          <a:lstStyle/>
          <a:p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9</a:t>
            </a:fld>
            <a:endParaRPr lang="en-US" b="1" dirty="0">
              <a:solidFill>
                <a:srgbClr val="C79023"/>
              </a:solidFill>
            </a:endParaRPr>
          </a:p>
        </p:txBody>
      </p:sp>
      <p:cxnSp>
        <p:nvCxnSpPr>
          <p:cNvPr id="28" name="Straight Connector 16"/>
          <p:cNvCxnSpPr/>
          <p:nvPr/>
        </p:nvCxnSpPr>
        <p:spPr>
          <a:xfrm>
            <a:off x="8623002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044F97FD-7E48-AE4C-85CE-615918E643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425605"/>
              </p:ext>
            </p:extLst>
          </p:nvPr>
        </p:nvGraphicFramePr>
        <p:xfrm>
          <a:off x="192433" y="872716"/>
          <a:ext cx="8676965" cy="44484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39157">
                  <a:extLst>
                    <a:ext uri="{9D8B030D-6E8A-4147-A177-3AD203B41FA5}">
                      <a16:colId xmlns:a16="http://schemas.microsoft.com/office/drawing/2014/main" val="3673491082"/>
                    </a:ext>
                  </a:extLst>
                </a:gridCol>
                <a:gridCol w="571536">
                  <a:extLst>
                    <a:ext uri="{9D8B030D-6E8A-4147-A177-3AD203B41FA5}">
                      <a16:colId xmlns:a16="http://schemas.microsoft.com/office/drawing/2014/main" val="353191700"/>
                    </a:ext>
                  </a:extLst>
                </a:gridCol>
                <a:gridCol w="883284">
                  <a:extLst>
                    <a:ext uri="{9D8B030D-6E8A-4147-A177-3AD203B41FA5}">
                      <a16:colId xmlns:a16="http://schemas.microsoft.com/office/drawing/2014/main" val="1654074805"/>
                    </a:ext>
                  </a:extLst>
                </a:gridCol>
                <a:gridCol w="883284">
                  <a:extLst>
                    <a:ext uri="{9D8B030D-6E8A-4147-A177-3AD203B41FA5}">
                      <a16:colId xmlns:a16="http://schemas.microsoft.com/office/drawing/2014/main" val="1419264233"/>
                    </a:ext>
                  </a:extLst>
                </a:gridCol>
                <a:gridCol w="883284">
                  <a:extLst>
                    <a:ext uri="{9D8B030D-6E8A-4147-A177-3AD203B41FA5}">
                      <a16:colId xmlns:a16="http://schemas.microsoft.com/office/drawing/2014/main" val="2790520049"/>
                    </a:ext>
                  </a:extLst>
                </a:gridCol>
                <a:gridCol w="883284">
                  <a:extLst>
                    <a:ext uri="{9D8B030D-6E8A-4147-A177-3AD203B41FA5}">
                      <a16:colId xmlns:a16="http://schemas.microsoft.com/office/drawing/2014/main" val="4291411728"/>
                    </a:ext>
                  </a:extLst>
                </a:gridCol>
                <a:gridCol w="883284">
                  <a:extLst>
                    <a:ext uri="{9D8B030D-6E8A-4147-A177-3AD203B41FA5}">
                      <a16:colId xmlns:a16="http://schemas.microsoft.com/office/drawing/2014/main" val="3817386007"/>
                    </a:ext>
                  </a:extLst>
                </a:gridCol>
                <a:gridCol w="883284">
                  <a:extLst>
                    <a:ext uri="{9D8B030D-6E8A-4147-A177-3AD203B41FA5}">
                      <a16:colId xmlns:a16="http://schemas.microsoft.com/office/drawing/2014/main" val="111707742"/>
                    </a:ext>
                  </a:extLst>
                </a:gridCol>
                <a:gridCol w="883284">
                  <a:extLst>
                    <a:ext uri="{9D8B030D-6E8A-4147-A177-3AD203B41FA5}">
                      <a16:colId xmlns:a16="http://schemas.microsoft.com/office/drawing/2014/main" val="3292136323"/>
                    </a:ext>
                  </a:extLst>
                </a:gridCol>
                <a:gridCol w="883284">
                  <a:extLst>
                    <a:ext uri="{9D8B030D-6E8A-4147-A177-3AD203B41FA5}">
                      <a16:colId xmlns:a16="http://schemas.microsoft.com/office/drawing/2014/main" val="675789221"/>
                    </a:ext>
                  </a:extLst>
                </a:gridCol>
              </a:tblGrid>
              <a:tr h="215697">
                <a:tc rowSpan="4"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(код) счета</a:t>
                      </a:r>
                      <a:b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 учета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задолженности, руб.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775843"/>
                  </a:ext>
                </a:extLst>
              </a:tr>
              <a:tr h="21090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начало года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>
                    <a:solidFill>
                      <a:srgbClr val="FFFE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конец отчетного периода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211728"/>
                  </a:ext>
                </a:extLst>
              </a:tr>
              <a:tr h="47453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сумме признанных доходов текущего финансового года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сумме ожидаемых доходов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сумме признанных доходов текущего финансового года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сумме ожидаемых доходов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601504"/>
                  </a:ext>
                </a:extLst>
              </a:tr>
              <a:tr h="57519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ненаступившим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сроком исполнения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просроченная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признанию в текущем году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признанию в очередные годы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ненаступившим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сроком исполнения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просроченная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признанию в текущем году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признанию в очередные годы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190510"/>
                  </a:ext>
                </a:extLst>
              </a:tr>
              <a:tr h="21090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extLst>
                  <a:ext uri="{0D108BD9-81ED-4DB2-BD59-A6C34878D82A}">
                    <a16:rowId xmlns:a16="http://schemas.microsoft.com/office/drawing/2014/main" val="3387185187"/>
                  </a:ext>
                </a:extLst>
              </a:tr>
              <a:tr h="24445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extLst>
                  <a:ext uri="{0D108BD9-81ED-4DB2-BD59-A6C34878D82A}">
                    <a16:rowId xmlns:a16="http://schemas.microsoft.com/office/drawing/2014/main" val="3801461336"/>
                  </a:ext>
                </a:extLst>
              </a:tr>
              <a:tr h="23007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extLst>
                  <a:ext uri="{0D108BD9-81ED-4DB2-BD59-A6C34878D82A}">
                    <a16:rowId xmlns:a16="http://schemas.microsoft.com/office/drawing/2014/main" val="1291812919"/>
                  </a:ext>
                </a:extLst>
              </a:tr>
              <a:tr h="5176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по коду счета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extLst>
                  <a:ext uri="{0D108BD9-81ED-4DB2-BD59-A6C34878D82A}">
                    <a16:rowId xmlns:a16="http://schemas.microsoft.com/office/drawing/2014/main" val="2220157323"/>
                  </a:ext>
                </a:extLst>
              </a:tr>
              <a:tr h="4889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по синтетическому коду счета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84" marR="7084" marT="7084" marB="0" anchor="ctr"/>
                </a:tc>
                <a:extLst>
                  <a:ext uri="{0D108BD9-81ED-4DB2-BD59-A6C34878D82A}">
                    <a16:rowId xmlns:a16="http://schemas.microsoft.com/office/drawing/2014/main" val="205320945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E044860-A4C4-964B-9CA4-54CCFE1CBF50}"/>
              </a:ext>
            </a:extLst>
          </p:cNvPr>
          <p:cNvSpPr txBox="1"/>
          <p:nvPr/>
        </p:nvSpPr>
        <p:spPr>
          <a:xfrm>
            <a:off x="1871700" y="5481228"/>
            <a:ext cx="792088" cy="990124"/>
          </a:xfrm>
          <a:prstGeom prst="upArrow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/>
              <a:t>40110</a:t>
            </a:r>
          </a:p>
          <a:p>
            <a:pPr algn="ctr"/>
            <a:r>
              <a:rPr lang="ru-RU" b="1" dirty="0"/>
              <a:t>20600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6343662-78AB-3844-A539-51292143898B}"/>
              </a:ext>
            </a:extLst>
          </p:cNvPr>
          <p:cNvSpPr txBox="1"/>
          <p:nvPr/>
        </p:nvSpPr>
        <p:spPr>
          <a:xfrm>
            <a:off x="2771800" y="5373216"/>
            <a:ext cx="792088" cy="1467326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81553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/>
              <a:t>Дата исполнения 157н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37753A-AE75-274F-BA5D-EB4CA481A5DC}"/>
              </a:ext>
            </a:extLst>
          </p:cNvPr>
          <p:cNvSpPr txBox="1"/>
          <p:nvPr/>
        </p:nvSpPr>
        <p:spPr>
          <a:xfrm>
            <a:off x="4530915" y="5396023"/>
            <a:ext cx="792088" cy="990124"/>
          </a:xfrm>
          <a:prstGeom prst="upArrow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/>
              <a:t>40149</a:t>
            </a:r>
          </a:p>
          <a:p>
            <a:pPr algn="ctr"/>
            <a:r>
              <a:rPr lang="ru-RU" b="1" dirty="0"/>
              <a:t>40140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5598918-0F70-B24E-911B-CE1A97CA59D5}"/>
              </a:ext>
            </a:extLst>
          </p:cNvPr>
          <p:cNvSpPr txBox="1"/>
          <p:nvPr/>
        </p:nvSpPr>
        <p:spPr>
          <a:xfrm>
            <a:off x="3635896" y="5368053"/>
            <a:ext cx="792088" cy="990124"/>
          </a:xfrm>
          <a:prstGeom prst="upArrow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/>
              <a:t>40141</a:t>
            </a:r>
          </a:p>
          <a:p>
            <a:pPr algn="ctr"/>
            <a:r>
              <a:rPr lang="ru-RU" b="1" dirty="0"/>
              <a:t>40140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5A738D-C497-EB4D-B50C-F069CCE4BCBA}"/>
              </a:ext>
            </a:extLst>
          </p:cNvPr>
          <p:cNvSpPr txBox="1"/>
          <p:nvPr/>
        </p:nvSpPr>
        <p:spPr>
          <a:xfrm>
            <a:off x="5425934" y="5661248"/>
            <a:ext cx="3574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раздел 0503169/0503369/0503769</a:t>
            </a:r>
          </a:p>
          <a:p>
            <a:pPr algn="ctr"/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– текстовая часть ПЗ?</a:t>
            </a:r>
          </a:p>
        </p:txBody>
      </p:sp>
    </p:spTree>
    <p:extLst>
      <p:ext uri="{BB962C8B-B14F-4D97-AF65-F5344CB8AC3E}">
        <p14:creationId xmlns:p14="http://schemas.microsoft.com/office/powerpoint/2010/main" val="3136382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35380</TotalTime>
  <Words>1152</Words>
  <Application>Microsoft Macintosh PowerPoint</Application>
  <PresentationFormat>Экран (4:3)</PresentationFormat>
  <Paragraphs>233</Paragraphs>
  <Slides>19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Bookman Old Style</vt:lpstr>
      <vt:lpstr>Calibri</vt:lpstr>
      <vt:lpstr>DINPro-Light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Юлия М</cp:lastModifiedBy>
  <cp:revision>2174</cp:revision>
  <cp:lastPrinted>2018-11-14T09:10:42Z</cp:lastPrinted>
  <dcterms:created xsi:type="dcterms:W3CDTF">2014-05-13T07:16:38Z</dcterms:created>
  <dcterms:modified xsi:type="dcterms:W3CDTF">2023-08-25T02:56:20Z</dcterms:modified>
</cp:coreProperties>
</file>