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679" r:id="rId2"/>
    <p:sldId id="1001" r:id="rId3"/>
    <p:sldId id="1004" r:id="rId4"/>
    <p:sldId id="1003" r:id="rId5"/>
    <p:sldId id="1005" r:id="rId6"/>
    <p:sldId id="998" r:id="rId7"/>
    <p:sldId id="999" r:id="rId8"/>
    <p:sldId id="996" r:id="rId9"/>
    <p:sldId id="601" r:id="rId10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1CBD2CCB-C8D1-463D-B9F8-2A0055E14390}">
          <p14:sldIdLst>
            <p14:sldId id="679"/>
            <p14:sldId id="1001"/>
            <p14:sldId id="1004"/>
            <p14:sldId id="1003"/>
            <p14:sldId id="1005"/>
            <p14:sldId id="998"/>
            <p14:sldId id="999"/>
            <p14:sldId id="996"/>
            <p14:sldId id="60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60" userDrawn="1">
          <p15:clr>
            <a:srgbClr val="A4A3A4"/>
          </p15:clr>
        </p15:guide>
        <p15:guide id="3" orient="horz" pos="3144" userDrawn="1">
          <p15:clr>
            <a:srgbClr val="A4A3A4"/>
          </p15:clr>
        </p15:guide>
        <p15:guide id="4" pos="2141" userDrawn="1">
          <p15:clr>
            <a:srgbClr val="A4A3A4"/>
          </p15:clr>
        </p15:guide>
        <p15:guide id="5" orient="horz" pos="311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КАРПОВ АЛЕКСЕЙ СЕРГЕЕВИЧ" initials="КАС" lastIdx="4" clrIdx="0"/>
  <p:cmAuthor id="1" name="Панан А.Ю." initials="ПАЮ" lastIdx="0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CC1"/>
    <a:srgbClr val="FFCCFF"/>
    <a:srgbClr val="FF99FF"/>
    <a:srgbClr val="FFFFCC"/>
    <a:srgbClr val="077A3E"/>
    <a:srgbClr val="C79023"/>
    <a:srgbClr val="B3E4C5"/>
    <a:srgbClr val="66FFFF"/>
    <a:srgbClr val="E4C6D9"/>
    <a:srgbClr val="E4AB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2DE63D5-997A-4646-A377-4702673A728D}" styleName="Светлый стиль 2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2833802-FEF1-4C79-8D5D-14CF1EAF98D9}" styleName="Светлый стиль 2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03447BB-5D67-496B-8E87-E561075AD55C}" styleName="Темный стиль 1 -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341" autoAdjust="0"/>
    <p:restoredTop sz="87783" autoAdjust="0"/>
  </p:normalViewPr>
  <p:slideViewPr>
    <p:cSldViewPr snapToGrid="0" snapToObjects="1" showGuides="1">
      <p:cViewPr varScale="1">
        <p:scale>
          <a:sx n="97" d="100"/>
          <a:sy n="97" d="100"/>
        </p:scale>
        <p:origin x="1548" y="114"/>
      </p:cViewPr>
      <p:guideLst>
        <p:guide orient="horz" pos="4319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>
        <p:scale>
          <a:sx n="300" d="100"/>
          <a:sy n="300" d="100"/>
        </p:scale>
        <p:origin x="798" y="-72"/>
      </p:cViewPr>
      <p:guideLst>
        <p:guide orient="horz" pos="3127"/>
        <p:guide pos="2160"/>
        <p:guide orient="horz" pos="3144"/>
        <p:guide pos="2141"/>
        <p:guide orient="horz" pos="311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5C4D7B-FD38-CB4E-AEE7-9F8D0EC8B12D}" type="doc">
      <dgm:prSet loTypeId="urn:microsoft.com/office/officeart/2005/8/layout/lProcess3" loCatId="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C3861B12-B9CC-4B48-B4E1-60599CC16FC9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Февраль 2019</a:t>
          </a:r>
          <a:endParaRPr lang="ru-RU" b="1" dirty="0">
            <a:solidFill>
              <a:srgbClr val="002060"/>
            </a:solidFill>
          </a:endParaRPr>
        </a:p>
      </dgm:t>
    </dgm:pt>
    <dgm:pt modelId="{750BE653-EE08-034B-B1B2-80EA30CF0C46}" type="parTrans" cxnId="{404D7885-BBE5-F841-B346-30CCEB2899D3}">
      <dgm:prSet/>
      <dgm:spPr/>
      <dgm:t>
        <a:bodyPr/>
        <a:lstStyle/>
        <a:p>
          <a:endParaRPr lang="ru-RU" b="1">
            <a:solidFill>
              <a:srgbClr val="002060"/>
            </a:solidFill>
          </a:endParaRPr>
        </a:p>
      </dgm:t>
    </dgm:pt>
    <dgm:pt modelId="{CF1BD332-E9BF-8548-834B-59BB6952CE1D}" type="sibTrans" cxnId="{404D7885-BBE5-F841-B346-30CCEB2899D3}">
      <dgm:prSet/>
      <dgm:spPr/>
      <dgm:t>
        <a:bodyPr/>
        <a:lstStyle/>
        <a:p>
          <a:endParaRPr lang="ru-RU" b="1">
            <a:solidFill>
              <a:srgbClr val="002060"/>
            </a:solidFill>
          </a:endParaRPr>
        </a:p>
      </dgm:t>
    </dgm:pt>
    <dgm:pt modelId="{3802C79C-2541-EE47-AA8B-270998A659CB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ru-RU" sz="5000" b="1" dirty="0" smtClean="0">
              <a:solidFill>
                <a:srgbClr val="002060"/>
              </a:solidFill>
            </a:rPr>
            <a:t>191н</a:t>
          </a:r>
        </a:p>
        <a:p>
          <a:pPr>
            <a:spcAft>
              <a:spcPct val="35000"/>
            </a:spcAft>
          </a:pPr>
          <a:r>
            <a:rPr lang="ru-RU" sz="2000" b="1" dirty="0" smtClean="0">
              <a:solidFill>
                <a:srgbClr val="002060"/>
              </a:solidFill>
            </a:rPr>
            <a:t>31н от 28.02.19</a:t>
          </a:r>
          <a:endParaRPr lang="ru-RU" sz="2000" b="1" dirty="0">
            <a:solidFill>
              <a:srgbClr val="002060"/>
            </a:solidFill>
          </a:endParaRPr>
        </a:p>
      </dgm:t>
    </dgm:pt>
    <dgm:pt modelId="{F911FC36-A9B8-9440-BFE3-E78A46E2CD1A}" type="parTrans" cxnId="{66D203F2-5CBA-D446-87EB-FB614C0B19A2}">
      <dgm:prSet/>
      <dgm:spPr/>
      <dgm:t>
        <a:bodyPr/>
        <a:lstStyle/>
        <a:p>
          <a:endParaRPr lang="ru-RU" b="1">
            <a:solidFill>
              <a:srgbClr val="002060"/>
            </a:solidFill>
          </a:endParaRPr>
        </a:p>
      </dgm:t>
    </dgm:pt>
    <dgm:pt modelId="{C082298B-F595-C440-B528-CB6984ED2ED3}" type="sibTrans" cxnId="{66D203F2-5CBA-D446-87EB-FB614C0B19A2}">
      <dgm:prSet/>
      <dgm:spPr/>
      <dgm:t>
        <a:bodyPr/>
        <a:lstStyle/>
        <a:p>
          <a:endParaRPr lang="ru-RU" b="1">
            <a:solidFill>
              <a:srgbClr val="002060"/>
            </a:solidFill>
          </a:endParaRPr>
        </a:p>
      </dgm:t>
    </dgm:pt>
    <dgm:pt modelId="{1B06C00D-ED8C-714A-B65C-A8928082A4AF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ru-RU" sz="5000" b="1" dirty="0" smtClean="0">
              <a:solidFill>
                <a:srgbClr val="002060"/>
              </a:solidFill>
            </a:rPr>
            <a:t>33н</a:t>
          </a:r>
        </a:p>
        <a:p>
          <a:pPr>
            <a:spcAft>
              <a:spcPct val="35000"/>
            </a:spcAft>
          </a:pPr>
          <a:r>
            <a:rPr lang="ru-RU" sz="2000" b="1" dirty="0" smtClean="0">
              <a:solidFill>
                <a:srgbClr val="002060"/>
              </a:solidFill>
            </a:rPr>
            <a:t>32н от 28.02.19</a:t>
          </a:r>
          <a:endParaRPr lang="ru-RU" sz="2000" b="1" dirty="0">
            <a:solidFill>
              <a:srgbClr val="002060"/>
            </a:solidFill>
          </a:endParaRPr>
        </a:p>
      </dgm:t>
    </dgm:pt>
    <dgm:pt modelId="{E81A7252-5260-FE42-8F97-306541DA58F3}" type="parTrans" cxnId="{BD58249E-3CAD-534C-9901-839E8DA4D7E2}">
      <dgm:prSet/>
      <dgm:spPr/>
      <dgm:t>
        <a:bodyPr/>
        <a:lstStyle/>
        <a:p>
          <a:endParaRPr lang="ru-RU" b="1">
            <a:solidFill>
              <a:srgbClr val="002060"/>
            </a:solidFill>
          </a:endParaRPr>
        </a:p>
      </dgm:t>
    </dgm:pt>
    <dgm:pt modelId="{E235F704-3418-1B47-92F2-54EF62AE6D51}" type="sibTrans" cxnId="{BD58249E-3CAD-534C-9901-839E8DA4D7E2}">
      <dgm:prSet/>
      <dgm:spPr/>
      <dgm:t>
        <a:bodyPr/>
        <a:lstStyle/>
        <a:p>
          <a:endParaRPr lang="ru-RU" b="1">
            <a:solidFill>
              <a:srgbClr val="002060"/>
            </a:solidFill>
          </a:endParaRPr>
        </a:p>
      </dgm:t>
    </dgm:pt>
    <dgm:pt modelId="{CB80F5A9-8FA3-0E4E-B4DE-7E80993F7F63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Май 2019</a:t>
          </a:r>
          <a:endParaRPr lang="ru-RU" b="1" dirty="0">
            <a:solidFill>
              <a:srgbClr val="002060"/>
            </a:solidFill>
          </a:endParaRPr>
        </a:p>
      </dgm:t>
    </dgm:pt>
    <dgm:pt modelId="{C25FC228-2ED8-764E-8646-D366355E367C}" type="parTrans" cxnId="{1EB30D31-466F-BF4A-91B8-A9A0D3611A03}">
      <dgm:prSet/>
      <dgm:spPr/>
      <dgm:t>
        <a:bodyPr/>
        <a:lstStyle/>
        <a:p>
          <a:endParaRPr lang="ru-RU" b="1">
            <a:solidFill>
              <a:srgbClr val="002060"/>
            </a:solidFill>
          </a:endParaRPr>
        </a:p>
      </dgm:t>
    </dgm:pt>
    <dgm:pt modelId="{90CE03A6-D015-804C-AE99-8503A660A8D0}" type="sibTrans" cxnId="{1EB30D31-466F-BF4A-91B8-A9A0D3611A03}">
      <dgm:prSet/>
      <dgm:spPr/>
      <dgm:t>
        <a:bodyPr/>
        <a:lstStyle/>
        <a:p>
          <a:endParaRPr lang="ru-RU" b="1">
            <a:solidFill>
              <a:srgbClr val="002060"/>
            </a:solidFill>
          </a:endParaRPr>
        </a:p>
      </dgm:t>
    </dgm:pt>
    <dgm:pt modelId="{224BA20B-61C7-C146-93BC-15630525D9BB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ru-RU" sz="5000" b="1" dirty="0" smtClean="0">
              <a:solidFill>
                <a:srgbClr val="002060"/>
              </a:solidFill>
            </a:rPr>
            <a:t>191н</a:t>
          </a:r>
        </a:p>
        <a:p>
          <a:pPr>
            <a:spcAft>
              <a:spcPts val="0"/>
            </a:spcAft>
          </a:pPr>
          <a:r>
            <a:rPr lang="ru-RU" sz="2000" b="1" dirty="0" smtClean="0">
              <a:solidFill>
                <a:srgbClr val="002060"/>
              </a:solidFill>
            </a:rPr>
            <a:t>72н от 16.05.19</a:t>
          </a:r>
          <a:endParaRPr lang="ru-RU" sz="2000" b="1" dirty="0">
            <a:solidFill>
              <a:srgbClr val="002060"/>
            </a:solidFill>
          </a:endParaRPr>
        </a:p>
      </dgm:t>
    </dgm:pt>
    <dgm:pt modelId="{58424C1A-4EAE-F347-BF96-1453499AB07A}" type="parTrans" cxnId="{2E70D455-B7BD-984F-B919-552E03DDFC33}">
      <dgm:prSet/>
      <dgm:spPr/>
      <dgm:t>
        <a:bodyPr/>
        <a:lstStyle/>
        <a:p>
          <a:endParaRPr lang="ru-RU" b="1">
            <a:solidFill>
              <a:srgbClr val="002060"/>
            </a:solidFill>
          </a:endParaRPr>
        </a:p>
      </dgm:t>
    </dgm:pt>
    <dgm:pt modelId="{8998C54F-E911-1C48-BE30-F58EC8A67ED0}" type="sibTrans" cxnId="{2E70D455-B7BD-984F-B919-552E03DDFC33}">
      <dgm:prSet/>
      <dgm:spPr/>
      <dgm:t>
        <a:bodyPr/>
        <a:lstStyle/>
        <a:p>
          <a:endParaRPr lang="ru-RU" b="1">
            <a:solidFill>
              <a:srgbClr val="002060"/>
            </a:solidFill>
          </a:endParaRPr>
        </a:p>
      </dgm:t>
    </dgm:pt>
    <dgm:pt modelId="{BC1CE432-792E-4A43-A636-46E44CED2280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ru-RU" sz="5000" b="1" dirty="0" smtClean="0">
              <a:solidFill>
                <a:srgbClr val="002060"/>
              </a:solidFill>
            </a:rPr>
            <a:t>33н</a:t>
          </a:r>
        </a:p>
        <a:p>
          <a:pPr>
            <a:spcAft>
              <a:spcPts val="0"/>
            </a:spcAft>
          </a:pPr>
          <a:r>
            <a:rPr lang="ru-RU" sz="2000" b="1" dirty="0" smtClean="0">
              <a:solidFill>
                <a:srgbClr val="002060"/>
              </a:solidFill>
            </a:rPr>
            <a:t>73н от 16.05.19 </a:t>
          </a:r>
          <a:endParaRPr lang="ru-RU" sz="2000" b="1" dirty="0">
            <a:solidFill>
              <a:srgbClr val="002060"/>
            </a:solidFill>
          </a:endParaRPr>
        </a:p>
      </dgm:t>
    </dgm:pt>
    <dgm:pt modelId="{CFF9C968-9C7D-3F4C-B88B-F1279AEDC7BD}" type="parTrans" cxnId="{A2BEDD6A-DC97-3248-8499-0F088F6634E9}">
      <dgm:prSet/>
      <dgm:spPr/>
      <dgm:t>
        <a:bodyPr/>
        <a:lstStyle/>
        <a:p>
          <a:endParaRPr lang="ru-RU" b="1">
            <a:solidFill>
              <a:srgbClr val="002060"/>
            </a:solidFill>
          </a:endParaRPr>
        </a:p>
      </dgm:t>
    </dgm:pt>
    <dgm:pt modelId="{44D872E2-6633-BE47-BC62-8334D771C298}" type="sibTrans" cxnId="{A2BEDD6A-DC97-3248-8499-0F088F6634E9}">
      <dgm:prSet/>
      <dgm:spPr/>
      <dgm:t>
        <a:bodyPr/>
        <a:lstStyle/>
        <a:p>
          <a:endParaRPr lang="ru-RU" b="1">
            <a:solidFill>
              <a:srgbClr val="002060"/>
            </a:solidFill>
          </a:endParaRPr>
        </a:p>
      </dgm:t>
    </dgm:pt>
    <dgm:pt modelId="{859E021F-64F4-7440-A7AC-14DA3841FCCD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Август</a:t>
          </a:r>
          <a:r>
            <a:rPr lang="en-US" b="1" dirty="0" smtClean="0">
              <a:solidFill>
                <a:srgbClr val="002060"/>
              </a:solidFill>
            </a:rPr>
            <a:t> /</a:t>
          </a:r>
          <a:r>
            <a:rPr lang="ru-RU" b="1" dirty="0" smtClean="0">
              <a:solidFill>
                <a:srgbClr val="002060"/>
              </a:solidFill>
            </a:rPr>
            <a:t> октябрь 2019</a:t>
          </a:r>
          <a:endParaRPr lang="ru-RU" b="1" dirty="0">
            <a:solidFill>
              <a:srgbClr val="002060"/>
            </a:solidFill>
          </a:endParaRPr>
        </a:p>
      </dgm:t>
    </dgm:pt>
    <dgm:pt modelId="{808A6EE6-90BC-0A46-A6F6-FA15C7825ABF}" type="parTrans" cxnId="{5CEBBA7A-4F54-C34A-95A3-95F55B00EBA4}">
      <dgm:prSet/>
      <dgm:spPr/>
      <dgm:t>
        <a:bodyPr/>
        <a:lstStyle/>
        <a:p>
          <a:endParaRPr lang="ru-RU" b="1">
            <a:solidFill>
              <a:srgbClr val="002060"/>
            </a:solidFill>
          </a:endParaRPr>
        </a:p>
      </dgm:t>
    </dgm:pt>
    <dgm:pt modelId="{4D1A0C5F-2C66-474E-B326-94840E28F5FE}" type="sibTrans" cxnId="{5CEBBA7A-4F54-C34A-95A3-95F55B00EBA4}">
      <dgm:prSet/>
      <dgm:spPr/>
      <dgm:t>
        <a:bodyPr/>
        <a:lstStyle/>
        <a:p>
          <a:endParaRPr lang="ru-RU" b="1">
            <a:solidFill>
              <a:srgbClr val="002060"/>
            </a:solidFill>
          </a:endParaRPr>
        </a:p>
      </dgm:t>
    </dgm:pt>
    <dgm:pt modelId="{76C9B4C2-52D1-1548-AACF-FD1ED392FC47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ru-RU" sz="5000" b="1" dirty="0" smtClean="0">
              <a:solidFill>
                <a:srgbClr val="002060"/>
              </a:solidFill>
            </a:rPr>
            <a:t>191н</a:t>
          </a:r>
        </a:p>
        <a:p>
          <a:pPr>
            <a:spcAft>
              <a:spcPts val="0"/>
            </a:spcAft>
          </a:pPr>
          <a:r>
            <a:rPr lang="ru-RU" sz="2000" b="1" dirty="0" smtClean="0">
              <a:solidFill>
                <a:srgbClr val="002060"/>
              </a:solidFill>
            </a:rPr>
            <a:t>131н от 20.08.19</a:t>
          </a:r>
          <a:endParaRPr lang="ru-RU" sz="2000" b="1" dirty="0">
            <a:solidFill>
              <a:srgbClr val="002060"/>
            </a:solidFill>
          </a:endParaRPr>
        </a:p>
      </dgm:t>
    </dgm:pt>
    <dgm:pt modelId="{CFBBA187-BBD6-6A44-91AB-7B2BFD03068F}" type="parTrans" cxnId="{74A1F9BA-293F-1D4E-9102-8DD54097A3C2}">
      <dgm:prSet/>
      <dgm:spPr/>
      <dgm:t>
        <a:bodyPr/>
        <a:lstStyle/>
        <a:p>
          <a:endParaRPr lang="ru-RU" b="1">
            <a:solidFill>
              <a:srgbClr val="002060"/>
            </a:solidFill>
          </a:endParaRPr>
        </a:p>
      </dgm:t>
    </dgm:pt>
    <dgm:pt modelId="{27C5E055-4A07-0341-8DC7-A9FD15B54C8B}" type="sibTrans" cxnId="{74A1F9BA-293F-1D4E-9102-8DD54097A3C2}">
      <dgm:prSet/>
      <dgm:spPr/>
      <dgm:t>
        <a:bodyPr/>
        <a:lstStyle/>
        <a:p>
          <a:endParaRPr lang="ru-RU" b="1">
            <a:solidFill>
              <a:srgbClr val="002060"/>
            </a:solidFill>
          </a:endParaRPr>
        </a:p>
      </dgm:t>
    </dgm:pt>
    <dgm:pt modelId="{97B2F215-B661-EE4E-B54A-8EE222DCD045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ru-RU" sz="5000" b="1" dirty="0" smtClean="0">
              <a:solidFill>
                <a:srgbClr val="002060"/>
              </a:solidFill>
            </a:rPr>
            <a:t>33н</a:t>
          </a:r>
        </a:p>
        <a:p>
          <a:pPr>
            <a:spcAft>
              <a:spcPts val="0"/>
            </a:spcAft>
          </a:pPr>
          <a:r>
            <a:rPr lang="ru-RU" sz="2000" b="1" dirty="0" smtClean="0">
              <a:solidFill>
                <a:srgbClr val="002060"/>
              </a:solidFill>
            </a:rPr>
            <a:t>166н от 16.10.19</a:t>
          </a:r>
          <a:endParaRPr lang="ru-RU" sz="2000" b="1" dirty="0">
            <a:solidFill>
              <a:srgbClr val="002060"/>
            </a:solidFill>
          </a:endParaRPr>
        </a:p>
      </dgm:t>
    </dgm:pt>
    <dgm:pt modelId="{EF83A0FF-14DC-2948-859E-093AE5298D94}" type="parTrans" cxnId="{BF7A8ADF-01C3-144E-816A-ACDFD0E2B846}">
      <dgm:prSet/>
      <dgm:spPr/>
      <dgm:t>
        <a:bodyPr/>
        <a:lstStyle/>
        <a:p>
          <a:endParaRPr lang="ru-RU" b="1">
            <a:solidFill>
              <a:srgbClr val="002060"/>
            </a:solidFill>
          </a:endParaRPr>
        </a:p>
      </dgm:t>
    </dgm:pt>
    <dgm:pt modelId="{0C762FAA-E2C2-8B40-A602-2A69BE76A2AC}" type="sibTrans" cxnId="{BF7A8ADF-01C3-144E-816A-ACDFD0E2B846}">
      <dgm:prSet/>
      <dgm:spPr/>
      <dgm:t>
        <a:bodyPr/>
        <a:lstStyle/>
        <a:p>
          <a:endParaRPr lang="ru-RU" b="1">
            <a:solidFill>
              <a:srgbClr val="002060"/>
            </a:solidFill>
          </a:endParaRPr>
        </a:p>
      </dgm:t>
    </dgm:pt>
    <dgm:pt modelId="{D3A0F6B1-E711-4C08-A984-33E549AA22EE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ru-RU" sz="2700" b="1" dirty="0" smtClean="0">
              <a:solidFill>
                <a:srgbClr val="002060"/>
              </a:solidFill>
            </a:rPr>
            <a:t>Декабрь 2019</a:t>
          </a:r>
          <a:endParaRPr lang="ru-RU" sz="2700" b="1" dirty="0">
            <a:solidFill>
              <a:srgbClr val="002060"/>
            </a:solidFill>
          </a:endParaRPr>
        </a:p>
      </dgm:t>
    </dgm:pt>
    <dgm:pt modelId="{22BE0AF1-6185-4647-84EB-DE07FF0D9837}" type="parTrans" cxnId="{791033C3-3CC6-4368-A93E-44C22A19678E}">
      <dgm:prSet/>
      <dgm:spPr/>
      <dgm:t>
        <a:bodyPr/>
        <a:lstStyle/>
        <a:p>
          <a:endParaRPr lang="ru-RU"/>
        </a:p>
      </dgm:t>
    </dgm:pt>
    <dgm:pt modelId="{BDBCC046-8E64-4003-A8FF-8BA804ABE10F}" type="sibTrans" cxnId="{791033C3-3CC6-4368-A93E-44C22A19678E}">
      <dgm:prSet/>
      <dgm:spPr/>
      <dgm:t>
        <a:bodyPr/>
        <a:lstStyle/>
        <a:p>
          <a:endParaRPr lang="ru-RU"/>
        </a:p>
      </dgm:t>
    </dgm:pt>
    <dgm:pt modelId="{0ED896F7-347A-45E4-B32C-9D2D4BF6D47C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ru-RU" sz="5000" b="1" dirty="0" smtClean="0">
              <a:solidFill>
                <a:srgbClr val="002060"/>
              </a:solidFill>
            </a:rPr>
            <a:t>15н</a:t>
          </a:r>
        </a:p>
        <a:p>
          <a:pPr>
            <a:spcAft>
              <a:spcPts val="0"/>
            </a:spcAft>
          </a:pPr>
          <a:r>
            <a:rPr lang="ru-RU" sz="2000" b="1" dirty="0" smtClean="0">
              <a:solidFill>
                <a:srgbClr val="002060"/>
              </a:solidFill>
            </a:rPr>
            <a:t>216н от 10.12.19</a:t>
          </a:r>
          <a:endParaRPr lang="ru-RU" sz="2000" b="1" dirty="0">
            <a:solidFill>
              <a:srgbClr val="002060"/>
            </a:solidFill>
          </a:endParaRPr>
        </a:p>
      </dgm:t>
    </dgm:pt>
    <dgm:pt modelId="{B7994454-F358-4484-AFB0-A117D66DB3E7}" type="parTrans" cxnId="{490AF091-3438-4E4B-821E-0B511AFAABE4}">
      <dgm:prSet/>
      <dgm:spPr/>
      <dgm:t>
        <a:bodyPr/>
        <a:lstStyle/>
        <a:p>
          <a:endParaRPr lang="ru-RU"/>
        </a:p>
      </dgm:t>
    </dgm:pt>
    <dgm:pt modelId="{A800DC6A-BA79-491F-B189-49A042F4270A}" type="sibTrans" cxnId="{490AF091-3438-4E4B-821E-0B511AFAABE4}">
      <dgm:prSet/>
      <dgm:spPr/>
      <dgm:t>
        <a:bodyPr/>
        <a:lstStyle/>
        <a:p>
          <a:endParaRPr lang="ru-RU"/>
        </a:p>
      </dgm:t>
    </dgm:pt>
    <dgm:pt modelId="{D8BC84F0-1269-F14D-92BF-B43CB233CF00}" type="pres">
      <dgm:prSet presAssocID="{F65C4D7B-FD38-CB4E-AEE7-9F8D0EC8B12D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2244A75-5DC9-D049-9AE2-3034AFE63FD5}" type="pres">
      <dgm:prSet presAssocID="{C3861B12-B9CC-4B48-B4E1-60599CC16FC9}" presName="horFlow" presStyleCnt="0"/>
      <dgm:spPr/>
    </dgm:pt>
    <dgm:pt modelId="{0422D26F-7B09-0D49-A067-70F220D0B5B3}" type="pres">
      <dgm:prSet presAssocID="{C3861B12-B9CC-4B48-B4E1-60599CC16FC9}" presName="bigChev" presStyleLbl="node1" presStyleIdx="0" presStyleCnt="4"/>
      <dgm:spPr/>
      <dgm:t>
        <a:bodyPr/>
        <a:lstStyle/>
        <a:p>
          <a:endParaRPr lang="ru-RU"/>
        </a:p>
      </dgm:t>
    </dgm:pt>
    <dgm:pt modelId="{3E807487-1BCC-2C42-BE28-9136C709656A}" type="pres">
      <dgm:prSet presAssocID="{F911FC36-A9B8-9440-BFE3-E78A46E2CD1A}" presName="parTrans" presStyleCnt="0"/>
      <dgm:spPr/>
    </dgm:pt>
    <dgm:pt modelId="{8A238791-0CCD-1040-B179-C492FD02C917}" type="pres">
      <dgm:prSet presAssocID="{3802C79C-2541-EE47-AA8B-270998A659CB}" presName="node" presStyleLbl="alignAccFollowNode1" presStyleIdx="0" presStyleCnt="7" custScaleX="1356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3F1F55-EC32-FB43-BFC7-4B22C4889B3B}" type="pres">
      <dgm:prSet presAssocID="{C082298B-F595-C440-B528-CB6984ED2ED3}" presName="sibTrans" presStyleCnt="0"/>
      <dgm:spPr/>
    </dgm:pt>
    <dgm:pt modelId="{874583BF-61E3-A449-8C16-0C85BD2C5F3C}" type="pres">
      <dgm:prSet presAssocID="{1B06C00D-ED8C-714A-B65C-A8928082A4AF}" presName="node" presStyleLbl="alignAccFollowNode1" presStyleIdx="1" presStyleCnt="7" custScaleX="1356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CE9D62-5987-434C-9EF1-75F18CE20457}" type="pres">
      <dgm:prSet presAssocID="{C3861B12-B9CC-4B48-B4E1-60599CC16FC9}" presName="vSp" presStyleCnt="0"/>
      <dgm:spPr/>
    </dgm:pt>
    <dgm:pt modelId="{194C2DA5-2E97-BC49-ABED-4697C4276B5F}" type="pres">
      <dgm:prSet presAssocID="{CB80F5A9-8FA3-0E4E-B4DE-7E80993F7F63}" presName="horFlow" presStyleCnt="0"/>
      <dgm:spPr/>
    </dgm:pt>
    <dgm:pt modelId="{09C87E78-7E79-B749-99B4-9D87AE993ACD}" type="pres">
      <dgm:prSet presAssocID="{CB80F5A9-8FA3-0E4E-B4DE-7E80993F7F63}" presName="bigChev" presStyleLbl="node1" presStyleIdx="1" presStyleCnt="4"/>
      <dgm:spPr/>
      <dgm:t>
        <a:bodyPr/>
        <a:lstStyle/>
        <a:p>
          <a:endParaRPr lang="ru-RU"/>
        </a:p>
      </dgm:t>
    </dgm:pt>
    <dgm:pt modelId="{1B6D4CB0-2D98-1A45-9632-E75DF0ACC701}" type="pres">
      <dgm:prSet presAssocID="{58424C1A-4EAE-F347-BF96-1453499AB07A}" presName="parTrans" presStyleCnt="0"/>
      <dgm:spPr/>
    </dgm:pt>
    <dgm:pt modelId="{493EE531-FCD7-804E-9DCD-8F5086320687}" type="pres">
      <dgm:prSet presAssocID="{224BA20B-61C7-C146-93BC-15630525D9BB}" presName="node" presStyleLbl="alignAccFollowNode1" presStyleIdx="2" presStyleCnt="7" custScaleX="135663" custLinFactNeighborX="6790" custLinFactNeighborY="-23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1851D0-0688-C44B-B96B-5A2C2E4BE275}" type="pres">
      <dgm:prSet presAssocID="{8998C54F-E911-1C48-BE30-F58EC8A67ED0}" presName="sibTrans" presStyleCnt="0"/>
      <dgm:spPr/>
    </dgm:pt>
    <dgm:pt modelId="{A2BCE841-8699-3444-84FF-348E9048EF6F}" type="pres">
      <dgm:prSet presAssocID="{BC1CE432-792E-4A43-A636-46E44CED2280}" presName="node" presStyleLbl="alignAccFollowNode1" presStyleIdx="3" presStyleCnt="7" custScaleX="1356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4EE6F5-B3B0-BA4E-8702-44219BF552C9}" type="pres">
      <dgm:prSet presAssocID="{CB80F5A9-8FA3-0E4E-B4DE-7E80993F7F63}" presName="vSp" presStyleCnt="0"/>
      <dgm:spPr/>
    </dgm:pt>
    <dgm:pt modelId="{638C7607-1D45-9047-A948-283BC90B6C45}" type="pres">
      <dgm:prSet presAssocID="{859E021F-64F4-7440-A7AC-14DA3841FCCD}" presName="horFlow" presStyleCnt="0"/>
      <dgm:spPr/>
    </dgm:pt>
    <dgm:pt modelId="{048729F4-A465-134F-A9D3-FD72B751D752}" type="pres">
      <dgm:prSet presAssocID="{859E021F-64F4-7440-A7AC-14DA3841FCCD}" presName="bigChev" presStyleLbl="node1" presStyleIdx="2" presStyleCnt="4"/>
      <dgm:spPr/>
      <dgm:t>
        <a:bodyPr/>
        <a:lstStyle/>
        <a:p>
          <a:endParaRPr lang="ru-RU"/>
        </a:p>
      </dgm:t>
    </dgm:pt>
    <dgm:pt modelId="{A568B846-5618-4647-9FBD-803518D2A4B8}" type="pres">
      <dgm:prSet presAssocID="{CFBBA187-BBD6-6A44-91AB-7B2BFD03068F}" presName="parTrans" presStyleCnt="0"/>
      <dgm:spPr/>
    </dgm:pt>
    <dgm:pt modelId="{0ACE9C18-2340-D84D-8C85-BA80ED35A462}" type="pres">
      <dgm:prSet presAssocID="{76C9B4C2-52D1-1548-AACF-FD1ED392FC47}" presName="node" presStyleLbl="alignAccFollowNode1" presStyleIdx="4" presStyleCnt="7" custScaleX="1356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B64A78-38DE-B449-8060-5474DAF25137}" type="pres">
      <dgm:prSet presAssocID="{27C5E055-4A07-0341-8DC7-A9FD15B54C8B}" presName="sibTrans" presStyleCnt="0"/>
      <dgm:spPr/>
    </dgm:pt>
    <dgm:pt modelId="{11D2D810-8E23-AC4E-AD4A-8480D1BBC422}" type="pres">
      <dgm:prSet presAssocID="{97B2F215-B661-EE4E-B54A-8EE222DCD045}" presName="node" presStyleLbl="alignAccFollowNode1" presStyleIdx="5" presStyleCnt="7" custScaleX="1356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2D94BC-2A21-41E8-85F2-BD854B7495D5}" type="pres">
      <dgm:prSet presAssocID="{859E021F-64F4-7440-A7AC-14DA3841FCCD}" presName="vSp" presStyleCnt="0"/>
      <dgm:spPr/>
    </dgm:pt>
    <dgm:pt modelId="{BDFCE28A-9A89-496B-9835-FA6A5565DC0A}" type="pres">
      <dgm:prSet presAssocID="{D3A0F6B1-E711-4C08-A984-33E549AA22EE}" presName="horFlow" presStyleCnt="0"/>
      <dgm:spPr/>
    </dgm:pt>
    <dgm:pt modelId="{EC454491-B7A9-46B4-8028-8946C532CEB3}" type="pres">
      <dgm:prSet presAssocID="{D3A0F6B1-E711-4C08-A984-33E549AA22EE}" presName="bigChev" presStyleLbl="node1" presStyleIdx="3" presStyleCnt="4"/>
      <dgm:spPr/>
      <dgm:t>
        <a:bodyPr/>
        <a:lstStyle/>
        <a:p>
          <a:endParaRPr lang="ru-RU"/>
        </a:p>
      </dgm:t>
    </dgm:pt>
    <dgm:pt modelId="{319A6625-2301-4F58-9BBB-C16A94E893B0}" type="pres">
      <dgm:prSet presAssocID="{B7994454-F358-4484-AFB0-A117D66DB3E7}" presName="parTrans" presStyleCnt="0"/>
      <dgm:spPr/>
    </dgm:pt>
    <dgm:pt modelId="{080DD045-DD6A-488B-B2A5-6D15321732EA}" type="pres">
      <dgm:prSet presAssocID="{0ED896F7-347A-45E4-B32C-9D2D4BF6D47C}" presName="node" presStyleLbl="alignAccFollowNode1" presStyleIdx="6" presStyleCnt="7" custScaleX="1356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04D7885-BBE5-F841-B346-30CCEB2899D3}" srcId="{F65C4D7B-FD38-CB4E-AEE7-9F8D0EC8B12D}" destId="{C3861B12-B9CC-4B48-B4E1-60599CC16FC9}" srcOrd="0" destOrd="0" parTransId="{750BE653-EE08-034B-B1B2-80EA30CF0C46}" sibTransId="{CF1BD332-E9BF-8548-834B-59BB6952CE1D}"/>
    <dgm:cxn modelId="{BD58249E-3CAD-534C-9901-839E8DA4D7E2}" srcId="{C3861B12-B9CC-4B48-B4E1-60599CC16FC9}" destId="{1B06C00D-ED8C-714A-B65C-A8928082A4AF}" srcOrd="1" destOrd="0" parTransId="{E81A7252-5260-FE42-8F97-306541DA58F3}" sibTransId="{E235F704-3418-1B47-92F2-54EF62AE6D51}"/>
    <dgm:cxn modelId="{791033C3-3CC6-4368-A93E-44C22A19678E}" srcId="{F65C4D7B-FD38-CB4E-AEE7-9F8D0EC8B12D}" destId="{D3A0F6B1-E711-4C08-A984-33E549AA22EE}" srcOrd="3" destOrd="0" parTransId="{22BE0AF1-6185-4647-84EB-DE07FF0D9837}" sibTransId="{BDBCC046-8E64-4003-A8FF-8BA804ABE10F}"/>
    <dgm:cxn modelId="{B52C1650-0B2F-B84D-8907-0A11EAE8979F}" type="presOf" srcId="{CB80F5A9-8FA3-0E4E-B4DE-7E80993F7F63}" destId="{09C87E78-7E79-B749-99B4-9D87AE993ACD}" srcOrd="0" destOrd="0" presId="urn:microsoft.com/office/officeart/2005/8/layout/lProcess3"/>
    <dgm:cxn modelId="{C9505C3F-4A1C-0A42-BB0A-4215DEAEEEFB}" type="presOf" srcId="{97B2F215-B661-EE4E-B54A-8EE222DCD045}" destId="{11D2D810-8E23-AC4E-AD4A-8480D1BBC422}" srcOrd="0" destOrd="0" presId="urn:microsoft.com/office/officeart/2005/8/layout/lProcess3"/>
    <dgm:cxn modelId="{98C3AA81-1E54-204E-A51B-DA0831E2980D}" type="presOf" srcId="{1B06C00D-ED8C-714A-B65C-A8928082A4AF}" destId="{874583BF-61E3-A449-8C16-0C85BD2C5F3C}" srcOrd="0" destOrd="0" presId="urn:microsoft.com/office/officeart/2005/8/layout/lProcess3"/>
    <dgm:cxn modelId="{C956718F-485E-FA4D-93E5-CFF482F47B2A}" type="presOf" srcId="{76C9B4C2-52D1-1548-AACF-FD1ED392FC47}" destId="{0ACE9C18-2340-D84D-8C85-BA80ED35A462}" srcOrd="0" destOrd="0" presId="urn:microsoft.com/office/officeart/2005/8/layout/lProcess3"/>
    <dgm:cxn modelId="{F97066B0-6CA5-3F4A-996F-99BFD16112BA}" type="presOf" srcId="{224BA20B-61C7-C146-93BC-15630525D9BB}" destId="{493EE531-FCD7-804E-9DCD-8F5086320687}" srcOrd="0" destOrd="0" presId="urn:microsoft.com/office/officeart/2005/8/layout/lProcess3"/>
    <dgm:cxn modelId="{C41B533F-5852-D74C-8C81-611E5F0FB57E}" type="presOf" srcId="{C3861B12-B9CC-4B48-B4E1-60599CC16FC9}" destId="{0422D26F-7B09-0D49-A067-70F220D0B5B3}" srcOrd="0" destOrd="0" presId="urn:microsoft.com/office/officeart/2005/8/layout/lProcess3"/>
    <dgm:cxn modelId="{66D203F2-5CBA-D446-87EB-FB614C0B19A2}" srcId="{C3861B12-B9CC-4B48-B4E1-60599CC16FC9}" destId="{3802C79C-2541-EE47-AA8B-270998A659CB}" srcOrd="0" destOrd="0" parTransId="{F911FC36-A9B8-9440-BFE3-E78A46E2CD1A}" sibTransId="{C082298B-F595-C440-B528-CB6984ED2ED3}"/>
    <dgm:cxn modelId="{490AF091-3438-4E4B-821E-0B511AFAABE4}" srcId="{D3A0F6B1-E711-4C08-A984-33E549AA22EE}" destId="{0ED896F7-347A-45E4-B32C-9D2D4BF6D47C}" srcOrd="0" destOrd="0" parTransId="{B7994454-F358-4484-AFB0-A117D66DB3E7}" sibTransId="{A800DC6A-BA79-491F-B189-49A042F4270A}"/>
    <dgm:cxn modelId="{5CEBBA7A-4F54-C34A-95A3-95F55B00EBA4}" srcId="{F65C4D7B-FD38-CB4E-AEE7-9F8D0EC8B12D}" destId="{859E021F-64F4-7440-A7AC-14DA3841FCCD}" srcOrd="2" destOrd="0" parTransId="{808A6EE6-90BC-0A46-A6F6-FA15C7825ABF}" sibTransId="{4D1A0C5F-2C66-474E-B326-94840E28F5FE}"/>
    <dgm:cxn modelId="{22D1B1C3-FAA2-3F4F-A05C-06F6575274B1}" type="presOf" srcId="{3802C79C-2541-EE47-AA8B-270998A659CB}" destId="{8A238791-0CCD-1040-B179-C492FD02C917}" srcOrd="0" destOrd="0" presId="urn:microsoft.com/office/officeart/2005/8/layout/lProcess3"/>
    <dgm:cxn modelId="{1EB30D31-466F-BF4A-91B8-A9A0D3611A03}" srcId="{F65C4D7B-FD38-CB4E-AEE7-9F8D0EC8B12D}" destId="{CB80F5A9-8FA3-0E4E-B4DE-7E80993F7F63}" srcOrd="1" destOrd="0" parTransId="{C25FC228-2ED8-764E-8646-D366355E367C}" sibTransId="{90CE03A6-D015-804C-AE99-8503A660A8D0}"/>
    <dgm:cxn modelId="{A2BEDD6A-DC97-3248-8499-0F088F6634E9}" srcId="{CB80F5A9-8FA3-0E4E-B4DE-7E80993F7F63}" destId="{BC1CE432-792E-4A43-A636-46E44CED2280}" srcOrd="1" destOrd="0" parTransId="{CFF9C968-9C7D-3F4C-B88B-F1279AEDC7BD}" sibTransId="{44D872E2-6633-BE47-BC62-8334D771C298}"/>
    <dgm:cxn modelId="{FD9BB2C1-04CE-4F39-AE27-48501CCABABD}" type="presOf" srcId="{0ED896F7-347A-45E4-B32C-9D2D4BF6D47C}" destId="{080DD045-DD6A-488B-B2A5-6D15321732EA}" srcOrd="0" destOrd="0" presId="urn:microsoft.com/office/officeart/2005/8/layout/lProcess3"/>
    <dgm:cxn modelId="{36939B2D-52E6-4A37-B3E1-995283EE43E5}" type="presOf" srcId="{D3A0F6B1-E711-4C08-A984-33E549AA22EE}" destId="{EC454491-B7A9-46B4-8028-8946C532CEB3}" srcOrd="0" destOrd="0" presId="urn:microsoft.com/office/officeart/2005/8/layout/lProcess3"/>
    <dgm:cxn modelId="{1C13C611-6B1D-6944-B895-C6F237511B1E}" type="presOf" srcId="{859E021F-64F4-7440-A7AC-14DA3841FCCD}" destId="{048729F4-A465-134F-A9D3-FD72B751D752}" srcOrd="0" destOrd="0" presId="urn:microsoft.com/office/officeart/2005/8/layout/lProcess3"/>
    <dgm:cxn modelId="{757AA8AA-868D-1443-B10C-988BF2FCDB5A}" type="presOf" srcId="{BC1CE432-792E-4A43-A636-46E44CED2280}" destId="{A2BCE841-8699-3444-84FF-348E9048EF6F}" srcOrd="0" destOrd="0" presId="urn:microsoft.com/office/officeart/2005/8/layout/lProcess3"/>
    <dgm:cxn modelId="{BF7A8ADF-01C3-144E-816A-ACDFD0E2B846}" srcId="{859E021F-64F4-7440-A7AC-14DA3841FCCD}" destId="{97B2F215-B661-EE4E-B54A-8EE222DCD045}" srcOrd="1" destOrd="0" parTransId="{EF83A0FF-14DC-2948-859E-093AE5298D94}" sibTransId="{0C762FAA-E2C2-8B40-A602-2A69BE76A2AC}"/>
    <dgm:cxn modelId="{2E70D455-B7BD-984F-B919-552E03DDFC33}" srcId="{CB80F5A9-8FA3-0E4E-B4DE-7E80993F7F63}" destId="{224BA20B-61C7-C146-93BC-15630525D9BB}" srcOrd="0" destOrd="0" parTransId="{58424C1A-4EAE-F347-BF96-1453499AB07A}" sibTransId="{8998C54F-E911-1C48-BE30-F58EC8A67ED0}"/>
    <dgm:cxn modelId="{DB83E9AB-8FCB-794C-80D6-EC66034476DD}" type="presOf" srcId="{F65C4D7B-FD38-CB4E-AEE7-9F8D0EC8B12D}" destId="{D8BC84F0-1269-F14D-92BF-B43CB233CF00}" srcOrd="0" destOrd="0" presId="urn:microsoft.com/office/officeart/2005/8/layout/lProcess3"/>
    <dgm:cxn modelId="{74A1F9BA-293F-1D4E-9102-8DD54097A3C2}" srcId="{859E021F-64F4-7440-A7AC-14DA3841FCCD}" destId="{76C9B4C2-52D1-1548-AACF-FD1ED392FC47}" srcOrd="0" destOrd="0" parTransId="{CFBBA187-BBD6-6A44-91AB-7B2BFD03068F}" sibTransId="{27C5E055-4A07-0341-8DC7-A9FD15B54C8B}"/>
    <dgm:cxn modelId="{0808E7B3-B381-DE46-9056-5B56EB877238}" type="presParOf" srcId="{D8BC84F0-1269-F14D-92BF-B43CB233CF00}" destId="{82244A75-5DC9-D049-9AE2-3034AFE63FD5}" srcOrd="0" destOrd="0" presId="urn:microsoft.com/office/officeart/2005/8/layout/lProcess3"/>
    <dgm:cxn modelId="{6E581BD7-155D-3E43-9D52-28EF9DE17ED2}" type="presParOf" srcId="{82244A75-5DC9-D049-9AE2-3034AFE63FD5}" destId="{0422D26F-7B09-0D49-A067-70F220D0B5B3}" srcOrd="0" destOrd="0" presId="urn:microsoft.com/office/officeart/2005/8/layout/lProcess3"/>
    <dgm:cxn modelId="{8D6D88EB-7575-EA47-86B3-9E34862E504F}" type="presParOf" srcId="{82244A75-5DC9-D049-9AE2-3034AFE63FD5}" destId="{3E807487-1BCC-2C42-BE28-9136C709656A}" srcOrd="1" destOrd="0" presId="urn:microsoft.com/office/officeart/2005/8/layout/lProcess3"/>
    <dgm:cxn modelId="{41E2DCEB-3A02-3546-A47E-EA97C73EBEC5}" type="presParOf" srcId="{82244A75-5DC9-D049-9AE2-3034AFE63FD5}" destId="{8A238791-0CCD-1040-B179-C492FD02C917}" srcOrd="2" destOrd="0" presId="urn:microsoft.com/office/officeart/2005/8/layout/lProcess3"/>
    <dgm:cxn modelId="{52F91D7D-D61F-BB4F-9ACE-CB46EB9DED1F}" type="presParOf" srcId="{82244A75-5DC9-D049-9AE2-3034AFE63FD5}" destId="{493F1F55-EC32-FB43-BFC7-4B22C4889B3B}" srcOrd="3" destOrd="0" presId="urn:microsoft.com/office/officeart/2005/8/layout/lProcess3"/>
    <dgm:cxn modelId="{CB12E972-B0E2-8948-8951-DA763B957003}" type="presParOf" srcId="{82244A75-5DC9-D049-9AE2-3034AFE63FD5}" destId="{874583BF-61E3-A449-8C16-0C85BD2C5F3C}" srcOrd="4" destOrd="0" presId="urn:microsoft.com/office/officeart/2005/8/layout/lProcess3"/>
    <dgm:cxn modelId="{422C0759-AC9A-AA4A-B8A2-CA99C157CC54}" type="presParOf" srcId="{D8BC84F0-1269-F14D-92BF-B43CB233CF00}" destId="{BDCE9D62-5987-434C-9EF1-75F18CE20457}" srcOrd="1" destOrd="0" presId="urn:microsoft.com/office/officeart/2005/8/layout/lProcess3"/>
    <dgm:cxn modelId="{C4C08182-2BAD-AD4F-8F11-001984052CC4}" type="presParOf" srcId="{D8BC84F0-1269-F14D-92BF-B43CB233CF00}" destId="{194C2DA5-2E97-BC49-ABED-4697C4276B5F}" srcOrd="2" destOrd="0" presId="urn:microsoft.com/office/officeart/2005/8/layout/lProcess3"/>
    <dgm:cxn modelId="{614A348C-293E-0149-A121-B7F32B4FDC03}" type="presParOf" srcId="{194C2DA5-2E97-BC49-ABED-4697C4276B5F}" destId="{09C87E78-7E79-B749-99B4-9D87AE993ACD}" srcOrd="0" destOrd="0" presId="urn:microsoft.com/office/officeart/2005/8/layout/lProcess3"/>
    <dgm:cxn modelId="{46EC121B-7F21-E849-BC81-A2D933272896}" type="presParOf" srcId="{194C2DA5-2E97-BC49-ABED-4697C4276B5F}" destId="{1B6D4CB0-2D98-1A45-9632-E75DF0ACC701}" srcOrd="1" destOrd="0" presId="urn:microsoft.com/office/officeart/2005/8/layout/lProcess3"/>
    <dgm:cxn modelId="{55FC7793-E8F3-8946-800D-2FA003FEF24E}" type="presParOf" srcId="{194C2DA5-2E97-BC49-ABED-4697C4276B5F}" destId="{493EE531-FCD7-804E-9DCD-8F5086320687}" srcOrd="2" destOrd="0" presId="urn:microsoft.com/office/officeart/2005/8/layout/lProcess3"/>
    <dgm:cxn modelId="{50AD2684-9541-1B46-ACB1-A2127B30A5F2}" type="presParOf" srcId="{194C2DA5-2E97-BC49-ABED-4697C4276B5F}" destId="{741851D0-0688-C44B-B96B-5A2C2E4BE275}" srcOrd="3" destOrd="0" presId="urn:microsoft.com/office/officeart/2005/8/layout/lProcess3"/>
    <dgm:cxn modelId="{FDAE17FE-78EC-8149-9B58-0D2736827C34}" type="presParOf" srcId="{194C2DA5-2E97-BC49-ABED-4697C4276B5F}" destId="{A2BCE841-8699-3444-84FF-348E9048EF6F}" srcOrd="4" destOrd="0" presId="urn:microsoft.com/office/officeart/2005/8/layout/lProcess3"/>
    <dgm:cxn modelId="{65FDAC06-98D1-C843-933A-CBBECE5E8DC2}" type="presParOf" srcId="{D8BC84F0-1269-F14D-92BF-B43CB233CF00}" destId="{3E4EE6F5-B3B0-BA4E-8702-44219BF552C9}" srcOrd="3" destOrd="0" presId="urn:microsoft.com/office/officeart/2005/8/layout/lProcess3"/>
    <dgm:cxn modelId="{1F06622F-37BB-8E47-839D-11181FA11B3F}" type="presParOf" srcId="{D8BC84F0-1269-F14D-92BF-B43CB233CF00}" destId="{638C7607-1D45-9047-A948-283BC90B6C45}" srcOrd="4" destOrd="0" presId="urn:microsoft.com/office/officeart/2005/8/layout/lProcess3"/>
    <dgm:cxn modelId="{75122480-2C39-8443-ACF2-6F0990C0F403}" type="presParOf" srcId="{638C7607-1D45-9047-A948-283BC90B6C45}" destId="{048729F4-A465-134F-A9D3-FD72B751D752}" srcOrd="0" destOrd="0" presId="urn:microsoft.com/office/officeart/2005/8/layout/lProcess3"/>
    <dgm:cxn modelId="{860F814B-6CB6-7346-9E9F-8616D78DEAF8}" type="presParOf" srcId="{638C7607-1D45-9047-A948-283BC90B6C45}" destId="{A568B846-5618-4647-9FBD-803518D2A4B8}" srcOrd="1" destOrd="0" presId="urn:microsoft.com/office/officeart/2005/8/layout/lProcess3"/>
    <dgm:cxn modelId="{98EA6187-2440-F246-99E3-598AD35D1B52}" type="presParOf" srcId="{638C7607-1D45-9047-A948-283BC90B6C45}" destId="{0ACE9C18-2340-D84D-8C85-BA80ED35A462}" srcOrd="2" destOrd="0" presId="urn:microsoft.com/office/officeart/2005/8/layout/lProcess3"/>
    <dgm:cxn modelId="{A0B5E919-EFBC-FA42-B44B-43C8908FB955}" type="presParOf" srcId="{638C7607-1D45-9047-A948-283BC90B6C45}" destId="{17B64A78-38DE-B449-8060-5474DAF25137}" srcOrd="3" destOrd="0" presId="urn:microsoft.com/office/officeart/2005/8/layout/lProcess3"/>
    <dgm:cxn modelId="{2635A143-5161-D44E-9E6E-F31EDFA42C88}" type="presParOf" srcId="{638C7607-1D45-9047-A948-283BC90B6C45}" destId="{11D2D810-8E23-AC4E-AD4A-8480D1BBC422}" srcOrd="4" destOrd="0" presId="urn:microsoft.com/office/officeart/2005/8/layout/lProcess3"/>
    <dgm:cxn modelId="{A89C0EE6-923A-4C08-91CB-44B0C6E5880C}" type="presParOf" srcId="{D8BC84F0-1269-F14D-92BF-B43CB233CF00}" destId="{F32D94BC-2A21-41E8-85F2-BD854B7495D5}" srcOrd="5" destOrd="0" presId="urn:microsoft.com/office/officeart/2005/8/layout/lProcess3"/>
    <dgm:cxn modelId="{8FB96C04-8FC1-4276-A0DF-9025DF491AD9}" type="presParOf" srcId="{D8BC84F0-1269-F14D-92BF-B43CB233CF00}" destId="{BDFCE28A-9A89-496B-9835-FA6A5565DC0A}" srcOrd="6" destOrd="0" presId="urn:microsoft.com/office/officeart/2005/8/layout/lProcess3"/>
    <dgm:cxn modelId="{BEE00EE1-5B84-42A2-A207-463F225E6BDC}" type="presParOf" srcId="{BDFCE28A-9A89-496B-9835-FA6A5565DC0A}" destId="{EC454491-B7A9-46B4-8028-8946C532CEB3}" srcOrd="0" destOrd="0" presId="urn:microsoft.com/office/officeart/2005/8/layout/lProcess3"/>
    <dgm:cxn modelId="{54FF4A16-1B81-4ADF-8A00-34589CAE0F79}" type="presParOf" srcId="{BDFCE28A-9A89-496B-9835-FA6A5565DC0A}" destId="{319A6625-2301-4F58-9BBB-C16A94E893B0}" srcOrd="1" destOrd="0" presId="urn:microsoft.com/office/officeart/2005/8/layout/lProcess3"/>
    <dgm:cxn modelId="{EEB93FC3-2C1B-4C64-9680-8553B1AB6DC6}" type="presParOf" srcId="{BDFCE28A-9A89-496B-9835-FA6A5565DC0A}" destId="{080DD045-DD6A-488B-B2A5-6D15321732EA}" srcOrd="2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65C4D7B-FD38-CB4E-AEE7-9F8D0EC8B12D}" type="doc">
      <dgm:prSet loTypeId="urn:microsoft.com/office/officeart/2005/8/layout/lProcess3" loCatId="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C3861B12-B9CC-4B48-B4E1-60599CC16FC9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Февраль 2019</a:t>
          </a:r>
          <a:endParaRPr lang="ru-RU" b="1" dirty="0">
            <a:solidFill>
              <a:srgbClr val="002060"/>
            </a:solidFill>
          </a:endParaRPr>
        </a:p>
      </dgm:t>
    </dgm:pt>
    <dgm:pt modelId="{750BE653-EE08-034B-B1B2-80EA30CF0C46}" type="parTrans" cxnId="{404D7885-BBE5-F841-B346-30CCEB2899D3}">
      <dgm:prSet/>
      <dgm:spPr/>
      <dgm:t>
        <a:bodyPr/>
        <a:lstStyle/>
        <a:p>
          <a:endParaRPr lang="ru-RU" b="1">
            <a:solidFill>
              <a:srgbClr val="002060"/>
            </a:solidFill>
          </a:endParaRPr>
        </a:p>
      </dgm:t>
    </dgm:pt>
    <dgm:pt modelId="{CF1BD332-E9BF-8548-834B-59BB6952CE1D}" type="sibTrans" cxnId="{404D7885-BBE5-F841-B346-30CCEB2899D3}">
      <dgm:prSet/>
      <dgm:spPr/>
      <dgm:t>
        <a:bodyPr/>
        <a:lstStyle/>
        <a:p>
          <a:endParaRPr lang="ru-RU" b="1">
            <a:solidFill>
              <a:srgbClr val="002060"/>
            </a:solidFill>
          </a:endParaRPr>
        </a:p>
      </dgm:t>
    </dgm:pt>
    <dgm:pt modelId="{3802C79C-2541-EE47-AA8B-270998A659CB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ru-RU" sz="4000" b="1" dirty="0" smtClean="0">
              <a:solidFill>
                <a:srgbClr val="002060"/>
              </a:solidFill>
            </a:rPr>
            <a:t>Электронная отчетность</a:t>
          </a:r>
          <a:endParaRPr lang="ru-RU" sz="4000" b="1" dirty="0">
            <a:solidFill>
              <a:srgbClr val="002060"/>
            </a:solidFill>
          </a:endParaRPr>
        </a:p>
      </dgm:t>
    </dgm:pt>
    <dgm:pt modelId="{F911FC36-A9B8-9440-BFE3-E78A46E2CD1A}" type="parTrans" cxnId="{66D203F2-5CBA-D446-87EB-FB614C0B19A2}">
      <dgm:prSet/>
      <dgm:spPr/>
      <dgm:t>
        <a:bodyPr/>
        <a:lstStyle/>
        <a:p>
          <a:endParaRPr lang="ru-RU" b="1">
            <a:solidFill>
              <a:srgbClr val="002060"/>
            </a:solidFill>
          </a:endParaRPr>
        </a:p>
      </dgm:t>
    </dgm:pt>
    <dgm:pt modelId="{C082298B-F595-C440-B528-CB6984ED2ED3}" type="sibTrans" cxnId="{66D203F2-5CBA-D446-87EB-FB614C0B19A2}">
      <dgm:prSet/>
      <dgm:spPr/>
      <dgm:t>
        <a:bodyPr/>
        <a:lstStyle/>
        <a:p>
          <a:endParaRPr lang="ru-RU" b="1">
            <a:solidFill>
              <a:srgbClr val="002060"/>
            </a:solidFill>
          </a:endParaRPr>
        </a:p>
      </dgm:t>
    </dgm:pt>
    <dgm:pt modelId="{CB80F5A9-8FA3-0E4E-B4DE-7E80993F7F63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Май 2019</a:t>
          </a:r>
          <a:endParaRPr lang="ru-RU" b="1" dirty="0">
            <a:solidFill>
              <a:srgbClr val="002060"/>
            </a:solidFill>
          </a:endParaRPr>
        </a:p>
      </dgm:t>
    </dgm:pt>
    <dgm:pt modelId="{C25FC228-2ED8-764E-8646-D366355E367C}" type="parTrans" cxnId="{1EB30D31-466F-BF4A-91B8-A9A0D3611A03}">
      <dgm:prSet/>
      <dgm:spPr/>
      <dgm:t>
        <a:bodyPr/>
        <a:lstStyle/>
        <a:p>
          <a:endParaRPr lang="ru-RU" b="1">
            <a:solidFill>
              <a:srgbClr val="002060"/>
            </a:solidFill>
          </a:endParaRPr>
        </a:p>
      </dgm:t>
    </dgm:pt>
    <dgm:pt modelId="{90CE03A6-D015-804C-AE99-8503A660A8D0}" type="sibTrans" cxnId="{1EB30D31-466F-BF4A-91B8-A9A0D3611A03}">
      <dgm:prSet/>
      <dgm:spPr/>
      <dgm:t>
        <a:bodyPr/>
        <a:lstStyle/>
        <a:p>
          <a:endParaRPr lang="ru-RU" b="1">
            <a:solidFill>
              <a:srgbClr val="002060"/>
            </a:solidFill>
          </a:endParaRPr>
        </a:p>
      </dgm:t>
    </dgm:pt>
    <dgm:pt modelId="{BC1CE432-792E-4A43-A636-46E44CED2280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ru-RU" sz="2000" b="1" dirty="0" smtClean="0">
              <a:solidFill>
                <a:srgbClr val="002060"/>
              </a:solidFill>
            </a:rPr>
            <a:t>Изменения форм</a:t>
          </a:r>
        </a:p>
        <a:p>
          <a:pPr>
            <a:spcAft>
              <a:spcPts val="0"/>
            </a:spcAft>
          </a:pPr>
          <a:r>
            <a:rPr lang="ru-RU" sz="2000" b="1" dirty="0" smtClean="0">
              <a:solidFill>
                <a:srgbClr val="002060"/>
              </a:solidFill>
            </a:rPr>
            <a:t>0503121, 0503123, 0503721, 0503723</a:t>
          </a:r>
          <a:endParaRPr lang="ru-RU" sz="2000" b="1" dirty="0">
            <a:solidFill>
              <a:srgbClr val="002060"/>
            </a:solidFill>
          </a:endParaRPr>
        </a:p>
      </dgm:t>
    </dgm:pt>
    <dgm:pt modelId="{CFF9C968-9C7D-3F4C-B88B-F1279AEDC7BD}" type="parTrans" cxnId="{A2BEDD6A-DC97-3248-8499-0F088F6634E9}">
      <dgm:prSet/>
      <dgm:spPr/>
      <dgm:t>
        <a:bodyPr/>
        <a:lstStyle/>
        <a:p>
          <a:endParaRPr lang="ru-RU" b="1">
            <a:solidFill>
              <a:srgbClr val="002060"/>
            </a:solidFill>
          </a:endParaRPr>
        </a:p>
      </dgm:t>
    </dgm:pt>
    <dgm:pt modelId="{44D872E2-6633-BE47-BC62-8334D771C298}" type="sibTrans" cxnId="{A2BEDD6A-DC97-3248-8499-0F088F6634E9}">
      <dgm:prSet/>
      <dgm:spPr/>
      <dgm:t>
        <a:bodyPr/>
        <a:lstStyle/>
        <a:p>
          <a:endParaRPr lang="ru-RU" b="1">
            <a:solidFill>
              <a:srgbClr val="002060"/>
            </a:solidFill>
          </a:endParaRPr>
        </a:p>
      </dgm:t>
    </dgm:pt>
    <dgm:pt modelId="{859E021F-64F4-7440-A7AC-14DA3841FCCD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Август</a:t>
          </a:r>
          <a:r>
            <a:rPr lang="en-US" b="1" dirty="0" smtClean="0">
              <a:solidFill>
                <a:srgbClr val="002060"/>
              </a:solidFill>
            </a:rPr>
            <a:t> /</a:t>
          </a:r>
          <a:r>
            <a:rPr lang="ru-RU" b="1" dirty="0" smtClean="0">
              <a:solidFill>
                <a:srgbClr val="002060"/>
              </a:solidFill>
            </a:rPr>
            <a:t> октябрь 2019</a:t>
          </a:r>
          <a:endParaRPr lang="ru-RU" b="1" dirty="0">
            <a:solidFill>
              <a:srgbClr val="002060"/>
            </a:solidFill>
          </a:endParaRPr>
        </a:p>
      </dgm:t>
    </dgm:pt>
    <dgm:pt modelId="{808A6EE6-90BC-0A46-A6F6-FA15C7825ABF}" type="parTrans" cxnId="{5CEBBA7A-4F54-C34A-95A3-95F55B00EBA4}">
      <dgm:prSet/>
      <dgm:spPr/>
      <dgm:t>
        <a:bodyPr/>
        <a:lstStyle/>
        <a:p>
          <a:endParaRPr lang="ru-RU" b="1">
            <a:solidFill>
              <a:srgbClr val="002060"/>
            </a:solidFill>
          </a:endParaRPr>
        </a:p>
      </dgm:t>
    </dgm:pt>
    <dgm:pt modelId="{4D1A0C5F-2C66-474E-B326-94840E28F5FE}" type="sibTrans" cxnId="{5CEBBA7A-4F54-C34A-95A3-95F55B00EBA4}">
      <dgm:prSet/>
      <dgm:spPr/>
      <dgm:t>
        <a:bodyPr/>
        <a:lstStyle/>
        <a:p>
          <a:endParaRPr lang="ru-RU" b="1">
            <a:solidFill>
              <a:srgbClr val="002060"/>
            </a:solidFill>
          </a:endParaRPr>
        </a:p>
      </dgm:t>
    </dgm:pt>
    <dgm:pt modelId="{76C9B4C2-52D1-1548-AACF-FD1ED392FC47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ru-RU" sz="3400" b="1" dirty="0" smtClean="0">
              <a:solidFill>
                <a:srgbClr val="002060"/>
              </a:solidFill>
            </a:rPr>
            <a:t>Нацпроекты</a:t>
          </a:r>
          <a:endParaRPr lang="ru-RU" sz="3400" b="1" dirty="0">
            <a:solidFill>
              <a:srgbClr val="002060"/>
            </a:solidFill>
          </a:endParaRPr>
        </a:p>
      </dgm:t>
    </dgm:pt>
    <dgm:pt modelId="{CFBBA187-BBD6-6A44-91AB-7B2BFD03068F}" type="parTrans" cxnId="{74A1F9BA-293F-1D4E-9102-8DD54097A3C2}">
      <dgm:prSet/>
      <dgm:spPr/>
      <dgm:t>
        <a:bodyPr/>
        <a:lstStyle/>
        <a:p>
          <a:endParaRPr lang="ru-RU" b="1">
            <a:solidFill>
              <a:srgbClr val="002060"/>
            </a:solidFill>
          </a:endParaRPr>
        </a:p>
      </dgm:t>
    </dgm:pt>
    <dgm:pt modelId="{27C5E055-4A07-0341-8DC7-A9FD15B54C8B}" type="sibTrans" cxnId="{74A1F9BA-293F-1D4E-9102-8DD54097A3C2}">
      <dgm:prSet/>
      <dgm:spPr/>
      <dgm:t>
        <a:bodyPr/>
        <a:lstStyle/>
        <a:p>
          <a:endParaRPr lang="ru-RU" b="1">
            <a:solidFill>
              <a:srgbClr val="002060"/>
            </a:solidFill>
          </a:endParaRPr>
        </a:p>
      </dgm:t>
    </dgm:pt>
    <dgm:pt modelId="{97B2F215-B661-EE4E-B54A-8EE222DCD045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ru-RU" sz="2000" b="1" dirty="0" smtClean="0">
              <a:solidFill>
                <a:srgbClr val="002060"/>
              </a:solidFill>
            </a:rPr>
            <a:t>Отчетность при реорганизации (ликвидации)</a:t>
          </a:r>
          <a:endParaRPr lang="ru-RU" sz="2000" b="1" dirty="0">
            <a:solidFill>
              <a:srgbClr val="002060"/>
            </a:solidFill>
          </a:endParaRPr>
        </a:p>
      </dgm:t>
    </dgm:pt>
    <dgm:pt modelId="{0C762FAA-E2C2-8B40-A602-2A69BE76A2AC}" type="sibTrans" cxnId="{BF7A8ADF-01C3-144E-816A-ACDFD0E2B846}">
      <dgm:prSet/>
      <dgm:spPr/>
      <dgm:t>
        <a:bodyPr/>
        <a:lstStyle/>
        <a:p>
          <a:endParaRPr lang="ru-RU" b="1">
            <a:solidFill>
              <a:srgbClr val="002060"/>
            </a:solidFill>
          </a:endParaRPr>
        </a:p>
      </dgm:t>
    </dgm:pt>
    <dgm:pt modelId="{EF83A0FF-14DC-2948-859E-093AE5298D94}" type="parTrans" cxnId="{BF7A8ADF-01C3-144E-816A-ACDFD0E2B846}">
      <dgm:prSet/>
      <dgm:spPr/>
      <dgm:t>
        <a:bodyPr/>
        <a:lstStyle/>
        <a:p>
          <a:endParaRPr lang="ru-RU" b="1">
            <a:solidFill>
              <a:srgbClr val="002060"/>
            </a:solidFill>
          </a:endParaRPr>
        </a:p>
      </dgm:t>
    </dgm:pt>
    <dgm:pt modelId="{D8BC84F0-1269-F14D-92BF-B43CB233CF00}" type="pres">
      <dgm:prSet presAssocID="{F65C4D7B-FD38-CB4E-AEE7-9F8D0EC8B12D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2244A75-5DC9-D049-9AE2-3034AFE63FD5}" type="pres">
      <dgm:prSet presAssocID="{C3861B12-B9CC-4B48-B4E1-60599CC16FC9}" presName="horFlow" presStyleCnt="0"/>
      <dgm:spPr/>
    </dgm:pt>
    <dgm:pt modelId="{0422D26F-7B09-0D49-A067-70F220D0B5B3}" type="pres">
      <dgm:prSet presAssocID="{C3861B12-B9CC-4B48-B4E1-60599CC16FC9}" presName="bigChev" presStyleLbl="node1" presStyleIdx="0" presStyleCnt="3" custScaleY="84767"/>
      <dgm:spPr/>
      <dgm:t>
        <a:bodyPr/>
        <a:lstStyle/>
        <a:p>
          <a:endParaRPr lang="ru-RU"/>
        </a:p>
      </dgm:t>
    </dgm:pt>
    <dgm:pt modelId="{3E807487-1BCC-2C42-BE28-9136C709656A}" type="pres">
      <dgm:prSet presAssocID="{F911FC36-A9B8-9440-BFE3-E78A46E2CD1A}" presName="parTrans" presStyleCnt="0"/>
      <dgm:spPr/>
    </dgm:pt>
    <dgm:pt modelId="{8A238791-0CCD-1040-B179-C492FD02C917}" type="pres">
      <dgm:prSet presAssocID="{3802C79C-2541-EE47-AA8B-270998A659CB}" presName="node" presStyleLbl="alignAccFollowNode1" presStyleIdx="0" presStyleCnt="4" custScaleX="232024" custScaleY="994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CE9D62-5987-434C-9EF1-75F18CE20457}" type="pres">
      <dgm:prSet presAssocID="{C3861B12-B9CC-4B48-B4E1-60599CC16FC9}" presName="vSp" presStyleCnt="0"/>
      <dgm:spPr/>
    </dgm:pt>
    <dgm:pt modelId="{194C2DA5-2E97-BC49-ABED-4697C4276B5F}" type="pres">
      <dgm:prSet presAssocID="{CB80F5A9-8FA3-0E4E-B4DE-7E80993F7F63}" presName="horFlow" presStyleCnt="0"/>
      <dgm:spPr/>
    </dgm:pt>
    <dgm:pt modelId="{09C87E78-7E79-B749-99B4-9D87AE993ACD}" type="pres">
      <dgm:prSet presAssocID="{CB80F5A9-8FA3-0E4E-B4DE-7E80993F7F63}" presName="bigChev" presStyleLbl="node1" presStyleIdx="1" presStyleCnt="3" custScaleY="77646"/>
      <dgm:spPr/>
      <dgm:t>
        <a:bodyPr/>
        <a:lstStyle/>
        <a:p>
          <a:endParaRPr lang="ru-RU"/>
        </a:p>
      </dgm:t>
    </dgm:pt>
    <dgm:pt modelId="{DF090177-ECB4-44D1-B93C-EDFAD60B52CA}" type="pres">
      <dgm:prSet presAssocID="{CFF9C968-9C7D-3F4C-B88B-F1279AEDC7BD}" presName="parTrans" presStyleCnt="0"/>
      <dgm:spPr/>
    </dgm:pt>
    <dgm:pt modelId="{A2BCE841-8699-3444-84FF-348E9048EF6F}" type="pres">
      <dgm:prSet presAssocID="{BC1CE432-792E-4A43-A636-46E44CED2280}" presName="node" presStyleLbl="alignAccFollowNode1" presStyleIdx="1" presStyleCnt="4" custScaleX="232024" custScaleY="994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4EE6F5-B3B0-BA4E-8702-44219BF552C9}" type="pres">
      <dgm:prSet presAssocID="{CB80F5A9-8FA3-0E4E-B4DE-7E80993F7F63}" presName="vSp" presStyleCnt="0"/>
      <dgm:spPr/>
    </dgm:pt>
    <dgm:pt modelId="{638C7607-1D45-9047-A948-283BC90B6C45}" type="pres">
      <dgm:prSet presAssocID="{859E021F-64F4-7440-A7AC-14DA3841FCCD}" presName="horFlow" presStyleCnt="0"/>
      <dgm:spPr/>
    </dgm:pt>
    <dgm:pt modelId="{048729F4-A465-134F-A9D3-FD72B751D752}" type="pres">
      <dgm:prSet presAssocID="{859E021F-64F4-7440-A7AC-14DA3841FCCD}" presName="bigChev" presStyleLbl="node1" presStyleIdx="2" presStyleCnt="3" custScaleY="83421"/>
      <dgm:spPr/>
      <dgm:t>
        <a:bodyPr/>
        <a:lstStyle/>
        <a:p>
          <a:endParaRPr lang="ru-RU"/>
        </a:p>
      </dgm:t>
    </dgm:pt>
    <dgm:pt modelId="{A568B846-5618-4647-9FBD-803518D2A4B8}" type="pres">
      <dgm:prSet presAssocID="{CFBBA187-BBD6-6A44-91AB-7B2BFD03068F}" presName="parTrans" presStyleCnt="0"/>
      <dgm:spPr/>
    </dgm:pt>
    <dgm:pt modelId="{0ACE9C18-2340-D84D-8C85-BA80ED35A462}" type="pres">
      <dgm:prSet presAssocID="{76C9B4C2-52D1-1548-AACF-FD1ED392FC47}" presName="node" presStyleLbl="alignAccFollowNode1" presStyleIdx="2" presStyleCnt="4" custScaleX="129565" custLinFactNeighborX="104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B64A78-38DE-B449-8060-5474DAF25137}" type="pres">
      <dgm:prSet presAssocID="{27C5E055-4A07-0341-8DC7-A9FD15B54C8B}" presName="sibTrans" presStyleCnt="0"/>
      <dgm:spPr/>
    </dgm:pt>
    <dgm:pt modelId="{11D2D810-8E23-AC4E-AD4A-8480D1BBC422}" type="pres">
      <dgm:prSet presAssocID="{97B2F215-B661-EE4E-B54A-8EE222DCD045}" presName="node" presStyleLbl="alignAccFollowNode1" presStyleIdx="3" presStyleCnt="4" custScaleX="112105" custLinFactNeighborX="13031" custLinFactNeighborY="-19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6D203F2-5CBA-D446-87EB-FB614C0B19A2}" srcId="{C3861B12-B9CC-4B48-B4E1-60599CC16FC9}" destId="{3802C79C-2541-EE47-AA8B-270998A659CB}" srcOrd="0" destOrd="0" parTransId="{F911FC36-A9B8-9440-BFE3-E78A46E2CD1A}" sibTransId="{C082298B-F595-C440-B528-CB6984ED2ED3}"/>
    <dgm:cxn modelId="{74A1F9BA-293F-1D4E-9102-8DD54097A3C2}" srcId="{859E021F-64F4-7440-A7AC-14DA3841FCCD}" destId="{76C9B4C2-52D1-1548-AACF-FD1ED392FC47}" srcOrd="0" destOrd="0" parTransId="{CFBBA187-BBD6-6A44-91AB-7B2BFD03068F}" sibTransId="{27C5E055-4A07-0341-8DC7-A9FD15B54C8B}"/>
    <dgm:cxn modelId="{C9505C3F-4A1C-0A42-BB0A-4215DEAEEEFB}" type="presOf" srcId="{97B2F215-B661-EE4E-B54A-8EE222DCD045}" destId="{11D2D810-8E23-AC4E-AD4A-8480D1BBC422}" srcOrd="0" destOrd="0" presId="urn:microsoft.com/office/officeart/2005/8/layout/lProcess3"/>
    <dgm:cxn modelId="{B52C1650-0B2F-B84D-8907-0A11EAE8979F}" type="presOf" srcId="{CB80F5A9-8FA3-0E4E-B4DE-7E80993F7F63}" destId="{09C87E78-7E79-B749-99B4-9D87AE993ACD}" srcOrd="0" destOrd="0" presId="urn:microsoft.com/office/officeart/2005/8/layout/lProcess3"/>
    <dgm:cxn modelId="{22D1B1C3-FAA2-3F4F-A05C-06F6575274B1}" type="presOf" srcId="{3802C79C-2541-EE47-AA8B-270998A659CB}" destId="{8A238791-0CCD-1040-B179-C492FD02C917}" srcOrd="0" destOrd="0" presId="urn:microsoft.com/office/officeart/2005/8/layout/lProcess3"/>
    <dgm:cxn modelId="{DB83E9AB-8FCB-794C-80D6-EC66034476DD}" type="presOf" srcId="{F65C4D7B-FD38-CB4E-AEE7-9F8D0EC8B12D}" destId="{D8BC84F0-1269-F14D-92BF-B43CB233CF00}" srcOrd="0" destOrd="0" presId="urn:microsoft.com/office/officeart/2005/8/layout/lProcess3"/>
    <dgm:cxn modelId="{BF7A8ADF-01C3-144E-816A-ACDFD0E2B846}" srcId="{859E021F-64F4-7440-A7AC-14DA3841FCCD}" destId="{97B2F215-B661-EE4E-B54A-8EE222DCD045}" srcOrd="1" destOrd="0" parTransId="{EF83A0FF-14DC-2948-859E-093AE5298D94}" sibTransId="{0C762FAA-E2C2-8B40-A602-2A69BE76A2AC}"/>
    <dgm:cxn modelId="{1EB30D31-466F-BF4A-91B8-A9A0D3611A03}" srcId="{F65C4D7B-FD38-CB4E-AEE7-9F8D0EC8B12D}" destId="{CB80F5A9-8FA3-0E4E-B4DE-7E80993F7F63}" srcOrd="1" destOrd="0" parTransId="{C25FC228-2ED8-764E-8646-D366355E367C}" sibTransId="{90CE03A6-D015-804C-AE99-8503A660A8D0}"/>
    <dgm:cxn modelId="{C41B533F-5852-D74C-8C81-611E5F0FB57E}" type="presOf" srcId="{C3861B12-B9CC-4B48-B4E1-60599CC16FC9}" destId="{0422D26F-7B09-0D49-A067-70F220D0B5B3}" srcOrd="0" destOrd="0" presId="urn:microsoft.com/office/officeart/2005/8/layout/lProcess3"/>
    <dgm:cxn modelId="{C956718F-485E-FA4D-93E5-CFF482F47B2A}" type="presOf" srcId="{76C9B4C2-52D1-1548-AACF-FD1ED392FC47}" destId="{0ACE9C18-2340-D84D-8C85-BA80ED35A462}" srcOrd="0" destOrd="0" presId="urn:microsoft.com/office/officeart/2005/8/layout/lProcess3"/>
    <dgm:cxn modelId="{A2BEDD6A-DC97-3248-8499-0F088F6634E9}" srcId="{CB80F5A9-8FA3-0E4E-B4DE-7E80993F7F63}" destId="{BC1CE432-792E-4A43-A636-46E44CED2280}" srcOrd="0" destOrd="0" parTransId="{CFF9C968-9C7D-3F4C-B88B-F1279AEDC7BD}" sibTransId="{44D872E2-6633-BE47-BC62-8334D771C298}"/>
    <dgm:cxn modelId="{757AA8AA-868D-1443-B10C-988BF2FCDB5A}" type="presOf" srcId="{BC1CE432-792E-4A43-A636-46E44CED2280}" destId="{A2BCE841-8699-3444-84FF-348E9048EF6F}" srcOrd="0" destOrd="0" presId="urn:microsoft.com/office/officeart/2005/8/layout/lProcess3"/>
    <dgm:cxn modelId="{1C13C611-6B1D-6944-B895-C6F237511B1E}" type="presOf" srcId="{859E021F-64F4-7440-A7AC-14DA3841FCCD}" destId="{048729F4-A465-134F-A9D3-FD72B751D752}" srcOrd="0" destOrd="0" presId="urn:microsoft.com/office/officeart/2005/8/layout/lProcess3"/>
    <dgm:cxn modelId="{404D7885-BBE5-F841-B346-30CCEB2899D3}" srcId="{F65C4D7B-FD38-CB4E-AEE7-9F8D0EC8B12D}" destId="{C3861B12-B9CC-4B48-B4E1-60599CC16FC9}" srcOrd="0" destOrd="0" parTransId="{750BE653-EE08-034B-B1B2-80EA30CF0C46}" sibTransId="{CF1BD332-E9BF-8548-834B-59BB6952CE1D}"/>
    <dgm:cxn modelId="{5CEBBA7A-4F54-C34A-95A3-95F55B00EBA4}" srcId="{F65C4D7B-FD38-CB4E-AEE7-9F8D0EC8B12D}" destId="{859E021F-64F4-7440-A7AC-14DA3841FCCD}" srcOrd="2" destOrd="0" parTransId="{808A6EE6-90BC-0A46-A6F6-FA15C7825ABF}" sibTransId="{4D1A0C5F-2C66-474E-B326-94840E28F5FE}"/>
    <dgm:cxn modelId="{0808E7B3-B381-DE46-9056-5B56EB877238}" type="presParOf" srcId="{D8BC84F0-1269-F14D-92BF-B43CB233CF00}" destId="{82244A75-5DC9-D049-9AE2-3034AFE63FD5}" srcOrd="0" destOrd="0" presId="urn:microsoft.com/office/officeart/2005/8/layout/lProcess3"/>
    <dgm:cxn modelId="{6E581BD7-155D-3E43-9D52-28EF9DE17ED2}" type="presParOf" srcId="{82244A75-5DC9-D049-9AE2-3034AFE63FD5}" destId="{0422D26F-7B09-0D49-A067-70F220D0B5B3}" srcOrd="0" destOrd="0" presId="urn:microsoft.com/office/officeart/2005/8/layout/lProcess3"/>
    <dgm:cxn modelId="{8D6D88EB-7575-EA47-86B3-9E34862E504F}" type="presParOf" srcId="{82244A75-5DC9-D049-9AE2-3034AFE63FD5}" destId="{3E807487-1BCC-2C42-BE28-9136C709656A}" srcOrd="1" destOrd="0" presId="urn:microsoft.com/office/officeart/2005/8/layout/lProcess3"/>
    <dgm:cxn modelId="{41E2DCEB-3A02-3546-A47E-EA97C73EBEC5}" type="presParOf" srcId="{82244A75-5DC9-D049-9AE2-3034AFE63FD5}" destId="{8A238791-0CCD-1040-B179-C492FD02C917}" srcOrd="2" destOrd="0" presId="urn:microsoft.com/office/officeart/2005/8/layout/lProcess3"/>
    <dgm:cxn modelId="{422C0759-AC9A-AA4A-B8A2-CA99C157CC54}" type="presParOf" srcId="{D8BC84F0-1269-F14D-92BF-B43CB233CF00}" destId="{BDCE9D62-5987-434C-9EF1-75F18CE20457}" srcOrd="1" destOrd="0" presId="urn:microsoft.com/office/officeart/2005/8/layout/lProcess3"/>
    <dgm:cxn modelId="{C4C08182-2BAD-AD4F-8F11-001984052CC4}" type="presParOf" srcId="{D8BC84F0-1269-F14D-92BF-B43CB233CF00}" destId="{194C2DA5-2E97-BC49-ABED-4697C4276B5F}" srcOrd="2" destOrd="0" presId="urn:microsoft.com/office/officeart/2005/8/layout/lProcess3"/>
    <dgm:cxn modelId="{614A348C-293E-0149-A121-B7F32B4FDC03}" type="presParOf" srcId="{194C2DA5-2E97-BC49-ABED-4697C4276B5F}" destId="{09C87E78-7E79-B749-99B4-9D87AE993ACD}" srcOrd="0" destOrd="0" presId="urn:microsoft.com/office/officeart/2005/8/layout/lProcess3"/>
    <dgm:cxn modelId="{1A0303AA-FB84-4422-AB09-C74DCFF73EBA}" type="presParOf" srcId="{194C2DA5-2E97-BC49-ABED-4697C4276B5F}" destId="{DF090177-ECB4-44D1-B93C-EDFAD60B52CA}" srcOrd="1" destOrd="0" presId="urn:microsoft.com/office/officeart/2005/8/layout/lProcess3"/>
    <dgm:cxn modelId="{FDAE17FE-78EC-8149-9B58-0D2736827C34}" type="presParOf" srcId="{194C2DA5-2E97-BC49-ABED-4697C4276B5F}" destId="{A2BCE841-8699-3444-84FF-348E9048EF6F}" srcOrd="2" destOrd="0" presId="urn:microsoft.com/office/officeart/2005/8/layout/lProcess3"/>
    <dgm:cxn modelId="{65FDAC06-98D1-C843-933A-CBBECE5E8DC2}" type="presParOf" srcId="{D8BC84F0-1269-F14D-92BF-B43CB233CF00}" destId="{3E4EE6F5-B3B0-BA4E-8702-44219BF552C9}" srcOrd="3" destOrd="0" presId="urn:microsoft.com/office/officeart/2005/8/layout/lProcess3"/>
    <dgm:cxn modelId="{1F06622F-37BB-8E47-839D-11181FA11B3F}" type="presParOf" srcId="{D8BC84F0-1269-F14D-92BF-B43CB233CF00}" destId="{638C7607-1D45-9047-A948-283BC90B6C45}" srcOrd="4" destOrd="0" presId="urn:microsoft.com/office/officeart/2005/8/layout/lProcess3"/>
    <dgm:cxn modelId="{75122480-2C39-8443-ACF2-6F0990C0F403}" type="presParOf" srcId="{638C7607-1D45-9047-A948-283BC90B6C45}" destId="{048729F4-A465-134F-A9D3-FD72B751D752}" srcOrd="0" destOrd="0" presId="urn:microsoft.com/office/officeart/2005/8/layout/lProcess3"/>
    <dgm:cxn modelId="{860F814B-6CB6-7346-9E9F-8616D78DEAF8}" type="presParOf" srcId="{638C7607-1D45-9047-A948-283BC90B6C45}" destId="{A568B846-5618-4647-9FBD-803518D2A4B8}" srcOrd="1" destOrd="0" presId="urn:microsoft.com/office/officeart/2005/8/layout/lProcess3"/>
    <dgm:cxn modelId="{98EA6187-2440-F246-99E3-598AD35D1B52}" type="presParOf" srcId="{638C7607-1D45-9047-A948-283BC90B6C45}" destId="{0ACE9C18-2340-D84D-8C85-BA80ED35A462}" srcOrd="2" destOrd="0" presId="urn:microsoft.com/office/officeart/2005/8/layout/lProcess3"/>
    <dgm:cxn modelId="{A0B5E919-EFBC-FA42-B44B-43C8908FB955}" type="presParOf" srcId="{638C7607-1D45-9047-A948-283BC90B6C45}" destId="{17B64A78-38DE-B449-8060-5474DAF25137}" srcOrd="3" destOrd="0" presId="urn:microsoft.com/office/officeart/2005/8/layout/lProcess3"/>
    <dgm:cxn modelId="{2635A143-5161-D44E-9E6E-F31EDFA42C88}" type="presParOf" srcId="{638C7607-1D45-9047-A948-283BC90B6C45}" destId="{11D2D810-8E23-AC4E-AD4A-8480D1BBC422}" srcOrd="4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F3599FE-ADCD-014C-A940-06414FEB899D}" type="doc">
      <dgm:prSet loTypeId="urn:microsoft.com/office/officeart/2005/8/layout/hierarchy2" loCatId="" qsTypeId="urn:microsoft.com/office/officeart/2005/8/quickstyle/simple2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F982AEBA-40A5-354F-925A-D4986D53C91F}">
      <dgm:prSet phldrT="[Текст]" custT="1"/>
      <dgm:spPr>
        <a:gradFill rotWithShape="0">
          <a:gsLst>
            <a:gs pos="0">
              <a:schemeClr val="accent5">
                <a:lumMod val="25000"/>
                <a:lumOff val="75000"/>
              </a:schemeClr>
            </a:gs>
            <a:gs pos="100000">
              <a:schemeClr val="accent3">
                <a:lumMod val="20000"/>
                <a:lumOff val="80000"/>
              </a:schemeClr>
            </a:gs>
          </a:gsLst>
          <a:lin ang="16200000" scaled="0"/>
        </a:gradFill>
      </dgm:spPr>
      <dgm:t>
        <a:bodyPr/>
        <a:lstStyle/>
        <a:p>
          <a:r>
            <a:rPr lang="ru-RU" sz="2400" b="1" dirty="0" smtClean="0">
              <a:solidFill>
                <a:srgbClr val="002060"/>
              </a:solidFill>
              <a:latin typeface="Times New Roman" charset="0"/>
              <a:ea typeface="Times New Roman" charset="0"/>
              <a:cs typeface="Times New Roman" charset="0"/>
            </a:rPr>
            <a:t>0503152, 0503154</a:t>
          </a:r>
          <a:endParaRPr lang="ru-RU" sz="2400" b="1" dirty="0">
            <a:solidFill>
              <a:srgbClr val="002060"/>
            </a:solidFill>
            <a:latin typeface="Times New Roman" charset="0"/>
            <a:ea typeface="Times New Roman" charset="0"/>
            <a:cs typeface="Times New Roman" charset="0"/>
          </a:endParaRPr>
        </a:p>
      </dgm:t>
    </dgm:pt>
    <dgm:pt modelId="{BA3B4A6D-6925-9B43-8AB4-57FA50633C6F}" type="parTrans" cxnId="{7B2926C9-C047-7844-BC89-B3E11EC36AC8}">
      <dgm:prSet custT="1"/>
      <dgm:spPr/>
      <dgm:t>
        <a:bodyPr/>
        <a:lstStyle/>
        <a:p>
          <a:endParaRPr lang="ru-RU" sz="2400">
            <a:latin typeface="Times New Roman" charset="0"/>
            <a:ea typeface="Times New Roman" charset="0"/>
            <a:cs typeface="Times New Roman" charset="0"/>
          </a:endParaRPr>
        </a:p>
      </dgm:t>
    </dgm:pt>
    <dgm:pt modelId="{74FA2AEC-8DB2-CA4E-BCF3-EAAEB1FB62F4}" type="sibTrans" cxnId="{7B2926C9-C047-7844-BC89-B3E11EC36AC8}">
      <dgm:prSet/>
      <dgm:spPr/>
      <dgm:t>
        <a:bodyPr/>
        <a:lstStyle/>
        <a:p>
          <a:endParaRPr lang="ru-RU" sz="2400">
            <a:latin typeface="Times New Roman" charset="0"/>
            <a:ea typeface="Times New Roman" charset="0"/>
            <a:cs typeface="Times New Roman" charset="0"/>
          </a:endParaRPr>
        </a:p>
      </dgm:t>
    </dgm:pt>
    <dgm:pt modelId="{6332EF27-DCC7-A549-8954-9BF9C4F0EBFE}">
      <dgm:prSet phldrT="[Текст]" custT="1"/>
      <dgm:spPr>
        <a:gradFill rotWithShape="0">
          <a:gsLst>
            <a:gs pos="0">
              <a:schemeClr val="accent5">
                <a:lumMod val="25000"/>
                <a:lumOff val="75000"/>
              </a:schemeClr>
            </a:gs>
            <a:gs pos="100000">
              <a:schemeClr val="accent3">
                <a:lumMod val="20000"/>
                <a:lumOff val="80000"/>
              </a:schemeClr>
            </a:gs>
          </a:gsLst>
          <a:lin ang="16200000" scaled="0"/>
        </a:gradFill>
      </dgm:spPr>
      <dgm:t>
        <a:bodyPr/>
        <a:lstStyle/>
        <a:p>
          <a:r>
            <a:rPr lang="ru-RU" sz="2400" b="1" dirty="0" smtClean="0">
              <a:solidFill>
                <a:srgbClr val="002060"/>
              </a:solidFill>
              <a:latin typeface="Times New Roman" charset="0"/>
              <a:ea typeface="Times New Roman" charset="0"/>
              <a:cs typeface="Times New Roman" charset="0"/>
            </a:rPr>
            <a:t>Таблица №4 ПЗ</a:t>
          </a:r>
          <a:endParaRPr lang="ru-RU" sz="2400" b="1" dirty="0">
            <a:solidFill>
              <a:srgbClr val="002060"/>
            </a:solidFill>
            <a:latin typeface="Times New Roman" charset="0"/>
            <a:ea typeface="Times New Roman" charset="0"/>
            <a:cs typeface="Times New Roman" charset="0"/>
          </a:endParaRPr>
        </a:p>
      </dgm:t>
    </dgm:pt>
    <dgm:pt modelId="{CD471148-B967-A143-BB8D-39E579A96ABA}" type="parTrans" cxnId="{31A5D502-27D3-4A4E-A25C-D1BEC7FC48F2}">
      <dgm:prSet custT="1"/>
      <dgm:spPr/>
      <dgm:t>
        <a:bodyPr/>
        <a:lstStyle/>
        <a:p>
          <a:endParaRPr lang="ru-RU" sz="2400">
            <a:latin typeface="Times New Roman" charset="0"/>
            <a:ea typeface="Times New Roman" charset="0"/>
            <a:cs typeface="Times New Roman" charset="0"/>
          </a:endParaRPr>
        </a:p>
      </dgm:t>
    </dgm:pt>
    <dgm:pt modelId="{9DDFA1AA-7C09-D348-A58D-7632F7875F25}" type="sibTrans" cxnId="{31A5D502-27D3-4A4E-A25C-D1BEC7FC48F2}">
      <dgm:prSet/>
      <dgm:spPr/>
      <dgm:t>
        <a:bodyPr/>
        <a:lstStyle/>
        <a:p>
          <a:endParaRPr lang="ru-RU" sz="2400">
            <a:latin typeface="Times New Roman" charset="0"/>
            <a:ea typeface="Times New Roman" charset="0"/>
            <a:cs typeface="Times New Roman" charset="0"/>
          </a:endParaRPr>
        </a:p>
      </dgm:t>
    </dgm:pt>
    <dgm:pt modelId="{BC24AAD0-0FBC-7A44-A977-4DB79D2E8BC0}">
      <dgm:prSet phldrT="[Текст]" custT="1"/>
      <dgm:spPr>
        <a:gradFill rotWithShape="0">
          <a:gsLst>
            <a:gs pos="0">
              <a:schemeClr val="accent6">
                <a:lumMod val="20000"/>
                <a:lumOff val="80000"/>
              </a:schemeClr>
            </a:gs>
            <a:gs pos="100000">
              <a:srgbClr val="FFFCC1"/>
            </a:gs>
          </a:gsLst>
          <a:lin ang="16200000" scaled="0"/>
        </a:gradFill>
      </dgm:spPr>
      <dgm:t>
        <a:bodyPr/>
        <a:lstStyle/>
        <a:p>
          <a:r>
            <a:rPr lang="ru-RU" sz="2400" b="1" dirty="0" smtClean="0">
              <a:solidFill>
                <a:srgbClr val="002060"/>
              </a:solidFill>
              <a:latin typeface="Times New Roman" charset="0"/>
              <a:ea typeface="Times New Roman" charset="0"/>
              <a:cs typeface="Times New Roman" charset="0"/>
            </a:rPr>
            <a:t>Планируемые изменения</a:t>
          </a:r>
          <a:endParaRPr lang="ru-RU" sz="2400" b="1" dirty="0">
            <a:solidFill>
              <a:srgbClr val="002060"/>
            </a:solidFill>
            <a:latin typeface="Times New Roman" charset="0"/>
            <a:ea typeface="Times New Roman" charset="0"/>
            <a:cs typeface="Times New Roman" charset="0"/>
          </a:endParaRPr>
        </a:p>
      </dgm:t>
    </dgm:pt>
    <dgm:pt modelId="{EA7A10EF-9B79-2C49-8860-AB702594B1F6}" type="sibTrans" cxnId="{12ED73D0-02DC-6743-ABDC-1D6F0706A9CF}">
      <dgm:prSet/>
      <dgm:spPr/>
      <dgm:t>
        <a:bodyPr/>
        <a:lstStyle/>
        <a:p>
          <a:endParaRPr lang="ru-RU" sz="2400">
            <a:latin typeface="Times New Roman" charset="0"/>
            <a:ea typeface="Times New Roman" charset="0"/>
            <a:cs typeface="Times New Roman" charset="0"/>
          </a:endParaRPr>
        </a:p>
      </dgm:t>
    </dgm:pt>
    <dgm:pt modelId="{2B290BCF-32E7-994C-870C-7A9E429D2094}" type="parTrans" cxnId="{12ED73D0-02DC-6743-ABDC-1D6F0706A9CF}">
      <dgm:prSet/>
      <dgm:spPr/>
      <dgm:t>
        <a:bodyPr/>
        <a:lstStyle/>
        <a:p>
          <a:endParaRPr lang="ru-RU" sz="2400">
            <a:latin typeface="Times New Roman" charset="0"/>
            <a:ea typeface="Times New Roman" charset="0"/>
            <a:cs typeface="Times New Roman" charset="0"/>
          </a:endParaRPr>
        </a:p>
      </dgm:t>
    </dgm:pt>
    <dgm:pt modelId="{9E98CFF9-E9BA-2B4C-81EF-E8B32258D87D}">
      <dgm:prSet custT="1"/>
      <dgm:spPr>
        <a:gradFill rotWithShape="0">
          <a:gsLst>
            <a:gs pos="0">
              <a:schemeClr val="accent5">
                <a:lumMod val="25000"/>
                <a:lumOff val="75000"/>
              </a:schemeClr>
            </a:gs>
            <a:gs pos="100000">
              <a:schemeClr val="accent3">
                <a:lumMod val="20000"/>
                <a:lumOff val="80000"/>
              </a:schemeClr>
            </a:gs>
          </a:gsLst>
          <a:lin ang="16200000" scaled="0"/>
        </a:gradFill>
      </dgm:spPr>
      <dgm:t>
        <a:bodyPr/>
        <a:lstStyle/>
        <a:p>
          <a:r>
            <a:rPr lang="ru-RU" sz="2400" b="1" dirty="0" smtClean="0">
              <a:solidFill>
                <a:srgbClr val="002060"/>
              </a:solidFill>
              <a:latin typeface="Times New Roman" charset="0"/>
              <a:ea typeface="Times New Roman" charset="0"/>
              <a:cs typeface="Times New Roman" charset="0"/>
            </a:rPr>
            <a:t>0503173, 0503773</a:t>
          </a:r>
          <a:endParaRPr lang="ru-RU" sz="2400" b="1" dirty="0">
            <a:solidFill>
              <a:srgbClr val="002060"/>
            </a:solidFill>
            <a:latin typeface="Times New Roman" charset="0"/>
            <a:ea typeface="Times New Roman" charset="0"/>
            <a:cs typeface="Times New Roman" charset="0"/>
          </a:endParaRPr>
        </a:p>
      </dgm:t>
    </dgm:pt>
    <dgm:pt modelId="{55EDC40B-1429-D845-95F5-2B99B7254280}" type="parTrans" cxnId="{590F0FF9-8C37-A34D-BF12-9BCFC87A7B85}">
      <dgm:prSet/>
      <dgm:spPr/>
      <dgm:t>
        <a:bodyPr/>
        <a:lstStyle/>
        <a:p>
          <a:endParaRPr lang="ru-RU"/>
        </a:p>
      </dgm:t>
    </dgm:pt>
    <dgm:pt modelId="{0764EC2B-7A23-4945-9DCA-FD8B5CA19A7B}" type="sibTrans" cxnId="{590F0FF9-8C37-A34D-BF12-9BCFC87A7B85}">
      <dgm:prSet/>
      <dgm:spPr/>
      <dgm:t>
        <a:bodyPr/>
        <a:lstStyle/>
        <a:p>
          <a:endParaRPr lang="ru-RU"/>
        </a:p>
      </dgm:t>
    </dgm:pt>
    <dgm:pt modelId="{7102F440-59C9-4767-BD20-38A4795EF3B3}">
      <dgm:prSet custT="1"/>
      <dgm:spPr>
        <a:gradFill rotWithShape="0">
          <a:gsLst>
            <a:gs pos="0">
              <a:schemeClr val="accent5">
                <a:lumMod val="25000"/>
                <a:lumOff val="75000"/>
              </a:schemeClr>
            </a:gs>
            <a:gs pos="100000">
              <a:schemeClr val="accent3">
                <a:lumMod val="20000"/>
                <a:lumOff val="80000"/>
              </a:schemeClr>
            </a:gs>
          </a:gsLst>
          <a:lin ang="16200000" scaled="0"/>
        </a:gradFill>
      </dgm:spPr>
      <dgm:t>
        <a:bodyPr/>
        <a:lstStyle/>
        <a:p>
          <a:r>
            <a:rPr lang="ru-RU" sz="2400" b="1" dirty="0" smtClean="0">
              <a:solidFill>
                <a:srgbClr val="002060"/>
              </a:solidFill>
              <a:latin typeface="Times New Roman" charset="0"/>
              <a:ea typeface="Times New Roman" charset="0"/>
              <a:cs typeface="Times New Roman" charset="0"/>
            </a:rPr>
            <a:t>Консолидация 0503320, 0503321, 0503369</a:t>
          </a:r>
          <a:endParaRPr lang="ru-RU" sz="2400" b="1" dirty="0">
            <a:solidFill>
              <a:srgbClr val="002060"/>
            </a:solidFill>
            <a:latin typeface="Times New Roman" charset="0"/>
            <a:ea typeface="Times New Roman" charset="0"/>
            <a:cs typeface="Times New Roman" charset="0"/>
          </a:endParaRPr>
        </a:p>
      </dgm:t>
    </dgm:pt>
    <dgm:pt modelId="{1285FCE2-D13D-426C-9033-15B487FA8486}" type="parTrans" cxnId="{2AE89C74-1EE7-40C0-9F0A-82476168AD72}">
      <dgm:prSet/>
      <dgm:spPr/>
      <dgm:t>
        <a:bodyPr/>
        <a:lstStyle/>
        <a:p>
          <a:endParaRPr lang="ru-RU"/>
        </a:p>
      </dgm:t>
    </dgm:pt>
    <dgm:pt modelId="{504725EB-C40A-4815-BC6A-BAF76E14E1AD}" type="sibTrans" cxnId="{2AE89C74-1EE7-40C0-9F0A-82476168AD72}">
      <dgm:prSet/>
      <dgm:spPr/>
      <dgm:t>
        <a:bodyPr/>
        <a:lstStyle/>
        <a:p>
          <a:endParaRPr lang="ru-RU"/>
        </a:p>
      </dgm:t>
    </dgm:pt>
    <dgm:pt modelId="{E9267C0D-DEDF-4288-919E-5A3F2BDE1F8D}">
      <dgm:prSet custT="1"/>
      <dgm:spPr>
        <a:gradFill rotWithShape="0">
          <a:gsLst>
            <a:gs pos="0">
              <a:srgbClr val="FFCCFF"/>
            </a:gs>
            <a:gs pos="100000">
              <a:schemeClr val="accent6">
                <a:lumMod val="40000"/>
                <a:lumOff val="60000"/>
              </a:schemeClr>
            </a:gs>
          </a:gsLst>
          <a:lin ang="16200000" scaled="0"/>
        </a:gradFill>
      </dgm:spPr>
      <dgm:t>
        <a:bodyPr/>
        <a:lstStyle/>
        <a:p>
          <a:r>
            <a:rPr lang="ru-RU" sz="2400" b="1" dirty="0" smtClean="0">
              <a:solidFill>
                <a:srgbClr val="002060"/>
              </a:solidFill>
              <a:latin typeface="Times New Roman" charset="0"/>
              <a:ea typeface="Times New Roman" charset="0"/>
              <a:cs typeface="Times New Roman" charset="0"/>
            </a:rPr>
            <a:t>Консолидация по счету 030305000</a:t>
          </a:r>
          <a:endParaRPr lang="ru-RU" sz="2400" b="1" dirty="0">
            <a:solidFill>
              <a:srgbClr val="002060"/>
            </a:solidFill>
            <a:latin typeface="Times New Roman" charset="0"/>
            <a:ea typeface="Times New Roman" charset="0"/>
            <a:cs typeface="Times New Roman" charset="0"/>
          </a:endParaRPr>
        </a:p>
      </dgm:t>
    </dgm:pt>
    <dgm:pt modelId="{F2107A4E-5E1F-4395-89BA-246027D4B95A}" type="parTrans" cxnId="{7E51F0F6-4405-4F95-9850-5F6C4120D165}">
      <dgm:prSet/>
      <dgm:spPr/>
      <dgm:t>
        <a:bodyPr/>
        <a:lstStyle/>
        <a:p>
          <a:endParaRPr lang="ru-RU"/>
        </a:p>
      </dgm:t>
    </dgm:pt>
    <dgm:pt modelId="{388096AF-479D-46FF-B8B8-8DF85CE5FFAD}" type="sibTrans" cxnId="{7E51F0F6-4405-4F95-9850-5F6C4120D165}">
      <dgm:prSet/>
      <dgm:spPr/>
      <dgm:t>
        <a:bodyPr/>
        <a:lstStyle/>
        <a:p>
          <a:endParaRPr lang="ru-RU"/>
        </a:p>
      </dgm:t>
    </dgm:pt>
    <dgm:pt modelId="{474C5E0C-55A2-49B5-85DD-E2D1E6DD3520}">
      <dgm:prSet custT="1"/>
      <dgm:spPr>
        <a:gradFill rotWithShape="0">
          <a:gsLst>
            <a:gs pos="0">
              <a:schemeClr val="accent5">
                <a:lumMod val="25000"/>
                <a:lumOff val="75000"/>
              </a:schemeClr>
            </a:gs>
            <a:gs pos="100000">
              <a:schemeClr val="accent3">
                <a:lumMod val="20000"/>
                <a:lumOff val="80000"/>
              </a:schemeClr>
            </a:gs>
          </a:gsLst>
          <a:lin ang="16200000" scaled="0"/>
        </a:gradFill>
      </dgm:spPr>
      <dgm:t>
        <a:bodyPr/>
        <a:lstStyle/>
        <a:p>
          <a:r>
            <a:rPr lang="ru-RU" sz="2400" b="1" dirty="0" smtClean="0">
              <a:solidFill>
                <a:srgbClr val="002060"/>
              </a:solidFill>
              <a:latin typeface="Times New Roman" charset="0"/>
              <a:ea typeface="Times New Roman" charset="0"/>
              <a:cs typeface="Times New Roman" charset="0"/>
            </a:rPr>
            <a:t>Уточнение порядка заполнения Справки 0503125</a:t>
          </a:r>
          <a:endParaRPr lang="ru-RU" sz="2400" b="1" dirty="0">
            <a:solidFill>
              <a:srgbClr val="002060"/>
            </a:solidFill>
            <a:latin typeface="Times New Roman" charset="0"/>
            <a:ea typeface="Times New Roman" charset="0"/>
            <a:cs typeface="Times New Roman" charset="0"/>
          </a:endParaRPr>
        </a:p>
      </dgm:t>
    </dgm:pt>
    <dgm:pt modelId="{561B4951-8948-4BB0-A46F-81ED0A02077A}" type="parTrans" cxnId="{1EDC91BA-D9A7-4D41-9D71-564B83DC855F}">
      <dgm:prSet/>
      <dgm:spPr/>
      <dgm:t>
        <a:bodyPr/>
        <a:lstStyle/>
        <a:p>
          <a:endParaRPr lang="ru-RU"/>
        </a:p>
      </dgm:t>
    </dgm:pt>
    <dgm:pt modelId="{F46C622C-251F-4AB7-BB75-525AA88CA48A}" type="sibTrans" cxnId="{1EDC91BA-D9A7-4D41-9D71-564B83DC855F}">
      <dgm:prSet/>
      <dgm:spPr/>
      <dgm:t>
        <a:bodyPr/>
        <a:lstStyle/>
        <a:p>
          <a:endParaRPr lang="ru-RU"/>
        </a:p>
      </dgm:t>
    </dgm:pt>
    <dgm:pt modelId="{F5E35710-A8CF-174F-ABE5-6E2551633BFA}" type="pres">
      <dgm:prSet presAssocID="{8F3599FE-ADCD-014C-A940-06414FEB899D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61C7169-EDBA-964E-9DB5-CE3761241F06}" type="pres">
      <dgm:prSet presAssocID="{BC24AAD0-0FBC-7A44-A977-4DB79D2E8BC0}" presName="root1" presStyleCnt="0"/>
      <dgm:spPr/>
    </dgm:pt>
    <dgm:pt modelId="{E7C9905E-1C9D-8542-B3CE-0A54A4D34AF6}" type="pres">
      <dgm:prSet presAssocID="{BC24AAD0-0FBC-7A44-A977-4DB79D2E8BC0}" presName="LevelOneTextNode" presStyleLbl="node0" presStyleIdx="0" presStyleCnt="1" custScaleX="14357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8C4FD69-04C1-3449-9635-6122028D6706}" type="pres">
      <dgm:prSet presAssocID="{BC24AAD0-0FBC-7A44-A977-4DB79D2E8BC0}" presName="level2hierChild" presStyleCnt="0"/>
      <dgm:spPr/>
    </dgm:pt>
    <dgm:pt modelId="{34577FAF-721D-164A-99B0-322B863395DD}" type="pres">
      <dgm:prSet presAssocID="{BA3B4A6D-6925-9B43-8AB4-57FA50633C6F}" presName="conn2-1" presStyleLbl="parChTrans1D2" presStyleIdx="0" presStyleCnt="6"/>
      <dgm:spPr/>
      <dgm:t>
        <a:bodyPr/>
        <a:lstStyle/>
        <a:p>
          <a:endParaRPr lang="ru-RU"/>
        </a:p>
      </dgm:t>
    </dgm:pt>
    <dgm:pt modelId="{AE25355F-9386-9A4B-9818-A0532EC48A2B}" type="pres">
      <dgm:prSet presAssocID="{BA3B4A6D-6925-9B43-8AB4-57FA50633C6F}" presName="connTx" presStyleLbl="parChTrans1D2" presStyleIdx="0" presStyleCnt="6"/>
      <dgm:spPr/>
      <dgm:t>
        <a:bodyPr/>
        <a:lstStyle/>
        <a:p>
          <a:endParaRPr lang="ru-RU"/>
        </a:p>
      </dgm:t>
    </dgm:pt>
    <dgm:pt modelId="{6EE30140-9089-BD4C-A175-0B8A2C21ED90}" type="pres">
      <dgm:prSet presAssocID="{F982AEBA-40A5-354F-925A-D4986D53C91F}" presName="root2" presStyleCnt="0"/>
      <dgm:spPr/>
    </dgm:pt>
    <dgm:pt modelId="{C62FCE77-E27B-7C44-AB6B-9D51654BDAC0}" type="pres">
      <dgm:prSet presAssocID="{F982AEBA-40A5-354F-925A-D4986D53C91F}" presName="LevelTwoTextNode" presStyleLbl="node2" presStyleIdx="0" presStyleCnt="6" custScaleX="327095" custScaleY="1003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9862992-0B96-1349-AC9F-C375579BCCCC}" type="pres">
      <dgm:prSet presAssocID="{F982AEBA-40A5-354F-925A-D4986D53C91F}" presName="level3hierChild" presStyleCnt="0"/>
      <dgm:spPr/>
    </dgm:pt>
    <dgm:pt modelId="{644D4354-759F-C34B-AD70-2D510C39A459}" type="pres">
      <dgm:prSet presAssocID="{CD471148-B967-A143-BB8D-39E579A96ABA}" presName="conn2-1" presStyleLbl="parChTrans1D2" presStyleIdx="1" presStyleCnt="6"/>
      <dgm:spPr/>
      <dgm:t>
        <a:bodyPr/>
        <a:lstStyle/>
        <a:p>
          <a:endParaRPr lang="ru-RU"/>
        </a:p>
      </dgm:t>
    </dgm:pt>
    <dgm:pt modelId="{4EC093BD-4FFB-8E4F-8C68-2201C2FA7816}" type="pres">
      <dgm:prSet presAssocID="{CD471148-B967-A143-BB8D-39E579A96ABA}" presName="connTx" presStyleLbl="parChTrans1D2" presStyleIdx="1" presStyleCnt="6"/>
      <dgm:spPr/>
      <dgm:t>
        <a:bodyPr/>
        <a:lstStyle/>
        <a:p>
          <a:endParaRPr lang="ru-RU"/>
        </a:p>
      </dgm:t>
    </dgm:pt>
    <dgm:pt modelId="{C6A50862-4DD0-0F4E-809F-052AABA15F65}" type="pres">
      <dgm:prSet presAssocID="{6332EF27-DCC7-A549-8954-9BF9C4F0EBFE}" presName="root2" presStyleCnt="0"/>
      <dgm:spPr/>
    </dgm:pt>
    <dgm:pt modelId="{73215B9E-7308-B849-AF46-E31825A73C04}" type="pres">
      <dgm:prSet presAssocID="{6332EF27-DCC7-A549-8954-9BF9C4F0EBFE}" presName="LevelTwoTextNode" presStyleLbl="node2" presStyleIdx="1" presStyleCnt="6" custScaleX="328722" custScaleY="10064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E2F1808-F605-A542-9B9A-A454DAED7FBA}" type="pres">
      <dgm:prSet presAssocID="{6332EF27-DCC7-A549-8954-9BF9C4F0EBFE}" presName="level3hierChild" presStyleCnt="0"/>
      <dgm:spPr/>
    </dgm:pt>
    <dgm:pt modelId="{7B256287-9227-F842-A578-5A4FBFB7071F}" type="pres">
      <dgm:prSet presAssocID="{55EDC40B-1429-D845-95F5-2B99B7254280}" presName="conn2-1" presStyleLbl="parChTrans1D2" presStyleIdx="2" presStyleCnt="6"/>
      <dgm:spPr/>
      <dgm:t>
        <a:bodyPr/>
        <a:lstStyle/>
        <a:p>
          <a:endParaRPr lang="ru-RU"/>
        </a:p>
      </dgm:t>
    </dgm:pt>
    <dgm:pt modelId="{496A7463-BAFE-9D44-895D-4D0C2D45515F}" type="pres">
      <dgm:prSet presAssocID="{55EDC40B-1429-D845-95F5-2B99B7254280}" presName="connTx" presStyleLbl="parChTrans1D2" presStyleIdx="2" presStyleCnt="6"/>
      <dgm:spPr/>
      <dgm:t>
        <a:bodyPr/>
        <a:lstStyle/>
        <a:p>
          <a:endParaRPr lang="ru-RU"/>
        </a:p>
      </dgm:t>
    </dgm:pt>
    <dgm:pt modelId="{B4EE5D8C-EA7A-B940-967F-3976E5E8C90F}" type="pres">
      <dgm:prSet presAssocID="{9E98CFF9-E9BA-2B4C-81EF-E8B32258D87D}" presName="root2" presStyleCnt="0"/>
      <dgm:spPr/>
    </dgm:pt>
    <dgm:pt modelId="{DD9CF809-2EA2-A546-ACD1-6DA4558303AE}" type="pres">
      <dgm:prSet presAssocID="{9E98CFF9-E9BA-2B4C-81EF-E8B32258D87D}" presName="LevelTwoTextNode" presStyleLbl="node2" presStyleIdx="2" presStyleCnt="6" custScaleX="328722" custScaleY="10064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02E9802-CB86-2B47-9C73-E6CE81F0A931}" type="pres">
      <dgm:prSet presAssocID="{9E98CFF9-E9BA-2B4C-81EF-E8B32258D87D}" presName="level3hierChild" presStyleCnt="0"/>
      <dgm:spPr/>
    </dgm:pt>
    <dgm:pt modelId="{91CB2A4A-561F-432A-9DE5-00E3B578A7A5}" type="pres">
      <dgm:prSet presAssocID="{561B4951-8948-4BB0-A46F-81ED0A02077A}" presName="conn2-1" presStyleLbl="parChTrans1D2" presStyleIdx="3" presStyleCnt="6"/>
      <dgm:spPr/>
      <dgm:t>
        <a:bodyPr/>
        <a:lstStyle/>
        <a:p>
          <a:endParaRPr lang="ru-RU"/>
        </a:p>
      </dgm:t>
    </dgm:pt>
    <dgm:pt modelId="{8E9BB2C3-0284-46B2-887C-3158D67F134E}" type="pres">
      <dgm:prSet presAssocID="{561B4951-8948-4BB0-A46F-81ED0A02077A}" presName="connTx" presStyleLbl="parChTrans1D2" presStyleIdx="3" presStyleCnt="6"/>
      <dgm:spPr/>
      <dgm:t>
        <a:bodyPr/>
        <a:lstStyle/>
        <a:p>
          <a:endParaRPr lang="ru-RU"/>
        </a:p>
      </dgm:t>
    </dgm:pt>
    <dgm:pt modelId="{EA87C185-EEAB-4641-A3C9-1DA87CB4F731}" type="pres">
      <dgm:prSet presAssocID="{474C5E0C-55A2-49B5-85DD-E2D1E6DD3520}" presName="root2" presStyleCnt="0"/>
      <dgm:spPr/>
    </dgm:pt>
    <dgm:pt modelId="{2FFCA07A-236C-419C-8442-472A6741855C}" type="pres">
      <dgm:prSet presAssocID="{474C5E0C-55A2-49B5-85DD-E2D1E6DD3520}" presName="LevelTwoTextNode" presStyleLbl="node2" presStyleIdx="3" presStyleCnt="6" custScaleX="328722" custScaleY="10064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818E8FB-2C50-422F-8032-C6B1548E4801}" type="pres">
      <dgm:prSet presAssocID="{474C5E0C-55A2-49B5-85DD-E2D1E6DD3520}" presName="level3hierChild" presStyleCnt="0"/>
      <dgm:spPr/>
    </dgm:pt>
    <dgm:pt modelId="{9DC5E267-E3C3-4E9D-A619-2E0DFA8A0BEA}" type="pres">
      <dgm:prSet presAssocID="{1285FCE2-D13D-426C-9033-15B487FA8486}" presName="conn2-1" presStyleLbl="parChTrans1D2" presStyleIdx="4" presStyleCnt="6"/>
      <dgm:spPr/>
      <dgm:t>
        <a:bodyPr/>
        <a:lstStyle/>
        <a:p>
          <a:endParaRPr lang="ru-RU"/>
        </a:p>
      </dgm:t>
    </dgm:pt>
    <dgm:pt modelId="{4EEA195E-EFE9-422E-BBBD-142AD912D30F}" type="pres">
      <dgm:prSet presAssocID="{1285FCE2-D13D-426C-9033-15B487FA8486}" presName="connTx" presStyleLbl="parChTrans1D2" presStyleIdx="4" presStyleCnt="6"/>
      <dgm:spPr/>
      <dgm:t>
        <a:bodyPr/>
        <a:lstStyle/>
        <a:p>
          <a:endParaRPr lang="ru-RU"/>
        </a:p>
      </dgm:t>
    </dgm:pt>
    <dgm:pt modelId="{03E3FFA3-4913-4981-9E91-71B86AEE42F2}" type="pres">
      <dgm:prSet presAssocID="{7102F440-59C9-4767-BD20-38A4795EF3B3}" presName="root2" presStyleCnt="0"/>
      <dgm:spPr/>
    </dgm:pt>
    <dgm:pt modelId="{2BA51881-A64A-49E7-81D4-91C888A5712F}" type="pres">
      <dgm:prSet presAssocID="{7102F440-59C9-4767-BD20-38A4795EF3B3}" presName="LevelTwoTextNode" presStyleLbl="node2" presStyleIdx="4" presStyleCnt="6" custScaleX="328722" custScaleY="100641" custLinFactNeighborX="298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6526995-9B40-4910-B234-3D26DF6BF83E}" type="pres">
      <dgm:prSet presAssocID="{7102F440-59C9-4767-BD20-38A4795EF3B3}" presName="level3hierChild" presStyleCnt="0"/>
      <dgm:spPr/>
    </dgm:pt>
    <dgm:pt modelId="{8ED17D88-C5FC-4C7D-B863-35FBC1355A4C}" type="pres">
      <dgm:prSet presAssocID="{F2107A4E-5E1F-4395-89BA-246027D4B95A}" presName="conn2-1" presStyleLbl="parChTrans1D2" presStyleIdx="5" presStyleCnt="6"/>
      <dgm:spPr/>
      <dgm:t>
        <a:bodyPr/>
        <a:lstStyle/>
        <a:p>
          <a:endParaRPr lang="ru-RU"/>
        </a:p>
      </dgm:t>
    </dgm:pt>
    <dgm:pt modelId="{CB736EDE-C1C8-4879-9265-EBF12CFC0549}" type="pres">
      <dgm:prSet presAssocID="{F2107A4E-5E1F-4395-89BA-246027D4B95A}" presName="connTx" presStyleLbl="parChTrans1D2" presStyleIdx="5" presStyleCnt="6"/>
      <dgm:spPr/>
      <dgm:t>
        <a:bodyPr/>
        <a:lstStyle/>
        <a:p>
          <a:endParaRPr lang="ru-RU"/>
        </a:p>
      </dgm:t>
    </dgm:pt>
    <dgm:pt modelId="{4D970B83-7FF1-46F4-B9A0-A1A10041232F}" type="pres">
      <dgm:prSet presAssocID="{E9267C0D-DEDF-4288-919E-5A3F2BDE1F8D}" presName="root2" presStyleCnt="0"/>
      <dgm:spPr/>
    </dgm:pt>
    <dgm:pt modelId="{0D77692D-74D1-437D-91AD-62CF84CD2109}" type="pres">
      <dgm:prSet presAssocID="{E9267C0D-DEDF-4288-919E-5A3F2BDE1F8D}" presName="LevelTwoTextNode" presStyleLbl="node2" presStyleIdx="5" presStyleCnt="6" custScaleX="328722" custScaleY="100641" custLinFactNeighborX="298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4AFEB94-C65B-4D90-A4BD-07F017B77F29}" type="pres">
      <dgm:prSet presAssocID="{E9267C0D-DEDF-4288-919E-5A3F2BDE1F8D}" presName="level3hierChild" presStyleCnt="0"/>
      <dgm:spPr/>
    </dgm:pt>
  </dgm:ptLst>
  <dgm:cxnLst>
    <dgm:cxn modelId="{31A5D502-27D3-4A4E-A25C-D1BEC7FC48F2}" srcId="{BC24AAD0-0FBC-7A44-A977-4DB79D2E8BC0}" destId="{6332EF27-DCC7-A549-8954-9BF9C4F0EBFE}" srcOrd="1" destOrd="0" parTransId="{CD471148-B967-A143-BB8D-39E579A96ABA}" sibTransId="{9DDFA1AA-7C09-D348-A58D-7632F7875F25}"/>
    <dgm:cxn modelId="{2DD58A79-0647-4544-9292-98A0D9C39D63}" type="presOf" srcId="{1285FCE2-D13D-426C-9033-15B487FA8486}" destId="{9DC5E267-E3C3-4E9D-A619-2E0DFA8A0BEA}" srcOrd="0" destOrd="0" presId="urn:microsoft.com/office/officeart/2005/8/layout/hierarchy2"/>
    <dgm:cxn modelId="{7B2926C9-C047-7844-BC89-B3E11EC36AC8}" srcId="{BC24AAD0-0FBC-7A44-A977-4DB79D2E8BC0}" destId="{F982AEBA-40A5-354F-925A-D4986D53C91F}" srcOrd="0" destOrd="0" parTransId="{BA3B4A6D-6925-9B43-8AB4-57FA50633C6F}" sibTransId="{74FA2AEC-8DB2-CA4E-BCF3-EAAEB1FB62F4}"/>
    <dgm:cxn modelId="{7E51F0F6-4405-4F95-9850-5F6C4120D165}" srcId="{BC24AAD0-0FBC-7A44-A977-4DB79D2E8BC0}" destId="{E9267C0D-DEDF-4288-919E-5A3F2BDE1F8D}" srcOrd="5" destOrd="0" parTransId="{F2107A4E-5E1F-4395-89BA-246027D4B95A}" sibTransId="{388096AF-479D-46FF-B8B8-8DF85CE5FFAD}"/>
    <dgm:cxn modelId="{2AE89C74-1EE7-40C0-9F0A-82476168AD72}" srcId="{BC24AAD0-0FBC-7A44-A977-4DB79D2E8BC0}" destId="{7102F440-59C9-4767-BD20-38A4795EF3B3}" srcOrd="4" destOrd="0" parTransId="{1285FCE2-D13D-426C-9033-15B487FA8486}" sibTransId="{504725EB-C40A-4815-BC6A-BAF76E14E1AD}"/>
    <dgm:cxn modelId="{1EDC91BA-D9A7-4D41-9D71-564B83DC855F}" srcId="{BC24AAD0-0FBC-7A44-A977-4DB79D2E8BC0}" destId="{474C5E0C-55A2-49B5-85DD-E2D1E6DD3520}" srcOrd="3" destOrd="0" parTransId="{561B4951-8948-4BB0-A46F-81ED0A02077A}" sibTransId="{F46C622C-251F-4AB7-BB75-525AA88CA48A}"/>
    <dgm:cxn modelId="{12ED73D0-02DC-6743-ABDC-1D6F0706A9CF}" srcId="{8F3599FE-ADCD-014C-A940-06414FEB899D}" destId="{BC24AAD0-0FBC-7A44-A977-4DB79D2E8BC0}" srcOrd="0" destOrd="0" parTransId="{2B290BCF-32E7-994C-870C-7A9E429D2094}" sibTransId="{EA7A10EF-9B79-2C49-8860-AB702594B1F6}"/>
    <dgm:cxn modelId="{B63C36F0-62FF-B543-874D-91C2ABEB8846}" type="presOf" srcId="{CD471148-B967-A143-BB8D-39E579A96ABA}" destId="{644D4354-759F-C34B-AD70-2D510C39A459}" srcOrd="0" destOrd="0" presId="urn:microsoft.com/office/officeart/2005/8/layout/hierarchy2"/>
    <dgm:cxn modelId="{4298D4B6-375A-2544-9B22-53BE28DB1695}" type="presOf" srcId="{55EDC40B-1429-D845-95F5-2B99B7254280}" destId="{7B256287-9227-F842-A578-5A4FBFB7071F}" srcOrd="0" destOrd="0" presId="urn:microsoft.com/office/officeart/2005/8/layout/hierarchy2"/>
    <dgm:cxn modelId="{E7F4D4CE-70F7-49FB-8643-421B45D92836}" type="presOf" srcId="{561B4951-8948-4BB0-A46F-81ED0A02077A}" destId="{8E9BB2C3-0284-46B2-887C-3158D67F134E}" srcOrd="1" destOrd="0" presId="urn:microsoft.com/office/officeart/2005/8/layout/hierarchy2"/>
    <dgm:cxn modelId="{DB2DB58B-345C-4ADF-B8BD-68C165821B84}" type="presOf" srcId="{E9267C0D-DEDF-4288-919E-5A3F2BDE1F8D}" destId="{0D77692D-74D1-437D-91AD-62CF84CD2109}" srcOrd="0" destOrd="0" presId="urn:microsoft.com/office/officeart/2005/8/layout/hierarchy2"/>
    <dgm:cxn modelId="{18163DCE-2D36-2B4C-AE0C-785CDB205494}" type="presOf" srcId="{BA3B4A6D-6925-9B43-8AB4-57FA50633C6F}" destId="{34577FAF-721D-164A-99B0-322B863395DD}" srcOrd="0" destOrd="0" presId="urn:microsoft.com/office/officeart/2005/8/layout/hierarchy2"/>
    <dgm:cxn modelId="{66462FBC-3219-7441-B8A5-F8D129D429DD}" type="presOf" srcId="{BA3B4A6D-6925-9B43-8AB4-57FA50633C6F}" destId="{AE25355F-9386-9A4B-9818-A0532EC48A2B}" srcOrd="1" destOrd="0" presId="urn:microsoft.com/office/officeart/2005/8/layout/hierarchy2"/>
    <dgm:cxn modelId="{AC60DF38-817B-4C93-82A5-AB26594A99E6}" type="presOf" srcId="{1285FCE2-D13D-426C-9033-15B487FA8486}" destId="{4EEA195E-EFE9-422E-BBBD-142AD912D30F}" srcOrd="1" destOrd="0" presId="urn:microsoft.com/office/officeart/2005/8/layout/hierarchy2"/>
    <dgm:cxn modelId="{75CB666B-EFF8-1A48-9D7D-30D4C24D1C55}" type="presOf" srcId="{CD471148-B967-A143-BB8D-39E579A96ABA}" destId="{4EC093BD-4FFB-8E4F-8C68-2201C2FA7816}" srcOrd="1" destOrd="0" presId="urn:microsoft.com/office/officeart/2005/8/layout/hierarchy2"/>
    <dgm:cxn modelId="{18A1EAB0-F641-4179-8880-D5C3CB625AF1}" type="presOf" srcId="{7102F440-59C9-4767-BD20-38A4795EF3B3}" destId="{2BA51881-A64A-49E7-81D4-91C888A5712F}" srcOrd="0" destOrd="0" presId="urn:microsoft.com/office/officeart/2005/8/layout/hierarchy2"/>
    <dgm:cxn modelId="{2CE72451-BFF1-452D-AC49-E744EE5F459F}" type="presOf" srcId="{F2107A4E-5E1F-4395-89BA-246027D4B95A}" destId="{CB736EDE-C1C8-4879-9265-EBF12CFC0549}" srcOrd="1" destOrd="0" presId="urn:microsoft.com/office/officeart/2005/8/layout/hierarchy2"/>
    <dgm:cxn modelId="{7DEBBDE2-8DF2-4F0B-8AAB-D21CB27CF5C8}" type="presOf" srcId="{474C5E0C-55A2-49B5-85DD-E2D1E6DD3520}" destId="{2FFCA07A-236C-419C-8442-472A6741855C}" srcOrd="0" destOrd="0" presId="urn:microsoft.com/office/officeart/2005/8/layout/hierarchy2"/>
    <dgm:cxn modelId="{CA1723F9-8BFD-46CC-94BE-5DAE89888513}" type="presOf" srcId="{561B4951-8948-4BB0-A46F-81ED0A02077A}" destId="{91CB2A4A-561F-432A-9DE5-00E3B578A7A5}" srcOrd="0" destOrd="0" presId="urn:microsoft.com/office/officeart/2005/8/layout/hierarchy2"/>
    <dgm:cxn modelId="{84D471BB-711F-AE4C-AAF5-539B0D5786CC}" type="presOf" srcId="{F982AEBA-40A5-354F-925A-D4986D53C91F}" destId="{C62FCE77-E27B-7C44-AB6B-9D51654BDAC0}" srcOrd="0" destOrd="0" presId="urn:microsoft.com/office/officeart/2005/8/layout/hierarchy2"/>
    <dgm:cxn modelId="{229E82C0-A2D8-694A-860F-2259F6E93745}" type="presOf" srcId="{BC24AAD0-0FBC-7A44-A977-4DB79D2E8BC0}" destId="{E7C9905E-1C9D-8542-B3CE-0A54A4D34AF6}" srcOrd="0" destOrd="0" presId="urn:microsoft.com/office/officeart/2005/8/layout/hierarchy2"/>
    <dgm:cxn modelId="{AD9CFB47-75B9-FA4B-B3FD-E9C020EC07A7}" type="presOf" srcId="{6332EF27-DCC7-A549-8954-9BF9C4F0EBFE}" destId="{73215B9E-7308-B849-AF46-E31825A73C04}" srcOrd="0" destOrd="0" presId="urn:microsoft.com/office/officeart/2005/8/layout/hierarchy2"/>
    <dgm:cxn modelId="{590F0FF9-8C37-A34D-BF12-9BCFC87A7B85}" srcId="{BC24AAD0-0FBC-7A44-A977-4DB79D2E8BC0}" destId="{9E98CFF9-E9BA-2B4C-81EF-E8B32258D87D}" srcOrd="2" destOrd="0" parTransId="{55EDC40B-1429-D845-95F5-2B99B7254280}" sibTransId="{0764EC2B-7A23-4945-9DCA-FD8B5CA19A7B}"/>
    <dgm:cxn modelId="{ABC48D28-3891-428B-A494-4D95D5EEF21E}" type="presOf" srcId="{F2107A4E-5E1F-4395-89BA-246027D4B95A}" destId="{8ED17D88-C5FC-4C7D-B863-35FBC1355A4C}" srcOrd="0" destOrd="0" presId="urn:microsoft.com/office/officeart/2005/8/layout/hierarchy2"/>
    <dgm:cxn modelId="{E294FA2F-0582-FC42-A844-34C0FBC8338A}" type="presOf" srcId="{8F3599FE-ADCD-014C-A940-06414FEB899D}" destId="{F5E35710-A8CF-174F-ABE5-6E2551633BFA}" srcOrd="0" destOrd="0" presId="urn:microsoft.com/office/officeart/2005/8/layout/hierarchy2"/>
    <dgm:cxn modelId="{DA0EAF15-349F-F540-837E-D910D1AD11C3}" type="presOf" srcId="{55EDC40B-1429-D845-95F5-2B99B7254280}" destId="{496A7463-BAFE-9D44-895D-4D0C2D45515F}" srcOrd="1" destOrd="0" presId="urn:microsoft.com/office/officeart/2005/8/layout/hierarchy2"/>
    <dgm:cxn modelId="{37262D9C-95DF-7F40-93FA-BC0892AA635B}" type="presOf" srcId="{9E98CFF9-E9BA-2B4C-81EF-E8B32258D87D}" destId="{DD9CF809-2EA2-A546-ACD1-6DA4558303AE}" srcOrd="0" destOrd="0" presId="urn:microsoft.com/office/officeart/2005/8/layout/hierarchy2"/>
    <dgm:cxn modelId="{888B838F-875F-A240-9857-B5E025BF8099}" type="presParOf" srcId="{F5E35710-A8CF-174F-ABE5-6E2551633BFA}" destId="{061C7169-EDBA-964E-9DB5-CE3761241F06}" srcOrd="0" destOrd="0" presId="urn:microsoft.com/office/officeart/2005/8/layout/hierarchy2"/>
    <dgm:cxn modelId="{FCA13889-3C0E-9344-813D-46ABF9944F0C}" type="presParOf" srcId="{061C7169-EDBA-964E-9DB5-CE3761241F06}" destId="{E7C9905E-1C9D-8542-B3CE-0A54A4D34AF6}" srcOrd="0" destOrd="0" presId="urn:microsoft.com/office/officeart/2005/8/layout/hierarchy2"/>
    <dgm:cxn modelId="{C47E6EB6-18F0-894E-9D5A-1F7ABA5330C9}" type="presParOf" srcId="{061C7169-EDBA-964E-9DB5-CE3761241F06}" destId="{58C4FD69-04C1-3449-9635-6122028D6706}" srcOrd="1" destOrd="0" presId="urn:microsoft.com/office/officeart/2005/8/layout/hierarchy2"/>
    <dgm:cxn modelId="{92BEAD55-BA38-EF4C-955F-137C3309F474}" type="presParOf" srcId="{58C4FD69-04C1-3449-9635-6122028D6706}" destId="{34577FAF-721D-164A-99B0-322B863395DD}" srcOrd="0" destOrd="0" presId="urn:microsoft.com/office/officeart/2005/8/layout/hierarchy2"/>
    <dgm:cxn modelId="{2354EBC6-E8B7-CD44-B2AF-0802110077E8}" type="presParOf" srcId="{34577FAF-721D-164A-99B0-322B863395DD}" destId="{AE25355F-9386-9A4B-9818-A0532EC48A2B}" srcOrd="0" destOrd="0" presId="urn:microsoft.com/office/officeart/2005/8/layout/hierarchy2"/>
    <dgm:cxn modelId="{169EDBD2-EB22-8841-884E-DFB757074F29}" type="presParOf" srcId="{58C4FD69-04C1-3449-9635-6122028D6706}" destId="{6EE30140-9089-BD4C-A175-0B8A2C21ED90}" srcOrd="1" destOrd="0" presId="urn:microsoft.com/office/officeart/2005/8/layout/hierarchy2"/>
    <dgm:cxn modelId="{417EEBD8-4C59-6146-B0BC-431B56854C08}" type="presParOf" srcId="{6EE30140-9089-BD4C-A175-0B8A2C21ED90}" destId="{C62FCE77-E27B-7C44-AB6B-9D51654BDAC0}" srcOrd="0" destOrd="0" presId="urn:microsoft.com/office/officeart/2005/8/layout/hierarchy2"/>
    <dgm:cxn modelId="{1816EC32-521E-554A-9274-2E40DF6097AE}" type="presParOf" srcId="{6EE30140-9089-BD4C-A175-0B8A2C21ED90}" destId="{89862992-0B96-1349-AC9F-C375579BCCCC}" srcOrd="1" destOrd="0" presId="urn:microsoft.com/office/officeart/2005/8/layout/hierarchy2"/>
    <dgm:cxn modelId="{78F2C3C3-7EB7-BD41-8C1D-0A4ACB83D2DE}" type="presParOf" srcId="{58C4FD69-04C1-3449-9635-6122028D6706}" destId="{644D4354-759F-C34B-AD70-2D510C39A459}" srcOrd="2" destOrd="0" presId="urn:microsoft.com/office/officeart/2005/8/layout/hierarchy2"/>
    <dgm:cxn modelId="{68C2D9E5-D5E4-9E4C-A5FD-92A4C0BB63B6}" type="presParOf" srcId="{644D4354-759F-C34B-AD70-2D510C39A459}" destId="{4EC093BD-4FFB-8E4F-8C68-2201C2FA7816}" srcOrd="0" destOrd="0" presId="urn:microsoft.com/office/officeart/2005/8/layout/hierarchy2"/>
    <dgm:cxn modelId="{539BDD59-2A52-7342-8905-7B9D6A340704}" type="presParOf" srcId="{58C4FD69-04C1-3449-9635-6122028D6706}" destId="{C6A50862-4DD0-0F4E-809F-052AABA15F65}" srcOrd="3" destOrd="0" presId="urn:microsoft.com/office/officeart/2005/8/layout/hierarchy2"/>
    <dgm:cxn modelId="{7940D155-DBB8-B148-8049-7F85DCE2C2EA}" type="presParOf" srcId="{C6A50862-4DD0-0F4E-809F-052AABA15F65}" destId="{73215B9E-7308-B849-AF46-E31825A73C04}" srcOrd="0" destOrd="0" presId="urn:microsoft.com/office/officeart/2005/8/layout/hierarchy2"/>
    <dgm:cxn modelId="{15820499-7685-5E40-A2C0-99269A901BFF}" type="presParOf" srcId="{C6A50862-4DD0-0F4E-809F-052AABA15F65}" destId="{4E2F1808-F605-A542-9B9A-A454DAED7FBA}" srcOrd="1" destOrd="0" presId="urn:microsoft.com/office/officeart/2005/8/layout/hierarchy2"/>
    <dgm:cxn modelId="{5BD098D0-FC5D-6542-BE09-8204A57D8C64}" type="presParOf" srcId="{58C4FD69-04C1-3449-9635-6122028D6706}" destId="{7B256287-9227-F842-A578-5A4FBFB7071F}" srcOrd="4" destOrd="0" presId="urn:microsoft.com/office/officeart/2005/8/layout/hierarchy2"/>
    <dgm:cxn modelId="{A58C41DC-BF16-DF48-B0BB-951D07DAD48B}" type="presParOf" srcId="{7B256287-9227-F842-A578-5A4FBFB7071F}" destId="{496A7463-BAFE-9D44-895D-4D0C2D45515F}" srcOrd="0" destOrd="0" presId="urn:microsoft.com/office/officeart/2005/8/layout/hierarchy2"/>
    <dgm:cxn modelId="{5801FB82-E6F7-5F47-BF06-17C00A8E5035}" type="presParOf" srcId="{58C4FD69-04C1-3449-9635-6122028D6706}" destId="{B4EE5D8C-EA7A-B940-967F-3976E5E8C90F}" srcOrd="5" destOrd="0" presId="urn:microsoft.com/office/officeart/2005/8/layout/hierarchy2"/>
    <dgm:cxn modelId="{B99FBCB4-80C8-E14C-9436-96155D5BA8BD}" type="presParOf" srcId="{B4EE5D8C-EA7A-B940-967F-3976E5E8C90F}" destId="{DD9CF809-2EA2-A546-ACD1-6DA4558303AE}" srcOrd="0" destOrd="0" presId="urn:microsoft.com/office/officeart/2005/8/layout/hierarchy2"/>
    <dgm:cxn modelId="{0094FE99-6E5C-7D48-A73D-B2E643BC1E94}" type="presParOf" srcId="{B4EE5D8C-EA7A-B940-967F-3976E5E8C90F}" destId="{B02E9802-CB86-2B47-9C73-E6CE81F0A931}" srcOrd="1" destOrd="0" presId="urn:microsoft.com/office/officeart/2005/8/layout/hierarchy2"/>
    <dgm:cxn modelId="{CD4A7516-7EAB-4F43-AB9F-E62FFF5C3367}" type="presParOf" srcId="{58C4FD69-04C1-3449-9635-6122028D6706}" destId="{91CB2A4A-561F-432A-9DE5-00E3B578A7A5}" srcOrd="6" destOrd="0" presId="urn:microsoft.com/office/officeart/2005/8/layout/hierarchy2"/>
    <dgm:cxn modelId="{94CCD45B-1A9B-49C3-B3D3-EC60BF601DD8}" type="presParOf" srcId="{91CB2A4A-561F-432A-9DE5-00E3B578A7A5}" destId="{8E9BB2C3-0284-46B2-887C-3158D67F134E}" srcOrd="0" destOrd="0" presId="urn:microsoft.com/office/officeart/2005/8/layout/hierarchy2"/>
    <dgm:cxn modelId="{20FDF11F-DB9A-4FB8-8BC4-069FC56B0A04}" type="presParOf" srcId="{58C4FD69-04C1-3449-9635-6122028D6706}" destId="{EA87C185-EEAB-4641-A3C9-1DA87CB4F731}" srcOrd="7" destOrd="0" presId="urn:microsoft.com/office/officeart/2005/8/layout/hierarchy2"/>
    <dgm:cxn modelId="{C6BA671F-3DA8-4B08-9AA1-EB6BB90BDEF5}" type="presParOf" srcId="{EA87C185-EEAB-4641-A3C9-1DA87CB4F731}" destId="{2FFCA07A-236C-419C-8442-472A6741855C}" srcOrd="0" destOrd="0" presId="urn:microsoft.com/office/officeart/2005/8/layout/hierarchy2"/>
    <dgm:cxn modelId="{32B071EF-8E03-4B10-85BA-FC823AE805BF}" type="presParOf" srcId="{EA87C185-EEAB-4641-A3C9-1DA87CB4F731}" destId="{3818E8FB-2C50-422F-8032-C6B1548E4801}" srcOrd="1" destOrd="0" presId="urn:microsoft.com/office/officeart/2005/8/layout/hierarchy2"/>
    <dgm:cxn modelId="{1DB093AF-1F31-4F3A-8D88-E579E6F51739}" type="presParOf" srcId="{58C4FD69-04C1-3449-9635-6122028D6706}" destId="{9DC5E267-E3C3-4E9D-A619-2E0DFA8A0BEA}" srcOrd="8" destOrd="0" presId="urn:microsoft.com/office/officeart/2005/8/layout/hierarchy2"/>
    <dgm:cxn modelId="{BC7C18A3-D22B-4913-96FC-F1FFA8A4298A}" type="presParOf" srcId="{9DC5E267-E3C3-4E9D-A619-2E0DFA8A0BEA}" destId="{4EEA195E-EFE9-422E-BBBD-142AD912D30F}" srcOrd="0" destOrd="0" presId="urn:microsoft.com/office/officeart/2005/8/layout/hierarchy2"/>
    <dgm:cxn modelId="{775AEB68-981E-4DFA-927F-99140CEDB5B9}" type="presParOf" srcId="{58C4FD69-04C1-3449-9635-6122028D6706}" destId="{03E3FFA3-4913-4981-9E91-71B86AEE42F2}" srcOrd="9" destOrd="0" presId="urn:microsoft.com/office/officeart/2005/8/layout/hierarchy2"/>
    <dgm:cxn modelId="{B3082001-D43B-41CE-A7C1-32EA38F10614}" type="presParOf" srcId="{03E3FFA3-4913-4981-9E91-71B86AEE42F2}" destId="{2BA51881-A64A-49E7-81D4-91C888A5712F}" srcOrd="0" destOrd="0" presId="urn:microsoft.com/office/officeart/2005/8/layout/hierarchy2"/>
    <dgm:cxn modelId="{4B6E2E4C-F2A4-4572-BB19-BE430C7F164B}" type="presParOf" srcId="{03E3FFA3-4913-4981-9E91-71B86AEE42F2}" destId="{96526995-9B40-4910-B234-3D26DF6BF83E}" srcOrd="1" destOrd="0" presId="urn:microsoft.com/office/officeart/2005/8/layout/hierarchy2"/>
    <dgm:cxn modelId="{65DA5290-041C-44CA-BCAB-3DBE188559CD}" type="presParOf" srcId="{58C4FD69-04C1-3449-9635-6122028D6706}" destId="{8ED17D88-C5FC-4C7D-B863-35FBC1355A4C}" srcOrd="10" destOrd="0" presId="urn:microsoft.com/office/officeart/2005/8/layout/hierarchy2"/>
    <dgm:cxn modelId="{D4F27F59-ABE9-433C-9CD9-3DC1D18A8461}" type="presParOf" srcId="{8ED17D88-C5FC-4C7D-B863-35FBC1355A4C}" destId="{CB736EDE-C1C8-4879-9265-EBF12CFC0549}" srcOrd="0" destOrd="0" presId="urn:microsoft.com/office/officeart/2005/8/layout/hierarchy2"/>
    <dgm:cxn modelId="{AF21B651-EF1D-4285-8969-5AFC8B84088D}" type="presParOf" srcId="{58C4FD69-04C1-3449-9635-6122028D6706}" destId="{4D970B83-7FF1-46F4-B9A0-A1A10041232F}" srcOrd="11" destOrd="0" presId="urn:microsoft.com/office/officeart/2005/8/layout/hierarchy2"/>
    <dgm:cxn modelId="{AE230E3D-31E2-40B4-8177-08A958882227}" type="presParOf" srcId="{4D970B83-7FF1-46F4-B9A0-A1A10041232F}" destId="{0D77692D-74D1-437D-91AD-62CF84CD2109}" srcOrd="0" destOrd="0" presId="urn:microsoft.com/office/officeart/2005/8/layout/hierarchy2"/>
    <dgm:cxn modelId="{42429F75-608E-4B2D-B760-D0357ADB4079}" type="presParOf" srcId="{4D970B83-7FF1-46F4-B9A0-A1A10041232F}" destId="{44AFEB94-C65B-4D90-A4BD-07F017B77F29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15B2155-4464-4F70-A02E-A5632186C10B}" type="doc">
      <dgm:prSet loTypeId="urn:microsoft.com/office/officeart/2005/8/layout/hierarchy3" loCatId="hierarchy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8620A122-4FC2-4711-A1C6-81B71F4D2939}">
      <dgm:prSet phldrT="[Текст]"/>
      <dgm:spPr/>
      <dgm:t>
        <a:bodyPr/>
        <a:lstStyle/>
        <a:p>
          <a:r>
            <a:rPr lang="ru-RU" b="1" dirty="0" smtClean="0"/>
            <a:t>2019</a:t>
          </a:r>
          <a:endParaRPr lang="ru-RU" b="1" dirty="0"/>
        </a:p>
      </dgm:t>
    </dgm:pt>
    <dgm:pt modelId="{1754A557-3E75-4459-840E-31E6C6F91229}" type="parTrans" cxnId="{183C5346-91D8-4119-A0CC-D8B6CC86B40A}">
      <dgm:prSet/>
      <dgm:spPr/>
      <dgm:t>
        <a:bodyPr/>
        <a:lstStyle/>
        <a:p>
          <a:endParaRPr lang="ru-RU"/>
        </a:p>
      </dgm:t>
    </dgm:pt>
    <dgm:pt modelId="{CD951318-7D65-4B55-8466-792B0638FBF9}" type="sibTrans" cxnId="{183C5346-91D8-4119-A0CC-D8B6CC86B40A}">
      <dgm:prSet/>
      <dgm:spPr/>
      <dgm:t>
        <a:bodyPr/>
        <a:lstStyle/>
        <a:p>
          <a:endParaRPr lang="ru-RU"/>
        </a:p>
      </dgm:t>
    </dgm:pt>
    <dgm:pt modelId="{97BF8B2E-00C1-41EA-9910-4727378ECA1A}">
      <dgm:prSet phldrT="[Текст]"/>
      <dgm:spPr/>
      <dgm:t>
        <a:bodyPr/>
        <a:lstStyle/>
        <a:p>
          <a:r>
            <a:rPr lang="ru-RU" b="1" dirty="0" smtClean="0"/>
            <a:t>0503163*</a:t>
          </a:r>
          <a:endParaRPr lang="ru-RU" b="1" dirty="0"/>
        </a:p>
      </dgm:t>
    </dgm:pt>
    <dgm:pt modelId="{39F07A86-A38C-43D9-8BD3-4ADCEE922DCD}" type="parTrans" cxnId="{BBB604FB-B58D-48BF-B640-1E2900F4A2C9}">
      <dgm:prSet/>
      <dgm:spPr/>
      <dgm:t>
        <a:bodyPr/>
        <a:lstStyle/>
        <a:p>
          <a:endParaRPr lang="ru-RU"/>
        </a:p>
      </dgm:t>
    </dgm:pt>
    <dgm:pt modelId="{013E8D5D-A992-4481-9586-D1AA8B76561B}" type="sibTrans" cxnId="{BBB604FB-B58D-48BF-B640-1E2900F4A2C9}">
      <dgm:prSet/>
      <dgm:spPr/>
      <dgm:t>
        <a:bodyPr/>
        <a:lstStyle/>
        <a:p>
          <a:endParaRPr lang="ru-RU"/>
        </a:p>
      </dgm:t>
    </dgm:pt>
    <dgm:pt modelId="{C501F855-53CF-4D67-A40B-6B1F3112A1B2}">
      <dgm:prSet phldrT="[Текст]"/>
      <dgm:spPr/>
      <dgm:t>
        <a:bodyPr/>
        <a:lstStyle/>
        <a:p>
          <a:r>
            <a:rPr lang="ru-RU" b="1" dirty="0" smtClean="0"/>
            <a:t>0503762</a:t>
          </a:r>
          <a:endParaRPr lang="ru-RU" b="1" dirty="0"/>
        </a:p>
      </dgm:t>
    </dgm:pt>
    <dgm:pt modelId="{2BBDD173-70CD-4919-82F5-78A9BA1D194E}" type="parTrans" cxnId="{66F4CB9D-16BE-49B8-AEA7-273098D5DEBB}">
      <dgm:prSet/>
      <dgm:spPr/>
      <dgm:t>
        <a:bodyPr/>
        <a:lstStyle/>
        <a:p>
          <a:endParaRPr lang="ru-RU"/>
        </a:p>
      </dgm:t>
    </dgm:pt>
    <dgm:pt modelId="{6BD52C09-4004-4272-84EA-3AA7C52E2DC1}" type="sibTrans" cxnId="{66F4CB9D-16BE-49B8-AEA7-273098D5DEBB}">
      <dgm:prSet/>
      <dgm:spPr/>
      <dgm:t>
        <a:bodyPr/>
        <a:lstStyle/>
        <a:p>
          <a:endParaRPr lang="ru-RU"/>
        </a:p>
      </dgm:t>
    </dgm:pt>
    <dgm:pt modelId="{1010968E-592C-4287-98FA-CDB248F9AD7A}">
      <dgm:prSet phldrT="[Текст]"/>
      <dgm:spPr/>
      <dgm:t>
        <a:bodyPr/>
        <a:lstStyle/>
        <a:p>
          <a:r>
            <a:rPr lang="ru-RU" b="1" dirty="0" smtClean="0"/>
            <a:t>2020</a:t>
          </a:r>
          <a:endParaRPr lang="ru-RU" b="1" dirty="0"/>
        </a:p>
      </dgm:t>
    </dgm:pt>
    <dgm:pt modelId="{FAACA18D-CE85-47BF-BCE1-42820D3D5E37}" type="parTrans" cxnId="{E94F016F-7FD4-4695-9D55-B6A97F3AD775}">
      <dgm:prSet/>
      <dgm:spPr/>
      <dgm:t>
        <a:bodyPr/>
        <a:lstStyle/>
        <a:p>
          <a:endParaRPr lang="ru-RU"/>
        </a:p>
      </dgm:t>
    </dgm:pt>
    <dgm:pt modelId="{90266084-0AE0-4C23-8541-4CAD84020565}" type="sibTrans" cxnId="{E94F016F-7FD4-4695-9D55-B6A97F3AD775}">
      <dgm:prSet/>
      <dgm:spPr/>
      <dgm:t>
        <a:bodyPr/>
        <a:lstStyle/>
        <a:p>
          <a:endParaRPr lang="ru-RU"/>
        </a:p>
      </dgm:t>
    </dgm:pt>
    <dgm:pt modelId="{100386D8-49B6-4CA8-884F-283392D32618}">
      <dgm:prSet phldrT="[Текст]"/>
      <dgm:spPr/>
      <dgm:t>
        <a:bodyPr/>
        <a:lstStyle/>
        <a:p>
          <a:r>
            <a:rPr lang="ru-RU" b="1" dirty="0" smtClean="0"/>
            <a:t>0503161*</a:t>
          </a:r>
          <a:endParaRPr lang="ru-RU" b="1" dirty="0"/>
        </a:p>
      </dgm:t>
    </dgm:pt>
    <dgm:pt modelId="{1649D337-57C3-4CD7-A0BF-EDDF6AE260E9}" type="parTrans" cxnId="{A4ACCC96-4074-4ACE-B8B3-F99ADF15E17D}">
      <dgm:prSet/>
      <dgm:spPr/>
      <dgm:t>
        <a:bodyPr/>
        <a:lstStyle/>
        <a:p>
          <a:endParaRPr lang="ru-RU"/>
        </a:p>
      </dgm:t>
    </dgm:pt>
    <dgm:pt modelId="{E021E093-7402-4BAF-9ED4-9683E62FC22D}" type="sibTrans" cxnId="{A4ACCC96-4074-4ACE-B8B3-F99ADF15E17D}">
      <dgm:prSet/>
      <dgm:spPr/>
      <dgm:t>
        <a:bodyPr/>
        <a:lstStyle/>
        <a:p>
          <a:endParaRPr lang="ru-RU"/>
        </a:p>
      </dgm:t>
    </dgm:pt>
    <dgm:pt modelId="{B6EA1668-B824-4258-B0D5-2E9D7A10F730}">
      <dgm:prSet phldrT="[Текст]"/>
      <dgm:spPr/>
      <dgm:t>
        <a:bodyPr/>
        <a:lstStyle/>
        <a:p>
          <a:r>
            <a:rPr lang="ru-RU" b="1" dirty="0" smtClean="0"/>
            <a:t>0503361*</a:t>
          </a:r>
          <a:endParaRPr lang="ru-RU" b="1" dirty="0"/>
        </a:p>
      </dgm:t>
    </dgm:pt>
    <dgm:pt modelId="{9B3D7E17-333E-4CFE-BCCF-ADB7E43F9B87}" type="parTrans" cxnId="{98937A0C-7C23-4B50-A2C9-3396399409CA}">
      <dgm:prSet/>
      <dgm:spPr/>
      <dgm:t>
        <a:bodyPr/>
        <a:lstStyle/>
        <a:p>
          <a:endParaRPr lang="ru-RU"/>
        </a:p>
      </dgm:t>
    </dgm:pt>
    <dgm:pt modelId="{EB645A8A-A7F2-464A-BEAE-2A2FFDBFCA1B}" type="sibTrans" cxnId="{98937A0C-7C23-4B50-A2C9-3396399409CA}">
      <dgm:prSet/>
      <dgm:spPr/>
      <dgm:t>
        <a:bodyPr/>
        <a:lstStyle/>
        <a:p>
          <a:endParaRPr lang="ru-RU"/>
        </a:p>
      </dgm:t>
    </dgm:pt>
    <dgm:pt modelId="{E302F013-5D46-4905-9735-23A3CA253EF0}">
      <dgm:prSet phldrT="[Текст]"/>
      <dgm:spPr/>
      <dgm:t>
        <a:bodyPr/>
        <a:lstStyle/>
        <a:p>
          <a:r>
            <a:rPr lang="ru-RU" b="1" dirty="0" smtClean="0"/>
            <a:t>Таблица №5*</a:t>
          </a:r>
          <a:endParaRPr lang="ru-RU" b="1" dirty="0"/>
        </a:p>
      </dgm:t>
    </dgm:pt>
    <dgm:pt modelId="{7D99AD8B-59D3-4862-AF0D-5E734E90F8F1}" type="parTrans" cxnId="{22C6307E-68A7-4361-9DF1-5BA30F216C32}">
      <dgm:prSet/>
      <dgm:spPr/>
      <dgm:t>
        <a:bodyPr/>
        <a:lstStyle/>
        <a:p>
          <a:endParaRPr lang="ru-RU"/>
        </a:p>
      </dgm:t>
    </dgm:pt>
    <dgm:pt modelId="{B3F3AAFA-67EF-463A-865C-79D4A60AD6AF}" type="sibTrans" cxnId="{22C6307E-68A7-4361-9DF1-5BA30F216C32}">
      <dgm:prSet/>
      <dgm:spPr/>
      <dgm:t>
        <a:bodyPr/>
        <a:lstStyle/>
        <a:p>
          <a:endParaRPr lang="ru-RU"/>
        </a:p>
      </dgm:t>
    </dgm:pt>
    <dgm:pt modelId="{C2A84172-587D-4FD5-9696-EFF966650E30}">
      <dgm:prSet phldrT="[Текст]"/>
      <dgm:spPr/>
      <dgm:t>
        <a:bodyPr/>
        <a:lstStyle/>
        <a:p>
          <a:r>
            <a:rPr lang="ru-RU" b="1" dirty="0" smtClean="0"/>
            <a:t>Таблица №7*</a:t>
          </a:r>
          <a:endParaRPr lang="ru-RU" b="1" dirty="0"/>
        </a:p>
      </dgm:t>
    </dgm:pt>
    <dgm:pt modelId="{A1C63F68-92D3-4490-88FB-59872047E057}" type="parTrans" cxnId="{238ABFE2-D4CC-4114-9B02-7C712C0D2D68}">
      <dgm:prSet/>
      <dgm:spPr/>
      <dgm:t>
        <a:bodyPr/>
        <a:lstStyle/>
        <a:p>
          <a:endParaRPr lang="ru-RU"/>
        </a:p>
      </dgm:t>
    </dgm:pt>
    <dgm:pt modelId="{FC50DA5D-58AE-4AA7-8B86-1803803E37B3}" type="sibTrans" cxnId="{238ABFE2-D4CC-4114-9B02-7C712C0D2D68}">
      <dgm:prSet/>
      <dgm:spPr/>
      <dgm:t>
        <a:bodyPr/>
        <a:lstStyle/>
        <a:p>
          <a:endParaRPr lang="ru-RU"/>
        </a:p>
      </dgm:t>
    </dgm:pt>
    <dgm:pt modelId="{20C11A4A-AFF0-4FA7-94C4-F93CF5266DC7}">
      <dgm:prSet phldrT="[Текст]"/>
      <dgm:spPr/>
      <dgm:t>
        <a:bodyPr/>
        <a:lstStyle/>
        <a:p>
          <a:r>
            <a:rPr lang="ru-RU" b="1" dirty="0" smtClean="0"/>
            <a:t>0503761*</a:t>
          </a:r>
          <a:endParaRPr lang="ru-RU" b="1" dirty="0"/>
        </a:p>
      </dgm:t>
    </dgm:pt>
    <dgm:pt modelId="{6079F6B9-301B-4CB7-8B69-E6396F6B4401}" type="parTrans" cxnId="{6EB09C5B-7EBE-45C3-BCAD-E7763D9E70B6}">
      <dgm:prSet/>
      <dgm:spPr/>
      <dgm:t>
        <a:bodyPr/>
        <a:lstStyle/>
        <a:p>
          <a:endParaRPr lang="ru-RU"/>
        </a:p>
      </dgm:t>
    </dgm:pt>
    <dgm:pt modelId="{B05888D5-F4F9-4B2C-9EB2-E13846CB0422}" type="sibTrans" cxnId="{6EB09C5B-7EBE-45C3-BCAD-E7763D9E70B6}">
      <dgm:prSet/>
      <dgm:spPr/>
      <dgm:t>
        <a:bodyPr/>
        <a:lstStyle/>
        <a:p>
          <a:endParaRPr lang="ru-RU"/>
        </a:p>
      </dgm:t>
    </dgm:pt>
    <dgm:pt modelId="{E3BA87DD-6A89-4D14-8DEF-3DB2EB18766C}" type="pres">
      <dgm:prSet presAssocID="{015B2155-4464-4F70-A02E-A5632186C10B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C2FB9DA-4238-4764-9E5E-080721317822}" type="pres">
      <dgm:prSet presAssocID="{8620A122-4FC2-4711-A1C6-81B71F4D2939}" presName="root" presStyleCnt="0"/>
      <dgm:spPr/>
    </dgm:pt>
    <dgm:pt modelId="{A645A588-45A8-4E0A-A027-A31C02CAB01D}" type="pres">
      <dgm:prSet presAssocID="{8620A122-4FC2-4711-A1C6-81B71F4D2939}" presName="rootComposite" presStyleCnt="0"/>
      <dgm:spPr/>
    </dgm:pt>
    <dgm:pt modelId="{D6412A41-04EE-4A7B-8AC1-D6E240366CDB}" type="pres">
      <dgm:prSet presAssocID="{8620A122-4FC2-4711-A1C6-81B71F4D2939}" presName="rootText" presStyleLbl="node1" presStyleIdx="0" presStyleCnt="2"/>
      <dgm:spPr/>
      <dgm:t>
        <a:bodyPr/>
        <a:lstStyle/>
        <a:p>
          <a:endParaRPr lang="ru-RU"/>
        </a:p>
      </dgm:t>
    </dgm:pt>
    <dgm:pt modelId="{7A5C3E55-4748-42C8-BB39-477D068DA062}" type="pres">
      <dgm:prSet presAssocID="{8620A122-4FC2-4711-A1C6-81B71F4D2939}" presName="rootConnector" presStyleLbl="node1" presStyleIdx="0" presStyleCnt="2"/>
      <dgm:spPr/>
      <dgm:t>
        <a:bodyPr/>
        <a:lstStyle/>
        <a:p>
          <a:endParaRPr lang="ru-RU"/>
        </a:p>
      </dgm:t>
    </dgm:pt>
    <dgm:pt modelId="{3AEA05F8-F23D-4437-A430-E59DC5F0AC1E}" type="pres">
      <dgm:prSet presAssocID="{8620A122-4FC2-4711-A1C6-81B71F4D2939}" presName="childShape" presStyleCnt="0"/>
      <dgm:spPr/>
    </dgm:pt>
    <dgm:pt modelId="{1A20ECFD-B6F9-46C2-BAFB-13FB57D0DBC5}" type="pres">
      <dgm:prSet presAssocID="{39F07A86-A38C-43D9-8BD3-4ADCEE922DCD}" presName="Name13" presStyleLbl="parChTrans1D2" presStyleIdx="0" presStyleCnt="7"/>
      <dgm:spPr/>
      <dgm:t>
        <a:bodyPr/>
        <a:lstStyle/>
        <a:p>
          <a:endParaRPr lang="ru-RU"/>
        </a:p>
      </dgm:t>
    </dgm:pt>
    <dgm:pt modelId="{B42D3D8B-4959-42A6-AFDB-A98460B5B965}" type="pres">
      <dgm:prSet presAssocID="{97BF8B2E-00C1-41EA-9910-4727378ECA1A}" presName="childText" presStyleLbl="bgAcc1" presStyleIdx="0" presStyleCnt="7" custScaleX="2552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E01C64-55DC-43F8-AFB7-D41B1FC50AA0}" type="pres">
      <dgm:prSet presAssocID="{2BBDD173-70CD-4919-82F5-78A9BA1D194E}" presName="Name13" presStyleLbl="parChTrans1D2" presStyleIdx="1" presStyleCnt="7"/>
      <dgm:spPr/>
      <dgm:t>
        <a:bodyPr/>
        <a:lstStyle/>
        <a:p>
          <a:endParaRPr lang="ru-RU"/>
        </a:p>
      </dgm:t>
    </dgm:pt>
    <dgm:pt modelId="{65A57FBE-6898-4934-9716-46C7294BC509}" type="pres">
      <dgm:prSet presAssocID="{C501F855-53CF-4D67-A40B-6B1F3112A1B2}" presName="childText" presStyleLbl="bgAcc1" presStyleIdx="1" presStyleCnt="7" custScaleX="2552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A8A4BD-3E5F-4BB0-AB28-398E711A06DE}" type="pres">
      <dgm:prSet presAssocID="{7D99AD8B-59D3-4862-AF0D-5E734E90F8F1}" presName="Name13" presStyleLbl="parChTrans1D2" presStyleIdx="2" presStyleCnt="7"/>
      <dgm:spPr/>
      <dgm:t>
        <a:bodyPr/>
        <a:lstStyle/>
        <a:p>
          <a:endParaRPr lang="ru-RU"/>
        </a:p>
      </dgm:t>
    </dgm:pt>
    <dgm:pt modelId="{EA0E9A1D-3710-44F2-9F6D-A2E4985322E6}" type="pres">
      <dgm:prSet presAssocID="{E302F013-5D46-4905-9735-23A3CA253EF0}" presName="childText" presStyleLbl="bgAcc1" presStyleIdx="2" presStyleCnt="7" custScaleX="2552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FD5A1D-90AE-4754-8BBE-5AA06CE73A12}" type="pres">
      <dgm:prSet presAssocID="{A1C63F68-92D3-4490-88FB-59872047E057}" presName="Name13" presStyleLbl="parChTrans1D2" presStyleIdx="3" presStyleCnt="7"/>
      <dgm:spPr/>
      <dgm:t>
        <a:bodyPr/>
        <a:lstStyle/>
        <a:p>
          <a:endParaRPr lang="ru-RU"/>
        </a:p>
      </dgm:t>
    </dgm:pt>
    <dgm:pt modelId="{DB46950D-9983-4DC2-BBFD-CE29C2E387F9}" type="pres">
      <dgm:prSet presAssocID="{C2A84172-587D-4FD5-9696-EFF966650E30}" presName="childText" presStyleLbl="bgAcc1" presStyleIdx="3" presStyleCnt="7" custScaleX="2552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5DFD0D-1158-46DF-A14F-D300B2A1DB61}" type="pres">
      <dgm:prSet presAssocID="{1010968E-592C-4287-98FA-CDB248F9AD7A}" presName="root" presStyleCnt="0"/>
      <dgm:spPr/>
    </dgm:pt>
    <dgm:pt modelId="{80512831-8970-4509-B61B-E8DD42FE927F}" type="pres">
      <dgm:prSet presAssocID="{1010968E-592C-4287-98FA-CDB248F9AD7A}" presName="rootComposite" presStyleCnt="0"/>
      <dgm:spPr/>
    </dgm:pt>
    <dgm:pt modelId="{A6D3CE8F-F966-47EC-BEA4-6C6C73DA2AF4}" type="pres">
      <dgm:prSet presAssocID="{1010968E-592C-4287-98FA-CDB248F9AD7A}" presName="rootText" presStyleLbl="node1" presStyleIdx="1" presStyleCnt="2"/>
      <dgm:spPr/>
      <dgm:t>
        <a:bodyPr/>
        <a:lstStyle/>
        <a:p>
          <a:endParaRPr lang="ru-RU"/>
        </a:p>
      </dgm:t>
    </dgm:pt>
    <dgm:pt modelId="{341B929B-026A-4119-B6A5-12286C0A584B}" type="pres">
      <dgm:prSet presAssocID="{1010968E-592C-4287-98FA-CDB248F9AD7A}" presName="rootConnector" presStyleLbl="node1" presStyleIdx="1" presStyleCnt="2"/>
      <dgm:spPr/>
      <dgm:t>
        <a:bodyPr/>
        <a:lstStyle/>
        <a:p>
          <a:endParaRPr lang="ru-RU"/>
        </a:p>
      </dgm:t>
    </dgm:pt>
    <dgm:pt modelId="{60524F83-2622-4971-A278-703A4A16AA9E}" type="pres">
      <dgm:prSet presAssocID="{1010968E-592C-4287-98FA-CDB248F9AD7A}" presName="childShape" presStyleCnt="0"/>
      <dgm:spPr/>
    </dgm:pt>
    <dgm:pt modelId="{E670D7DD-957A-44CC-87AA-4BAE41DFCE11}" type="pres">
      <dgm:prSet presAssocID="{1649D337-57C3-4CD7-A0BF-EDDF6AE260E9}" presName="Name13" presStyleLbl="parChTrans1D2" presStyleIdx="4" presStyleCnt="7"/>
      <dgm:spPr/>
      <dgm:t>
        <a:bodyPr/>
        <a:lstStyle/>
        <a:p>
          <a:endParaRPr lang="ru-RU"/>
        </a:p>
      </dgm:t>
    </dgm:pt>
    <dgm:pt modelId="{2E63C1A0-96BD-44B8-B1E1-DDA045FE134A}" type="pres">
      <dgm:prSet presAssocID="{100386D8-49B6-4CA8-884F-283392D32618}" presName="childText" presStyleLbl="bgAcc1" presStyleIdx="4" presStyleCnt="7" custScaleX="2552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157522-B7BB-4B89-B371-AF56C14009A8}" type="pres">
      <dgm:prSet presAssocID="{9B3D7E17-333E-4CFE-BCCF-ADB7E43F9B87}" presName="Name13" presStyleLbl="parChTrans1D2" presStyleIdx="5" presStyleCnt="7"/>
      <dgm:spPr/>
      <dgm:t>
        <a:bodyPr/>
        <a:lstStyle/>
        <a:p>
          <a:endParaRPr lang="ru-RU"/>
        </a:p>
      </dgm:t>
    </dgm:pt>
    <dgm:pt modelId="{732A3166-8BC2-4E14-862D-A2D065C17980}" type="pres">
      <dgm:prSet presAssocID="{B6EA1668-B824-4258-B0D5-2E9D7A10F730}" presName="childText" presStyleLbl="bgAcc1" presStyleIdx="5" presStyleCnt="7" custScaleX="2552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89D88E-D0F1-478B-8D85-5DCABE9531ED}" type="pres">
      <dgm:prSet presAssocID="{6079F6B9-301B-4CB7-8B69-E6396F6B4401}" presName="Name13" presStyleLbl="parChTrans1D2" presStyleIdx="6" presStyleCnt="7"/>
      <dgm:spPr/>
      <dgm:t>
        <a:bodyPr/>
        <a:lstStyle/>
        <a:p>
          <a:endParaRPr lang="ru-RU"/>
        </a:p>
      </dgm:t>
    </dgm:pt>
    <dgm:pt modelId="{A2554360-72C2-419B-A83B-D6B4C1BF4974}" type="pres">
      <dgm:prSet presAssocID="{20C11A4A-AFF0-4FA7-94C4-F93CF5266DC7}" presName="childText" presStyleLbl="bgAcc1" presStyleIdx="6" presStyleCnt="7" custScaleX="2552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2114AD4-2673-45DE-8625-C22CA9EE1F05}" type="presOf" srcId="{20C11A4A-AFF0-4FA7-94C4-F93CF5266DC7}" destId="{A2554360-72C2-419B-A83B-D6B4C1BF4974}" srcOrd="0" destOrd="0" presId="urn:microsoft.com/office/officeart/2005/8/layout/hierarchy3"/>
    <dgm:cxn modelId="{68A86FC4-CB0B-431C-A2FC-E31E5BCE9E59}" type="presOf" srcId="{B6EA1668-B824-4258-B0D5-2E9D7A10F730}" destId="{732A3166-8BC2-4E14-862D-A2D065C17980}" srcOrd="0" destOrd="0" presId="urn:microsoft.com/office/officeart/2005/8/layout/hierarchy3"/>
    <dgm:cxn modelId="{6EB09C5B-7EBE-45C3-BCAD-E7763D9E70B6}" srcId="{1010968E-592C-4287-98FA-CDB248F9AD7A}" destId="{20C11A4A-AFF0-4FA7-94C4-F93CF5266DC7}" srcOrd="2" destOrd="0" parTransId="{6079F6B9-301B-4CB7-8B69-E6396F6B4401}" sibTransId="{B05888D5-F4F9-4B2C-9EB2-E13846CB0422}"/>
    <dgm:cxn modelId="{A2CED47A-0FEC-4168-B0A7-94B5F667A522}" type="presOf" srcId="{1649D337-57C3-4CD7-A0BF-EDDF6AE260E9}" destId="{E670D7DD-957A-44CC-87AA-4BAE41DFCE11}" srcOrd="0" destOrd="0" presId="urn:microsoft.com/office/officeart/2005/8/layout/hierarchy3"/>
    <dgm:cxn modelId="{4024B2B6-A5C1-4F1F-B3CC-2CA2CC6BFE81}" type="presOf" srcId="{2BBDD173-70CD-4919-82F5-78A9BA1D194E}" destId="{E1E01C64-55DC-43F8-AFB7-D41B1FC50AA0}" srcOrd="0" destOrd="0" presId="urn:microsoft.com/office/officeart/2005/8/layout/hierarchy3"/>
    <dgm:cxn modelId="{238ABFE2-D4CC-4114-9B02-7C712C0D2D68}" srcId="{8620A122-4FC2-4711-A1C6-81B71F4D2939}" destId="{C2A84172-587D-4FD5-9696-EFF966650E30}" srcOrd="3" destOrd="0" parTransId="{A1C63F68-92D3-4490-88FB-59872047E057}" sibTransId="{FC50DA5D-58AE-4AA7-8B86-1803803E37B3}"/>
    <dgm:cxn modelId="{2E33CF0F-2B0B-4659-9159-2F261B764BB5}" type="presOf" srcId="{015B2155-4464-4F70-A02E-A5632186C10B}" destId="{E3BA87DD-6A89-4D14-8DEF-3DB2EB18766C}" srcOrd="0" destOrd="0" presId="urn:microsoft.com/office/officeart/2005/8/layout/hierarchy3"/>
    <dgm:cxn modelId="{780F25E7-D2AE-4241-999F-F7CC67824C40}" type="presOf" srcId="{39F07A86-A38C-43D9-8BD3-4ADCEE922DCD}" destId="{1A20ECFD-B6F9-46C2-BAFB-13FB57D0DBC5}" srcOrd="0" destOrd="0" presId="urn:microsoft.com/office/officeart/2005/8/layout/hierarchy3"/>
    <dgm:cxn modelId="{183C5346-91D8-4119-A0CC-D8B6CC86B40A}" srcId="{015B2155-4464-4F70-A02E-A5632186C10B}" destId="{8620A122-4FC2-4711-A1C6-81B71F4D2939}" srcOrd="0" destOrd="0" parTransId="{1754A557-3E75-4459-840E-31E6C6F91229}" sibTransId="{CD951318-7D65-4B55-8466-792B0638FBF9}"/>
    <dgm:cxn modelId="{BBB604FB-B58D-48BF-B640-1E2900F4A2C9}" srcId="{8620A122-4FC2-4711-A1C6-81B71F4D2939}" destId="{97BF8B2E-00C1-41EA-9910-4727378ECA1A}" srcOrd="0" destOrd="0" parTransId="{39F07A86-A38C-43D9-8BD3-4ADCEE922DCD}" sibTransId="{013E8D5D-A992-4481-9586-D1AA8B76561B}"/>
    <dgm:cxn modelId="{98937A0C-7C23-4B50-A2C9-3396399409CA}" srcId="{1010968E-592C-4287-98FA-CDB248F9AD7A}" destId="{B6EA1668-B824-4258-B0D5-2E9D7A10F730}" srcOrd="1" destOrd="0" parTransId="{9B3D7E17-333E-4CFE-BCCF-ADB7E43F9B87}" sibTransId="{EB645A8A-A7F2-464A-BEAE-2A2FFDBFCA1B}"/>
    <dgm:cxn modelId="{B3412A52-1668-4F46-A8E8-1D9A080CBA0A}" type="presOf" srcId="{1010968E-592C-4287-98FA-CDB248F9AD7A}" destId="{341B929B-026A-4119-B6A5-12286C0A584B}" srcOrd="1" destOrd="0" presId="urn:microsoft.com/office/officeart/2005/8/layout/hierarchy3"/>
    <dgm:cxn modelId="{CC7041C9-5ACA-4A4A-984D-2255A0A2B057}" type="presOf" srcId="{9B3D7E17-333E-4CFE-BCCF-ADB7E43F9B87}" destId="{D5157522-B7BB-4B89-B371-AF56C14009A8}" srcOrd="0" destOrd="0" presId="urn:microsoft.com/office/officeart/2005/8/layout/hierarchy3"/>
    <dgm:cxn modelId="{EC51F1AB-E36D-496A-B101-FB2AD8D21291}" type="presOf" srcId="{A1C63F68-92D3-4490-88FB-59872047E057}" destId="{4CFD5A1D-90AE-4754-8BBE-5AA06CE73A12}" srcOrd="0" destOrd="0" presId="urn:microsoft.com/office/officeart/2005/8/layout/hierarchy3"/>
    <dgm:cxn modelId="{57811D23-AF0B-4325-AD49-B0783C76A7B1}" type="presOf" srcId="{100386D8-49B6-4CA8-884F-283392D32618}" destId="{2E63C1A0-96BD-44B8-B1E1-DDA045FE134A}" srcOrd="0" destOrd="0" presId="urn:microsoft.com/office/officeart/2005/8/layout/hierarchy3"/>
    <dgm:cxn modelId="{8D6C0C2A-9AB7-4B2B-BD83-B12939CC192A}" type="presOf" srcId="{C2A84172-587D-4FD5-9696-EFF966650E30}" destId="{DB46950D-9983-4DC2-BBFD-CE29C2E387F9}" srcOrd="0" destOrd="0" presId="urn:microsoft.com/office/officeart/2005/8/layout/hierarchy3"/>
    <dgm:cxn modelId="{7C9508E3-DEA2-4A29-A470-57547336BFEB}" type="presOf" srcId="{8620A122-4FC2-4711-A1C6-81B71F4D2939}" destId="{D6412A41-04EE-4A7B-8AC1-D6E240366CDB}" srcOrd="0" destOrd="0" presId="urn:microsoft.com/office/officeart/2005/8/layout/hierarchy3"/>
    <dgm:cxn modelId="{ECBFB204-1428-4449-8ED2-3E9C92E8B6B7}" type="presOf" srcId="{97BF8B2E-00C1-41EA-9910-4727378ECA1A}" destId="{B42D3D8B-4959-42A6-AFDB-A98460B5B965}" srcOrd="0" destOrd="0" presId="urn:microsoft.com/office/officeart/2005/8/layout/hierarchy3"/>
    <dgm:cxn modelId="{1232641D-B6B3-422B-AF3D-7AC15EC72D74}" type="presOf" srcId="{7D99AD8B-59D3-4862-AF0D-5E734E90F8F1}" destId="{F3A8A4BD-3E5F-4BB0-AB28-398E711A06DE}" srcOrd="0" destOrd="0" presId="urn:microsoft.com/office/officeart/2005/8/layout/hierarchy3"/>
    <dgm:cxn modelId="{66F4CB9D-16BE-49B8-AEA7-273098D5DEBB}" srcId="{8620A122-4FC2-4711-A1C6-81B71F4D2939}" destId="{C501F855-53CF-4D67-A40B-6B1F3112A1B2}" srcOrd="1" destOrd="0" parTransId="{2BBDD173-70CD-4919-82F5-78A9BA1D194E}" sibTransId="{6BD52C09-4004-4272-84EA-3AA7C52E2DC1}"/>
    <dgm:cxn modelId="{E94F016F-7FD4-4695-9D55-B6A97F3AD775}" srcId="{015B2155-4464-4F70-A02E-A5632186C10B}" destId="{1010968E-592C-4287-98FA-CDB248F9AD7A}" srcOrd="1" destOrd="0" parTransId="{FAACA18D-CE85-47BF-BCE1-42820D3D5E37}" sibTransId="{90266084-0AE0-4C23-8541-4CAD84020565}"/>
    <dgm:cxn modelId="{23F45D2C-E02A-430B-8F2A-3DA3A252F5AE}" type="presOf" srcId="{C501F855-53CF-4D67-A40B-6B1F3112A1B2}" destId="{65A57FBE-6898-4934-9716-46C7294BC509}" srcOrd="0" destOrd="0" presId="urn:microsoft.com/office/officeart/2005/8/layout/hierarchy3"/>
    <dgm:cxn modelId="{CFD0F49C-8135-411A-A426-9F049C718475}" type="presOf" srcId="{6079F6B9-301B-4CB7-8B69-E6396F6B4401}" destId="{3E89D88E-D0F1-478B-8D85-5DCABE9531ED}" srcOrd="0" destOrd="0" presId="urn:microsoft.com/office/officeart/2005/8/layout/hierarchy3"/>
    <dgm:cxn modelId="{8F3FB272-2E0C-40EA-AE4C-DFEA81F62F08}" type="presOf" srcId="{1010968E-592C-4287-98FA-CDB248F9AD7A}" destId="{A6D3CE8F-F966-47EC-BEA4-6C6C73DA2AF4}" srcOrd="0" destOrd="0" presId="urn:microsoft.com/office/officeart/2005/8/layout/hierarchy3"/>
    <dgm:cxn modelId="{A4ACCC96-4074-4ACE-B8B3-F99ADF15E17D}" srcId="{1010968E-592C-4287-98FA-CDB248F9AD7A}" destId="{100386D8-49B6-4CA8-884F-283392D32618}" srcOrd="0" destOrd="0" parTransId="{1649D337-57C3-4CD7-A0BF-EDDF6AE260E9}" sibTransId="{E021E093-7402-4BAF-9ED4-9683E62FC22D}"/>
    <dgm:cxn modelId="{C2EF1CA8-DC4E-4519-B827-F74E141CBAC0}" type="presOf" srcId="{8620A122-4FC2-4711-A1C6-81B71F4D2939}" destId="{7A5C3E55-4748-42C8-BB39-477D068DA062}" srcOrd="1" destOrd="0" presId="urn:microsoft.com/office/officeart/2005/8/layout/hierarchy3"/>
    <dgm:cxn modelId="{E6F76948-4AF6-494B-92C0-446A5341BB03}" type="presOf" srcId="{E302F013-5D46-4905-9735-23A3CA253EF0}" destId="{EA0E9A1D-3710-44F2-9F6D-A2E4985322E6}" srcOrd="0" destOrd="0" presId="urn:microsoft.com/office/officeart/2005/8/layout/hierarchy3"/>
    <dgm:cxn modelId="{22C6307E-68A7-4361-9DF1-5BA30F216C32}" srcId="{8620A122-4FC2-4711-A1C6-81B71F4D2939}" destId="{E302F013-5D46-4905-9735-23A3CA253EF0}" srcOrd="2" destOrd="0" parTransId="{7D99AD8B-59D3-4862-AF0D-5E734E90F8F1}" sibTransId="{B3F3AAFA-67EF-463A-865C-79D4A60AD6AF}"/>
    <dgm:cxn modelId="{B88C52F3-4E81-4A1A-AE52-6FACF583305D}" type="presParOf" srcId="{E3BA87DD-6A89-4D14-8DEF-3DB2EB18766C}" destId="{CC2FB9DA-4238-4764-9E5E-080721317822}" srcOrd="0" destOrd="0" presId="urn:microsoft.com/office/officeart/2005/8/layout/hierarchy3"/>
    <dgm:cxn modelId="{F4369EAE-BE5D-43E0-8E1C-BC608C331CC3}" type="presParOf" srcId="{CC2FB9DA-4238-4764-9E5E-080721317822}" destId="{A645A588-45A8-4E0A-A027-A31C02CAB01D}" srcOrd="0" destOrd="0" presId="urn:microsoft.com/office/officeart/2005/8/layout/hierarchy3"/>
    <dgm:cxn modelId="{29DC384F-D393-48D6-8627-9195BD7E78C6}" type="presParOf" srcId="{A645A588-45A8-4E0A-A027-A31C02CAB01D}" destId="{D6412A41-04EE-4A7B-8AC1-D6E240366CDB}" srcOrd="0" destOrd="0" presId="urn:microsoft.com/office/officeart/2005/8/layout/hierarchy3"/>
    <dgm:cxn modelId="{A38D6E71-8F74-4CFB-B7FC-C8734DCC5D3C}" type="presParOf" srcId="{A645A588-45A8-4E0A-A027-A31C02CAB01D}" destId="{7A5C3E55-4748-42C8-BB39-477D068DA062}" srcOrd="1" destOrd="0" presId="urn:microsoft.com/office/officeart/2005/8/layout/hierarchy3"/>
    <dgm:cxn modelId="{A0CF4F10-E762-4E5A-B919-E7C8BFE7CDF7}" type="presParOf" srcId="{CC2FB9DA-4238-4764-9E5E-080721317822}" destId="{3AEA05F8-F23D-4437-A430-E59DC5F0AC1E}" srcOrd="1" destOrd="0" presId="urn:microsoft.com/office/officeart/2005/8/layout/hierarchy3"/>
    <dgm:cxn modelId="{6D2909D2-9BE6-434E-ADA9-F44A8116E38D}" type="presParOf" srcId="{3AEA05F8-F23D-4437-A430-E59DC5F0AC1E}" destId="{1A20ECFD-B6F9-46C2-BAFB-13FB57D0DBC5}" srcOrd="0" destOrd="0" presId="urn:microsoft.com/office/officeart/2005/8/layout/hierarchy3"/>
    <dgm:cxn modelId="{9E6457CE-910E-4594-8DBE-0451E72DCD83}" type="presParOf" srcId="{3AEA05F8-F23D-4437-A430-E59DC5F0AC1E}" destId="{B42D3D8B-4959-42A6-AFDB-A98460B5B965}" srcOrd="1" destOrd="0" presId="urn:microsoft.com/office/officeart/2005/8/layout/hierarchy3"/>
    <dgm:cxn modelId="{ABEBB219-170B-407C-B62C-9327D82BBEE3}" type="presParOf" srcId="{3AEA05F8-F23D-4437-A430-E59DC5F0AC1E}" destId="{E1E01C64-55DC-43F8-AFB7-D41B1FC50AA0}" srcOrd="2" destOrd="0" presId="urn:microsoft.com/office/officeart/2005/8/layout/hierarchy3"/>
    <dgm:cxn modelId="{79962D7A-C9E0-4E52-88F1-1F198F09F5CC}" type="presParOf" srcId="{3AEA05F8-F23D-4437-A430-E59DC5F0AC1E}" destId="{65A57FBE-6898-4934-9716-46C7294BC509}" srcOrd="3" destOrd="0" presId="urn:microsoft.com/office/officeart/2005/8/layout/hierarchy3"/>
    <dgm:cxn modelId="{CB17DF41-9387-41CF-9DA7-8974CF0763B0}" type="presParOf" srcId="{3AEA05F8-F23D-4437-A430-E59DC5F0AC1E}" destId="{F3A8A4BD-3E5F-4BB0-AB28-398E711A06DE}" srcOrd="4" destOrd="0" presId="urn:microsoft.com/office/officeart/2005/8/layout/hierarchy3"/>
    <dgm:cxn modelId="{D96CEFFC-33E5-4690-B0D7-D5D117094617}" type="presParOf" srcId="{3AEA05F8-F23D-4437-A430-E59DC5F0AC1E}" destId="{EA0E9A1D-3710-44F2-9F6D-A2E4985322E6}" srcOrd="5" destOrd="0" presId="urn:microsoft.com/office/officeart/2005/8/layout/hierarchy3"/>
    <dgm:cxn modelId="{DFDC117A-0E7F-44EF-A1B9-939A3DDD78B4}" type="presParOf" srcId="{3AEA05F8-F23D-4437-A430-E59DC5F0AC1E}" destId="{4CFD5A1D-90AE-4754-8BBE-5AA06CE73A12}" srcOrd="6" destOrd="0" presId="urn:microsoft.com/office/officeart/2005/8/layout/hierarchy3"/>
    <dgm:cxn modelId="{9A8452FB-4270-4EAA-8A50-C081DE7FF81B}" type="presParOf" srcId="{3AEA05F8-F23D-4437-A430-E59DC5F0AC1E}" destId="{DB46950D-9983-4DC2-BBFD-CE29C2E387F9}" srcOrd="7" destOrd="0" presId="urn:microsoft.com/office/officeart/2005/8/layout/hierarchy3"/>
    <dgm:cxn modelId="{A2BDF296-3BF3-4FE0-9AE1-50115B107A19}" type="presParOf" srcId="{E3BA87DD-6A89-4D14-8DEF-3DB2EB18766C}" destId="{CE5DFD0D-1158-46DF-A14F-D300B2A1DB61}" srcOrd="1" destOrd="0" presId="urn:microsoft.com/office/officeart/2005/8/layout/hierarchy3"/>
    <dgm:cxn modelId="{A1465F6A-7DFE-40EC-BBCF-2D789A0A050A}" type="presParOf" srcId="{CE5DFD0D-1158-46DF-A14F-D300B2A1DB61}" destId="{80512831-8970-4509-B61B-E8DD42FE927F}" srcOrd="0" destOrd="0" presId="urn:microsoft.com/office/officeart/2005/8/layout/hierarchy3"/>
    <dgm:cxn modelId="{3E45AE9C-53BB-445A-8249-BC6135FA1F3E}" type="presParOf" srcId="{80512831-8970-4509-B61B-E8DD42FE927F}" destId="{A6D3CE8F-F966-47EC-BEA4-6C6C73DA2AF4}" srcOrd="0" destOrd="0" presId="urn:microsoft.com/office/officeart/2005/8/layout/hierarchy3"/>
    <dgm:cxn modelId="{9A940F74-05DC-40B0-8A43-8AEC4DE2C1C7}" type="presParOf" srcId="{80512831-8970-4509-B61B-E8DD42FE927F}" destId="{341B929B-026A-4119-B6A5-12286C0A584B}" srcOrd="1" destOrd="0" presId="urn:microsoft.com/office/officeart/2005/8/layout/hierarchy3"/>
    <dgm:cxn modelId="{6EDA8D56-2B71-41A8-A433-4AAD172FB022}" type="presParOf" srcId="{CE5DFD0D-1158-46DF-A14F-D300B2A1DB61}" destId="{60524F83-2622-4971-A278-703A4A16AA9E}" srcOrd="1" destOrd="0" presId="urn:microsoft.com/office/officeart/2005/8/layout/hierarchy3"/>
    <dgm:cxn modelId="{DFA22B8D-DA59-4E0B-96AB-A91E956477DD}" type="presParOf" srcId="{60524F83-2622-4971-A278-703A4A16AA9E}" destId="{E670D7DD-957A-44CC-87AA-4BAE41DFCE11}" srcOrd="0" destOrd="0" presId="urn:microsoft.com/office/officeart/2005/8/layout/hierarchy3"/>
    <dgm:cxn modelId="{0FDCEAEC-9C13-4905-98B2-2290479F8E9F}" type="presParOf" srcId="{60524F83-2622-4971-A278-703A4A16AA9E}" destId="{2E63C1A0-96BD-44B8-B1E1-DDA045FE134A}" srcOrd="1" destOrd="0" presId="urn:microsoft.com/office/officeart/2005/8/layout/hierarchy3"/>
    <dgm:cxn modelId="{EFF6BFF8-9CCC-448D-BE9E-C5AC884F0CA4}" type="presParOf" srcId="{60524F83-2622-4971-A278-703A4A16AA9E}" destId="{D5157522-B7BB-4B89-B371-AF56C14009A8}" srcOrd="2" destOrd="0" presId="urn:microsoft.com/office/officeart/2005/8/layout/hierarchy3"/>
    <dgm:cxn modelId="{CDF0F1FF-E24D-4B3D-803D-6DAF5B457886}" type="presParOf" srcId="{60524F83-2622-4971-A278-703A4A16AA9E}" destId="{732A3166-8BC2-4E14-862D-A2D065C17980}" srcOrd="3" destOrd="0" presId="urn:microsoft.com/office/officeart/2005/8/layout/hierarchy3"/>
    <dgm:cxn modelId="{3A355475-BCA8-4665-B203-B0AFFE93A354}" type="presParOf" srcId="{60524F83-2622-4971-A278-703A4A16AA9E}" destId="{3E89D88E-D0F1-478B-8D85-5DCABE9531ED}" srcOrd="4" destOrd="0" presId="urn:microsoft.com/office/officeart/2005/8/layout/hierarchy3"/>
    <dgm:cxn modelId="{6C0AC56C-F52C-42E8-A68E-61CFB462DADC}" type="presParOf" srcId="{60524F83-2622-4971-A278-703A4A16AA9E}" destId="{A2554360-72C2-419B-A83B-D6B4C1BF4974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385D2D0-F1AA-774B-AC51-4AEBB5306E66}" type="doc">
      <dgm:prSet loTypeId="urn:microsoft.com/office/officeart/2009/3/layout/IncreasingArrowsProcess" loCatId="" qsTypeId="urn:microsoft.com/office/officeart/2005/8/quickstyle/simple3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E288EF8D-8521-0648-8D8E-27D173F9BCA4}">
      <dgm:prSet phldrT="[Текст]"/>
      <dgm:spPr/>
      <dgm:t>
        <a:bodyPr/>
        <a:lstStyle/>
        <a:p>
          <a:r>
            <a:rPr lang="ru-RU" b="1" dirty="0" smtClean="0">
              <a:latin typeface="Times New Roman" charset="0"/>
              <a:ea typeface="Times New Roman" charset="0"/>
              <a:cs typeface="Times New Roman" charset="0"/>
            </a:rPr>
            <a:t>2018 год</a:t>
          </a:r>
          <a:endParaRPr lang="ru-RU" b="1" dirty="0">
            <a:latin typeface="Times New Roman" charset="0"/>
            <a:ea typeface="Times New Roman" charset="0"/>
            <a:cs typeface="Times New Roman" charset="0"/>
          </a:endParaRPr>
        </a:p>
      </dgm:t>
    </dgm:pt>
    <dgm:pt modelId="{1C0F4AC0-ADE5-6646-B3DB-2135A15CB11E}" type="parTrans" cxnId="{2354685C-9E6B-E041-9573-CC9CB7B883EA}">
      <dgm:prSet/>
      <dgm:spPr/>
      <dgm:t>
        <a:bodyPr/>
        <a:lstStyle/>
        <a:p>
          <a:endParaRPr lang="ru-RU">
            <a:latin typeface="Times New Roman" charset="0"/>
            <a:ea typeface="Times New Roman" charset="0"/>
            <a:cs typeface="Times New Roman" charset="0"/>
          </a:endParaRPr>
        </a:p>
      </dgm:t>
    </dgm:pt>
    <dgm:pt modelId="{4AB223FC-2ECA-2F42-A91A-E0A10ADADE58}" type="sibTrans" cxnId="{2354685C-9E6B-E041-9573-CC9CB7B883EA}">
      <dgm:prSet/>
      <dgm:spPr/>
      <dgm:t>
        <a:bodyPr/>
        <a:lstStyle/>
        <a:p>
          <a:endParaRPr lang="ru-RU">
            <a:latin typeface="Times New Roman" charset="0"/>
            <a:ea typeface="Times New Roman" charset="0"/>
            <a:cs typeface="Times New Roman" charset="0"/>
          </a:endParaRPr>
        </a:p>
      </dgm:t>
    </dgm:pt>
    <dgm:pt modelId="{10618CC2-F576-A84A-971E-2834C8949278}">
      <dgm:prSet phldrT="[Текст]"/>
      <dgm:spPr/>
      <dgm:t>
        <a:bodyPr/>
        <a:lstStyle/>
        <a:p>
          <a:r>
            <a:rPr lang="ru-RU" b="1" dirty="0" smtClean="0">
              <a:latin typeface="Times New Roman" charset="0"/>
              <a:ea typeface="Times New Roman" charset="0"/>
              <a:cs typeface="Times New Roman" charset="0"/>
            </a:rPr>
            <a:t>2019 год</a:t>
          </a:r>
          <a:endParaRPr lang="ru-RU" b="1" dirty="0">
            <a:latin typeface="Times New Roman" charset="0"/>
            <a:ea typeface="Times New Roman" charset="0"/>
            <a:cs typeface="Times New Roman" charset="0"/>
          </a:endParaRPr>
        </a:p>
      </dgm:t>
    </dgm:pt>
    <dgm:pt modelId="{015B1078-5E28-B24A-AF01-2781C002FA9F}" type="parTrans" cxnId="{1C8C4EB2-E4FB-814B-81A7-DBAF51A278E5}">
      <dgm:prSet/>
      <dgm:spPr/>
      <dgm:t>
        <a:bodyPr/>
        <a:lstStyle/>
        <a:p>
          <a:endParaRPr lang="ru-RU">
            <a:latin typeface="Times New Roman" charset="0"/>
            <a:ea typeface="Times New Roman" charset="0"/>
            <a:cs typeface="Times New Roman" charset="0"/>
          </a:endParaRPr>
        </a:p>
      </dgm:t>
    </dgm:pt>
    <dgm:pt modelId="{6B0D5883-0C29-7F47-B180-4B82ED830BA0}" type="sibTrans" cxnId="{1C8C4EB2-E4FB-814B-81A7-DBAF51A278E5}">
      <dgm:prSet/>
      <dgm:spPr/>
      <dgm:t>
        <a:bodyPr/>
        <a:lstStyle/>
        <a:p>
          <a:endParaRPr lang="ru-RU">
            <a:latin typeface="Times New Roman" charset="0"/>
            <a:ea typeface="Times New Roman" charset="0"/>
            <a:cs typeface="Times New Roman" charset="0"/>
          </a:endParaRPr>
        </a:p>
      </dgm:t>
    </dgm:pt>
    <dgm:pt modelId="{4C8642D6-E9C7-2345-B13A-15C5C9F86CCF}">
      <dgm:prSet phldrT="[Текст]"/>
      <dgm:spPr/>
      <dgm:t>
        <a:bodyPr/>
        <a:lstStyle/>
        <a:p>
          <a:r>
            <a:rPr lang="ru-RU" b="1" dirty="0" smtClean="0">
              <a:latin typeface="Times New Roman" charset="0"/>
              <a:ea typeface="Times New Roman" charset="0"/>
              <a:cs typeface="Times New Roman" charset="0"/>
            </a:rPr>
            <a:t>2020 </a:t>
          </a:r>
          <a:r>
            <a:rPr lang="mr-IN" b="1" dirty="0" smtClean="0">
              <a:latin typeface="Times New Roman" charset="0"/>
              <a:ea typeface="Times New Roman" charset="0"/>
              <a:cs typeface="Times New Roman" charset="0"/>
            </a:rPr>
            <a:t>–</a:t>
          </a:r>
          <a:r>
            <a:rPr lang="ru-RU" b="1" dirty="0" smtClean="0">
              <a:latin typeface="Times New Roman" charset="0"/>
              <a:ea typeface="Times New Roman" charset="0"/>
              <a:cs typeface="Times New Roman" charset="0"/>
            </a:rPr>
            <a:t> 2022 гг.</a:t>
          </a:r>
          <a:endParaRPr lang="ru-RU" b="1" dirty="0">
            <a:latin typeface="Times New Roman" charset="0"/>
            <a:ea typeface="Times New Roman" charset="0"/>
            <a:cs typeface="Times New Roman" charset="0"/>
          </a:endParaRPr>
        </a:p>
      </dgm:t>
    </dgm:pt>
    <dgm:pt modelId="{2B91181C-D8B8-EE4F-A6DA-4F41995E62AC}" type="parTrans" cxnId="{02021A80-9828-9A48-8B07-44E15B8564F6}">
      <dgm:prSet/>
      <dgm:spPr/>
      <dgm:t>
        <a:bodyPr/>
        <a:lstStyle/>
        <a:p>
          <a:endParaRPr lang="ru-RU">
            <a:latin typeface="Times New Roman" charset="0"/>
            <a:ea typeface="Times New Roman" charset="0"/>
            <a:cs typeface="Times New Roman" charset="0"/>
          </a:endParaRPr>
        </a:p>
      </dgm:t>
    </dgm:pt>
    <dgm:pt modelId="{C7B97A03-E0B4-594A-9E40-8E31B11965D7}" type="sibTrans" cxnId="{02021A80-9828-9A48-8B07-44E15B8564F6}">
      <dgm:prSet/>
      <dgm:spPr/>
      <dgm:t>
        <a:bodyPr/>
        <a:lstStyle/>
        <a:p>
          <a:endParaRPr lang="ru-RU">
            <a:latin typeface="Times New Roman" charset="0"/>
            <a:ea typeface="Times New Roman" charset="0"/>
            <a:cs typeface="Times New Roman" charset="0"/>
          </a:endParaRPr>
        </a:p>
      </dgm:t>
    </dgm:pt>
    <dgm:pt modelId="{3CB19681-1B76-3F4E-97E8-CDD6FA9E4311}">
      <dgm:prSet phldrT="[Текст]"/>
      <dgm:spPr/>
      <dgm:t>
        <a:bodyPr/>
        <a:lstStyle/>
        <a:p>
          <a:r>
            <a:rPr lang="ru-RU" dirty="0" smtClean="0">
              <a:latin typeface="Times New Roman" charset="0"/>
              <a:ea typeface="Times New Roman" charset="0"/>
              <a:cs typeface="Times New Roman" charset="0"/>
            </a:rPr>
            <a:t>Оптимизация форм отчетности</a:t>
          </a:r>
          <a:endParaRPr lang="ru-RU" dirty="0">
            <a:latin typeface="Times New Roman" charset="0"/>
            <a:ea typeface="Times New Roman" charset="0"/>
            <a:cs typeface="Times New Roman" charset="0"/>
          </a:endParaRPr>
        </a:p>
      </dgm:t>
    </dgm:pt>
    <dgm:pt modelId="{D9E3C62D-07EE-CA48-87C4-2EEF745850FD}" type="parTrans" cxnId="{67D99506-870E-0449-9634-8DB48BA0C500}">
      <dgm:prSet/>
      <dgm:spPr/>
      <dgm:t>
        <a:bodyPr/>
        <a:lstStyle/>
        <a:p>
          <a:endParaRPr lang="ru-RU">
            <a:latin typeface="Times New Roman" charset="0"/>
            <a:ea typeface="Times New Roman" charset="0"/>
            <a:cs typeface="Times New Roman" charset="0"/>
          </a:endParaRPr>
        </a:p>
      </dgm:t>
    </dgm:pt>
    <dgm:pt modelId="{DEDEC0CB-80D3-B54A-BF6C-DE5B10ED7200}" type="sibTrans" cxnId="{67D99506-870E-0449-9634-8DB48BA0C500}">
      <dgm:prSet/>
      <dgm:spPr/>
      <dgm:t>
        <a:bodyPr/>
        <a:lstStyle/>
        <a:p>
          <a:endParaRPr lang="ru-RU">
            <a:latin typeface="Times New Roman" charset="0"/>
            <a:ea typeface="Times New Roman" charset="0"/>
            <a:cs typeface="Times New Roman" charset="0"/>
          </a:endParaRPr>
        </a:p>
      </dgm:t>
    </dgm:pt>
    <dgm:pt modelId="{0CF3D950-B3E7-D74C-998A-A43EECAE6AE1}">
      <dgm:prSet phldrT="[Текст]"/>
      <dgm:spPr/>
      <dgm:t>
        <a:bodyPr/>
        <a:lstStyle/>
        <a:p>
          <a:r>
            <a:rPr lang="ru-RU" dirty="0" smtClean="0">
              <a:latin typeface="Times New Roman" charset="0"/>
              <a:ea typeface="Times New Roman" charset="0"/>
              <a:cs typeface="Times New Roman" charset="0"/>
            </a:rPr>
            <a:t>Нацпроекты</a:t>
          </a:r>
        </a:p>
        <a:p>
          <a:r>
            <a:rPr lang="ru-RU" dirty="0" smtClean="0">
              <a:latin typeface="Times New Roman" charset="0"/>
              <a:ea typeface="Times New Roman" charset="0"/>
              <a:cs typeface="Times New Roman" charset="0"/>
            </a:rPr>
            <a:t>Оптимизация форм отчетности</a:t>
          </a:r>
        </a:p>
      </dgm:t>
    </dgm:pt>
    <dgm:pt modelId="{99943FD3-FA3E-4642-A6A9-74E2497F6242}" type="parTrans" cxnId="{798719AF-C626-744F-8BF4-79BDA577A247}">
      <dgm:prSet/>
      <dgm:spPr/>
      <dgm:t>
        <a:bodyPr/>
        <a:lstStyle/>
        <a:p>
          <a:endParaRPr lang="ru-RU">
            <a:latin typeface="Times New Roman" charset="0"/>
            <a:ea typeface="Times New Roman" charset="0"/>
            <a:cs typeface="Times New Roman" charset="0"/>
          </a:endParaRPr>
        </a:p>
      </dgm:t>
    </dgm:pt>
    <dgm:pt modelId="{1BA86D7D-F390-9040-B20D-48935EE1B118}" type="sibTrans" cxnId="{798719AF-C626-744F-8BF4-79BDA577A247}">
      <dgm:prSet/>
      <dgm:spPr/>
      <dgm:t>
        <a:bodyPr/>
        <a:lstStyle/>
        <a:p>
          <a:endParaRPr lang="ru-RU">
            <a:latin typeface="Times New Roman" charset="0"/>
            <a:ea typeface="Times New Roman" charset="0"/>
            <a:cs typeface="Times New Roman" charset="0"/>
          </a:endParaRPr>
        </a:p>
      </dgm:t>
    </dgm:pt>
    <dgm:pt modelId="{3D97D953-E795-1B44-A24C-A0844CEA6B2A}">
      <dgm:prSet phldrT="[Текст]" custScaleY="131312" custLinFactNeighborY="17280"/>
      <dgm:spPr/>
      <dgm:t>
        <a:bodyPr/>
        <a:lstStyle/>
        <a:p>
          <a:r>
            <a:rPr lang="ru-RU" dirty="0" smtClean="0">
              <a:latin typeface="Times New Roman" charset="0"/>
              <a:ea typeface="Times New Roman" charset="0"/>
              <a:cs typeface="Times New Roman" charset="0"/>
            </a:rPr>
            <a:t>Отчетность в весеннюю сессию</a:t>
          </a:r>
          <a:endParaRPr lang="ru-RU" dirty="0"/>
        </a:p>
      </dgm:t>
    </dgm:pt>
    <dgm:pt modelId="{77594713-4C13-6244-8713-88F37B8DFAEC}" type="parTrans" cxnId="{65CDDF6C-B360-F54C-A074-C198DCAE900C}">
      <dgm:prSet/>
      <dgm:spPr/>
      <dgm:t>
        <a:bodyPr/>
        <a:lstStyle/>
        <a:p>
          <a:endParaRPr lang="ru-RU"/>
        </a:p>
      </dgm:t>
    </dgm:pt>
    <dgm:pt modelId="{5CFA9465-085C-A041-A709-87C0BCFBAD9E}" type="sibTrans" cxnId="{65CDDF6C-B360-F54C-A074-C198DCAE900C}">
      <dgm:prSet/>
      <dgm:spPr/>
      <dgm:t>
        <a:bodyPr/>
        <a:lstStyle/>
        <a:p>
          <a:endParaRPr lang="ru-RU"/>
        </a:p>
      </dgm:t>
    </dgm:pt>
    <dgm:pt modelId="{5E67E6CD-2E5D-1146-8306-549F1A7B040A}">
      <dgm:prSet/>
      <dgm:spPr/>
      <dgm:t>
        <a:bodyPr/>
        <a:lstStyle/>
        <a:p>
          <a:r>
            <a:rPr lang="ru-RU" dirty="0" smtClean="0">
              <a:latin typeface="Times New Roman" charset="0"/>
              <a:ea typeface="Times New Roman" charset="0"/>
              <a:cs typeface="Times New Roman" charset="0"/>
            </a:rPr>
            <a:t>Расширение периметра консолидации</a:t>
          </a:r>
          <a:endParaRPr lang="ru-RU" dirty="0">
            <a:latin typeface="Times New Roman" charset="0"/>
            <a:ea typeface="Times New Roman" charset="0"/>
            <a:cs typeface="Times New Roman" charset="0"/>
          </a:endParaRPr>
        </a:p>
      </dgm:t>
    </dgm:pt>
    <dgm:pt modelId="{6ECC251E-A3D3-7B42-A03E-5AB07574CC14}" type="parTrans" cxnId="{6DAFE292-9BD1-A841-8342-07F2FAD1E73C}">
      <dgm:prSet/>
      <dgm:spPr/>
      <dgm:t>
        <a:bodyPr/>
        <a:lstStyle/>
        <a:p>
          <a:endParaRPr lang="ru-RU"/>
        </a:p>
      </dgm:t>
    </dgm:pt>
    <dgm:pt modelId="{08BDAE24-C901-934B-B8A0-190C53A10D2D}" type="sibTrans" cxnId="{6DAFE292-9BD1-A841-8342-07F2FAD1E73C}">
      <dgm:prSet/>
      <dgm:spPr/>
      <dgm:t>
        <a:bodyPr/>
        <a:lstStyle/>
        <a:p>
          <a:endParaRPr lang="ru-RU"/>
        </a:p>
      </dgm:t>
    </dgm:pt>
    <dgm:pt modelId="{BD807198-005A-924D-A891-621EF3648830}">
      <dgm:prSet/>
      <dgm:spPr/>
      <dgm:t>
        <a:bodyPr/>
        <a:lstStyle/>
        <a:p>
          <a:r>
            <a:rPr lang="ru-RU" dirty="0" smtClean="0">
              <a:latin typeface="Times New Roman" charset="0"/>
              <a:ea typeface="Times New Roman" charset="0"/>
              <a:cs typeface="Times New Roman" charset="0"/>
            </a:rPr>
            <a:t>Новый ППО (муниципальный округ)</a:t>
          </a:r>
          <a:endParaRPr lang="ru-RU" dirty="0">
            <a:latin typeface="Times New Roman" charset="0"/>
            <a:ea typeface="Times New Roman" charset="0"/>
            <a:cs typeface="Times New Roman" charset="0"/>
          </a:endParaRPr>
        </a:p>
      </dgm:t>
    </dgm:pt>
    <dgm:pt modelId="{70059092-D0CB-A047-80D5-1DCEF52CB418}" type="parTrans" cxnId="{8839B5B4-D1BE-D649-A618-DEA7219D452C}">
      <dgm:prSet/>
      <dgm:spPr/>
      <dgm:t>
        <a:bodyPr/>
        <a:lstStyle/>
        <a:p>
          <a:endParaRPr lang="ru-RU"/>
        </a:p>
      </dgm:t>
    </dgm:pt>
    <dgm:pt modelId="{C2B3C9F1-2F31-0240-A80F-1785B60A3883}" type="sibTrans" cxnId="{8839B5B4-D1BE-D649-A618-DEA7219D452C}">
      <dgm:prSet/>
      <dgm:spPr/>
      <dgm:t>
        <a:bodyPr/>
        <a:lstStyle/>
        <a:p>
          <a:endParaRPr lang="ru-RU"/>
        </a:p>
      </dgm:t>
    </dgm:pt>
    <dgm:pt modelId="{2C26CB3B-1E45-8649-973A-61C4DEE03A38}" type="pres">
      <dgm:prSet presAssocID="{6385D2D0-F1AA-774B-AC51-4AEBB5306E66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52DDBD83-8FBC-034A-8A02-C334E7B911C2}" type="pres">
      <dgm:prSet presAssocID="{E288EF8D-8521-0648-8D8E-27D173F9BCA4}" presName="parentText1" presStyleLbl="node1" presStyleIdx="0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C9191A-6D1E-AF4C-AA29-2FF05DAFA1C2}" type="pres">
      <dgm:prSet presAssocID="{E288EF8D-8521-0648-8D8E-27D173F9BCA4}" presName="childText1" presStyleLbl="solidAlignAcc1" presStyleIdx="0" presStyleCnt="3" custLinFactNeighborX="-102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600BCE-F2DF-9E4C-AF29-773E140FC532}" type="pres">
      <dgm:prSet presAssocID="{10618CC2-F576-A84A-971E-2834C8949278}" presName="parentText2" presStyleLbl="node1" presStyleIdx="1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EA3F40-1FB7-064C-AEFF-5D649EB343D6}" type="pres">
      <dgm:prSet presAssocID="{10618CC2-F576-A84A-971E-2834C8949278}" presName="childText2" presStyleLbl="solidAlignAcc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BB130F-FE1A-534A-8E25-00DE09C136C1}" type="pres">
      <dgm:prSet presAssocID="{4C8642D6-E9C7-2345-B13A-15C5C9F86CCF}" presName="parentText3" presStyleLbl="node1" presStyleIdx="2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9D0C96-C008-E34D-9A76-8E825109095E}" type="pres">
      <dgm:prSet presAssocID="{4C8642D6-E9C7-2345-B13A-15C5C9F86CCF}" presName="childText3" presStyleLbl="solidAlignAcc1" presStyleIdx="2" presStyleCnt="3" custScaleY="131312" custLinFactNeighborY="1728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B0C4D6B-352C-8348-AD46-EDBE3E22887B}" type="presOf" srcId="{4C8642D6-E9C7-2345-B13A-15C5C9F86CCF}" destId="{8FBB130F-FE1A-534A-8E25-00DE09C136C1}" srcOrd="0" destOrd="0" presId="urn:microsoft.com/office/officeart/2009/3/layout/IncreasingArrowsProcess"/>
    <dgm:cxn modelId="{71C9B221-3A51-5D41-B8D9-14739A704B3E}" type="presOf" srcId="{E288EF8D-8521-0648-8D8E-27D173F9BCA4}" destId="{52DDBD83-8FBC-034A-8A02-C334E7B911C2}" srcOrd="0" destOrd="0" presId="urn:microsoft.com/office/officeart/2009/3/layout/IncreasingArrowsProcess"/>
    <dgm:cxn modelId="{352ACCC9-CAC8-FA4E-B485-0E45CE6D3504}" type="presOf" srcId="{6385D2D0-F1AA-774B-AC51-4AEBB5306E66}" destId="{2C26CB3B-1E45-8649-973A-61C4DEE03A38}" srcOrd="0" destOrd="0" presId="urn:microsoft.com/office/officeart/2009/3/layout/IncreasingArrowsProcess"/>
    <dgm:cxn modelId="{81A036D1-D9C7-5641-9755-CC3C9DD8DD09}" type="presOf" srcId="{10618CC2-F576-A84A-971E-2834C8949278}" destId="{8B600BCE-F2DF-9E4C-AF29-773E140FC532}" srcOrd="0" destOrd="0" presId="urn:microsoft.com/office/officeart/2009/3/layout/IncreasingArrowsProcess"/>
    <dgm:cxn modelId="{67D99506-870E-0449-9634-8DB48BA0C500}" srcId="{E288EF8D-8521-0648-8D8E-27D173F9BCA4}" destId="{3CB19681-1B76-3F4E-97E8-CDD6FA9E4311}" srcOrd="0" destOrd="0" parTransId="{D9E3C62D-07EE-CA48-87C4-2EEF745850FD}" sibTransId="{DEDEC0CB-80D3-B54A-BF6C-DE5B10ED7200}"/>
    <dgm:cxn modelId="{D816A357-72B8-FB46-A15F-428DF40B25FA}" type="presOf" srcId="{3D97D953-E795-1B44-A24C-A0844CEA6B2A}" destId="{ED9D0C96-C008-E34D-9A76-8E825109095E}" srcOrd="0" destOrd="2" presId="urn:microsoft.com/office/officeart/2009/3/layout/IncreasingArrowsProcess"/>
    <dgm:cxn modelId="{A206CE15-0606-B44A-BF0D-3C113FEFDC98}" type="presOf" srcId="{0CF3D950-B3E7-D74C-998A-A43EECAE6AE1}" destId="{5FEA3F40-1FB7-064C-AEFF-5D649EB343D6}" srcOrd="0" destOrd="0" presId="urn:microsoft.com/office/officeart/2009/3/layout/IncreasingArrowsProcess"/>
    <dgm:cxn modelId="{1C8C4EB2-E4FB-814B-81A7-DBAF51A278E5}" srcId="{6385D2D0-F1AA-774B-AC51-4AEBB5306E66}" destId="{10618CC2-F576-A84A-971E-2834C8949278}" srcOrd="1" destOrd="0" parTransId="{015B1078-5E28-B24A-AF01-2781C002FA9F}" sibTransId="{6B0D5883-0C29-7F47-B180-4B82ED830BA0}"/>
    <dgm:cxn modelId="{5CD4AFD3-7455-FE48-A550-E7E73163788F}" type="presOf" srcId="{BD807198-005A-924D-A891-621EF3648830}" destId="{ED9D0C96-C008-E34D-9A76-8E825109095E}" srcOrd="0" destOrd="1" presId="urn:microsoft.com/office/officeart/2009/3/layout/IncreasingArrowsProcess"/>
    <dgm:cxn modelId="{65CDDF6C-B360-F54C-A074-C198DCAE900C}" srcId="{4C8642D6-E9C7-2345-B13A-15C5C9F86CCF}" destId="{3D97D953-E795-1B44-A24C-A0844CEA6B2A}" srcOrd="2" destOrd="0" parTransId="{77594713-4C13-6244-8713-88F37B8DFAEC}" sibTransId="{5CFA9465-085C-A041-A709-87C0BCFBAD9E}"/>
    <dgm:cxn modelId="{02021A80-9828-9A48-8B07-44E15B8564F6}" srcId="{6385D2D0-F1AA-774B-AC51-4AEBB5306E66}" destId="{4C8642D6-E9C7-2345-B13A-15C5C9F86CCF}" srcOrd="2" destOrd="0" parTransId="{2B91181C-D8B8-EE4F-A6DA-4F41995E62AC}" sibTransId="{C7B97A03-E0B4-594A-9E40-8E31B11965D7}"/>
    <dgm:cxn modelId="{2354685C-9E6B-E041-9573-CC9CB7B883EA}" srcId="{6385D2D0-F1AA-774B-AC51-4AEBB5306E66}" destId="{E288EF8D-8521-0648-8D8E-27D173F9BCA4}" srcOrd="0" destOrd="0" parTransId="{1C0F4AC0-ADE5-6646-B3DB-2135A15CB11E}" sibTransId="{4AB223FC-2ECA-2F42-A91A-E0A10ADADE58}"/>
    <dgm:cxn modelId="{D2E94FF8-4986-1D46-AD1B-9A4A11AC8B7C}" type="presOf" srcId="{5E67E6CD-2E5D-1146-8306-549F1A7B040A}" destId="{ED9D0C96-C008-E34D-9A76-8E825109095E}" srcOrd="0" destOrd="0" presId="urn:microsoft.com/office/officeart/2009/3/layout/IncreasingArrowsProcess"/>
    <dgm:cxn modelId="{9B03E222-9C14-F546-85D1-5BF913822CAA}" type="presOf" srcId="{3CB19681-1B76-3F4E-97E8-CDD6FA9E4311}" destId="{3AC9191A-6D1E-AF4C-AA29-2FF05DAFA1C2}" srcOrd="0" destOrd="0" presId="urn:microsoft.com/office/officeart/2009/3/layout/IncreasingArrowsProcess"/>
    <dgm:cxn modelId="{8839B5B4-D1BE-D649-A618-DEA7219D452C}" srcId="{4C8642D6-E9C7-2345-B13A-15C5C9F86CCF}" destId="{BD807198-005A-924D-A891-621EF3648830}" srcOrd="1" destOrd="0" parTransId="{70059092-D0CB-A047-80D5-1DCEF52CB418}" sibTransId="{C2B3C9F1-2F31-0240-A80F-1785B60A3883}"/>
    <dgm:cxn modelId="{6DAFE292-9BD1-A841-8342-07F2FAD1E73C}" srcId="{4C8642D6-E9C7-2345-B13A-15C5C9F86CCF}" destId="{5E67E6CD-2E5D-1146-8306-549F1A7B040A}" srcOrd="0" destOrd="0" parTransId="{6ECC251E-A3D3-7B42-A03E-5AB07574CC14}" sibTransId="{08BDAE24-C901-934B-B8A0-190C53A10D2D}"/>
    <dgm:cxn modelId="{798719AF-C626-744F-8BF4-79BDA577A247}" srcId="{10618CC2-F576-A84A-971E-2834C8949278}" destId="{0CF3D950-B3E7-D74C-998A-A43EECAE6AE1}" srcOrd="0" destOrd="0" parTransId="{99943FD3-FA3E-4642-A6A9-74E2497F6242}" sibTransId="{1BA86D7D-F390-9040-B20D-48935EE1B118}"/>
    <dgm:cxn modelId="{67DDAC8D-B6C8-9D46-B9CC-C9EBEDBA54BC}" type="presParOf" srcId="{2C26CB3B-1E45-8649-973A-61C4DEE03A38}" destId="{52DDBD83-8FBC-034A-8A02-C334E7B911C2}" srcOrd="0" destOrd="0" presId="urn:microsoft.com/office/officeart/2009/3/layout/IncreasingArrowsProcess"/>
    <dgm:cxn modelId="{F9536C5D-BF4F-0D42-91A0-AB4D19268B3B}" type="presParOf" srcId="{2C26CB3B-1E45-8649-973A-61C4DEE03A38}" destId="{3AC9191A-6D1E-AF4C-AA29-2FF05DAFA1C2}" srcOrd="1" destOrd="0" presId="urn:microsoft.com/office/officeart/2009/3/layout/IncreasingArrowsProcess"/>
    <dgm:cxn modelId="{BF464662-D460-0A43-870E-A82225EE7A0E}" type="presParOf" srcId="{2C26CB3B-1E45-8649-973A-61C4DEE03A38}" destId="{8B600BCE-F2DF-9E4C-AF29-773E140FC532}" srcOrd="2" destOrd="0" presId="urn:microsoft.com/office/officeart/2009/3/layout/IncreasingArrowsProcess"/>
    <dgm:cxn modelId="{7CDB97E8-224C-B545-A7D4-218E20321A11}" type="presParOf" srcId="{2C26CB3B-1E45-8649-973A-61C4DEE03A38}" destId="{5FEA3F40-1FB7-064C-AEFF-5D649EB343D6}" srcOrd="3" destOrd="0" presId="urn:microsoft.com/office/officeart/2009/3/layout/IncreasingArrowsProcess"/>
    <dgm:cxn modelId="{056455FF-6FEF-EC4D-8045-AEA7172C08C4}" type="presParOf" srcId="{2C26CB3B-1E45-8649-973A-61C4DEE03A38}" destId="{8FBB130F-FE1A-534A-8E25-00DE09C136C1}" srcOrd="4" destOrd="0" presId="urn:microsoft.com/office/officeart/2009/3/layout/IncreasingArrowsProcess"/>
    <dgm:cxn modelId="{358FA615-1A82-7044-95A5-47D3EFD70BEC}" type="presParOf" srcId="{2C26CB3B-1E45-8649-973A-61C4DEE03A38}" destId="{ED9D0C96-C008-E34D-9A76-8E825109095E}" srcOrd="5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22D26F-7B09-0D49-A067-70F220D0B5B3}">
      <dsp:nvSpPr>
        <dsp:cNvPr id="0" name=""/>
        <dsp:cNvSpPr/>
      </dsp:nvSpPr>
      <dsp:spPr>
        <a:xfrm>
          <a:off x="2306" y="90467"/>
          <a:ext cx="3002427" cy="1200970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17145" rIns="0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>
              <a:solidFill>
                <a:srgbClr val="002060"/>
              </a:solidFill>
            </a:rPr>
            <a:t>Февраль 2019</a:t>
          </a:r>
          <a:endParaRPr lang="ru-RU" sz="2700" b="1" kern="1200" dirty="0">
            <a:solidFill>
              <a:srgbClr val="002060"/>
            </a:solidFill>
          </a:endParaRPr>
        </a:p>
      </dsp:txBody>
      <dsp:txXfrm>
        <a:off x="602791" y="90467"/>
        <a:ext cx="1801457" cy="1200970"/>
      </dsp:txXfrm>
    </dsp:sp>
    <dsp:sp modelId="{8A238791-0CCD-1040-B179-C492FD02C917}">
      <dsp:nvSpPr>
        <dsp:cNvPr id="0" name=""/>
        <dsp:cNvSpPr/>
      </dsp:nvSpPr>
      <dsp:spPr>
        <a:xfrm>
          <a:off x="2614418" y="192550"/>
          <a:ext cx="3380741" cy="996805"/>
        </a:xfrm>
        <a:prstGeom prst="chevron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0" tIns="31750" rIns="0" bIns="3175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5000" b="1" kern="1200" dirty="0" smtClean="0">
              <a:solidFill>
                <a:srgbClr val="002060"/>
              </a:solidFill>
            </a:rPr>
            <a:t>191н</a:t>
          </a:r>
        </a:p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002060"/>
              </a:solidFill>
            </a:rPr>
            <a:t>31н от 28.02.19</a:t>
          </a:r>
          <a:endParaRPr lang="ru-RU" sz="2000" b="1" kern="1200" dirty="0">
            <a:solidFill>
              <a:srgbClr val="002060"/>
            </a:solidFill>
          </a:endParaRPr>
        </a:p>
      </dsp:txBody>
      <dsp:txXfrm>
        <a:off x="3112821" y="192550"/>
        <a:ext cx="2383936" cy="996805"/>
      </dsp:txXfrm>
    </dsp:sp>
    <dsp:sp modelId="{874583BF-61E3-A449-8C16-0C85BD2C5F3C}">
      <dsp:nvSpPr>
        <dsp:cNvPr id="0" name=""/>
        <dsp:cNvSpPr/>
      </dsp:nvSpPr>
      <dsp:spPr>
        <a:xfrm>
          <a:off x="5646277" y="192550"/>
          <a:ext cx="3380741" cy="996805"/>
        </a:xfrm>
        <a:prstGeom prst="chevron">
          <a:avLst/>
        </a:prstGeom>
        <a:solidFill>
          <a:schemeClr val="accent3">
            <a:tint val="40000"/>
            <a:alpha val="90000"/>
            <a:hueOff val="1786142"/>
            <a:satOff val="-2299"/>
            <a:lumOff val="-179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1786142"/>
              <a:satOff val="-2299"/>
              <a:lumOff val="-17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0" tIns="31750" rIns="0" bIns="3175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5000" b="1" kern="1200" dirty="0" smtClean="0">
              <a:solidFill>
                <a:srgbClr val="002060"/>
              </a:solidFill>
            </a:rPr>
            <a:t>33н</a:t>
          </a:r>
        </a:p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002060"/>
              </a:solidFill>
            </a:rPr>
            <a:t>32н от 28.02.19</a:t>
          </a:r>
          <a:endParaRPr lang="ru-RU" sz="2000" b="1" kern="1200" dirty="0">
            <a:solidFill>
              <a:srgbClr val="002060"/>
            </a:solidFill>
          </a:endParaRPr>
        </a:p>
      </dsp:txBody>
      <dsp:txXfrm>
        <a:off x="6144680" y="192550"/>
        <a:ext cx="2383936" cy="996805"/>
      </dsp:txXfrm>
    </dsp:sp>
    <dsp:sp modelId="{09C87E78-7E79-B749-99B4-9D87AE993ACD}">
      <dsp:nvSpPr>
        <dsp:cNvPr id="0" name=""/>
        <dsp:cNvSpPr/>
      </dsp:nvSpPr>
      <dsp:spPr>
        <a:xfrm>
          <a:off x="2306" y="1459574"/>
          <a:ext cx="3002427" cy="1200970"/>
        </a:xfrm>
        <a:prstGeom prst="chevron">
          <a:avLst/>
        </a:prstGeom>
        <a:gradFill rotWithShape="0">
          <a:gsLst>
            <a:gs pos="0">
              <a:schemeClr val="accent3">
                <a:hueOff val="3750088"/>
                <a:satOff val="-5627"/>
                <a:lumOff val="-915"/>
                <a:alphaOff val="0"/>
                <a:tint val="50000"/>
                <a:satMod val="300000"/>
              </a:schemeClr>
            </a:gs>
            <a:gs pos="35000">
              <a:schemeClr val="accent3">
                <a:hueOff val="3750088"/>
                <a:satOff val="-5627"/>
                <a:lumOff val="-915"/>
                <a:alphaOff val="0"/>
                <a:tint val="37000"/>
                <a:satMod val="300000"/>
              </a:schemeClr>
            </a:gs>
            <a:gs pos="100000">
              <a:schemeClr val="accent3">
                <a:hueOff val="3750088"/>
                <a:satOff val="-5627"/>
                <a:lumOff val="-91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17145" rIns="0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>
              <a:solidFill>
                <a:srgbClr val="002060"/>
              </a:solidFill>
            </a:rPr>
            <a:t>Май 2019</a:t>
          </a:r>
          <a:endParaRPr lang="ru-RU" sz="2700" b="1" kern="1200" dirty="0">
            <a:solidFill>
              <a:srgbClr val="002060"/>
            </a:solidFill>
          </a:endParaRPr>
        </a:p>
      </dsp:txBody>
      <dsp:txXfrm>
        <a:off x="602791" y="1459574"/>
        <a:ext cx="1801457" cy="1200970"/>
      </dsp:txXfrm>
    </dsp:sp>
    <dsp:sp modelId="{493EE531-FCD7-804E-9DCD-8F5086320687}">
      <dsp:nvSpPr>
        <dsp:cNvPr id="0" name=""/>
        <dsp:cNvSpPr/>
      </dsp:nvSpPr>
      <dsp:spPr>
        <a:xfrm>
          <a:off x="2638107" y="1537973"/>
          <a:ext cx="3380741" cy="996805"/>
        </a:xfrm>
        <a:prstGeom prst="chevron">
          <a:avLst/>
        </a:prstGeom>
        <a:solidFill>
          <a:schemeClr val="accent3">
            <a:tint val="40000"/>
            <a:alpha val="90000"/>
            <a:hueOff val="3572285"/>
            <a:satOff val="-4598"/>
            <a:lumOff val="-358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3572285"/>
              <a:satOff val="-4598"/>
              <a:lumOff val="-35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0" tIns="31750" rIns="0" bIns="3175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5000" b="1" kern="1200" dirty="0" smtClean="0">
              <a:solidFill>
                <a:srgbClr val="002060"/>
              </a:solidFill>
            </a:rPr>
            <a:t>191н</a:t>
          </a:r>
        </a:p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1" kern="1200" dirty="0" smtClean="0">
              <a:solidFill>
                <a:srgbClr val="002060"/>
              </a:solidFill>
            </a:rPr>
            <a:t>72н от 16.05.19</a:t>
          </a:r>
          <a:endParaRPr lang="ru-RU" sz="2000" b="1" kern="1200" dirty="0">
            <a:solidFill>
              <a:srgbClr val="002060"/>
            </a:solidFill>
          </a:endParaRPr>
        </a:p>
      </dsp:txBody>
      <dsp:txXfrm>
        <a:off x="3136510" y="1537973"/>
        <a:ext cx="2383936" cy="996805"/>
      </dsp:txXfrm>
    </dsp:sp>
    <dsp:sp modelId="{A2BCE841-8699-3444-84FF-348E9048EF6F}">
      <dsp:nvSpPr>
        <dsp:cNvPr id="0" name=""/>
        <dsp:cNvSpPr/>
      </dsp:nvSpPr>
      <dsp:spPr>
        <a:xfrm>
          <a:off x="5646277" y="1561657"/>
          <a:ext cx="3380741" cy="996805"/>
        </a:xfrm>
        <a:prstGeom prst="chevron">
          <a:avLst/>
        </a:prstGeom>
        <a:solidFill>
          <a:schemeClr val="accent3">
            <a:tint val="40000"/>
            <a:alpha val="90000"/>
            <a:hueOff val="5358427"/>
            <a:satOff val="-6896"/>
            <a:lumOff val="-537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5358427"/>
              <a:satOff val="-6896"/>
              <a:lumOff val="-53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0" tIns="31750" rIns="0" bIns="3175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5000" b="1" kern="1200" dirty="0" smtClean="0">
              <a:solidFill>
                <a:srgbClr val="002060"/>
              </a:solidFill>
            </a:rPr>
            <a:t>33н</a:t>
          </a:r>
        </a:p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1" kern="1200" dirty="0" smtClean="0">
              <a:solidFill>
                <a:srgbClr val="002060"/>
              </a:solidFill>
            </a:rPr>
            <a:t>73н от 16.05.19 </a:t>
          </a:r>
          <a:endParaRPr lang="ru-RU" sz="2000" b="1" kern="1200" dirty="0">
            <a:solidFill>
              <a:srgbClr val="002060"/>
            </a:solidFill>
          </a:endParaRPr>
        </a:p>
      </dsp:txBody>
      <dsp:txXfrm>
        <a:off x="6144680" y="1561657"/>
        <a:ext cx="2383936" cy="996805"/>
      </dsp:txXfrm>
    </dsp:sp>
    <dsp:sp modelId="{048729F4-A465-134F-A9D3-FD72B751D752}">
      <dsp:nvSpPr>
        <dsp:cNvPr id="0" name=""/>
        <dsp:cNvSpPr/>
      </dsp:nvSpPr>
      <dsp:spPr>
        <a:xfrm>
          <a:off x="2306" y="2828681"/>
          <a:ext cx="3002427" cy="1200970"/>
        </a:xfrm>
        <a:prstGeom prst="chevron">
          <a:avLst/>
        </a:prstGeom>
        <a:gradFill rotWithShape="0">
          <a:gsLst>
            <a:gs pos="0">
              <a:schemeClr val="accent3">
                <a:hueOff val="7500176"/>
                <a:satOff val="-11253"/>
                <a:lumOff val="-1830"/>
                <a:alphaOff val="0"/>
                <a:tint val="50000"/>
                <a:satMod val="300000"/>
              </a:schemeClr>
            </a:gs>
            <a:gs pos="35000">
              <a:schemeClr val="accent3">
                <a:hueOff val="7500176"/>
                <a:satOff val="-11253"/>
                <a:lumOff val="-1830"/>
                <a:alphaOff val="0"/>
                <a:tint val="37000"/>
                <a:satMod val="300000"/>
              </a:schemeClr>
            </a:gs>
            <a:gs pos="100000">
              <a:schemeClr val="accent3">
                <a:hueOff val="7500176"/>
                <a:satOff val="-11253"/>
                <a:lumOff val="-183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17145" rIns="0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>
              <a:solidFill>
                <a:srgbClr val="002060"/>
              </a:solidFill>
            </a:rPr>
            <a:t>Август</a:t>
          </a:r>
          <a:r>
            <a:rPr lang="en-US" sz="2700" b="1" kern="1200" dirty="0" smtClean="0">
              <a:solidFill>
                <a:srgbClr val="002060"/>
              </a:solidFill>
            </a:rPr>
            <a:t> /</a:t>
          </a:r>
          <a:r>
            <a:rPr lang="ru-RU" sz="2700" b="1" kern="1200" dirty="0" smtClean="0">
              <a:solidFill>
                <a:srgbClr val="002060"/>
              </a:solidFill>
            </a:rPr>
            <a:t> октябрь 2019</a:t>
          </a:r>
          <a:endParaRPr lang="ru-RU" sz="2700" b="1" kern="1200" dirty="0">
            <a:solidFill>
              <a:srgbClr val="002060"/>
            </a:solidFill>
          </a:endParaRPr>
        </a:p>
      </dsp:txBody>
      <dsp:txXfrm>
        <a:off x="602791" y="2828681"/>
        <a:ext cx="1801457" cy="1200970"/>
      </dsp:txXfrm>
    </dsp:sp>
    <dsp:sp modelId="{0ACE9C18-2340-D84D-8C85-BA80ED35A462}">
      <dsp:nvSpPr>
        <dsp:cNvPr id="0" name=""/>
        <dsp:cNvSpPr/>
      </dsp:nvSpPr>
      <dsp:spPr>
        <a:xfrm>
          <a:off x="2614418" y="2930763"/>
          <a:ext cx="3380741" cy="996805"/>
        </a:xfrm>
        <a:prstGeom prst="chevron">
          <a:avLst/>
        </a:prstGeom>
        <a:solidFill>
          <a:schemeClr val="accent3">
            <a:tint val="40000"/>
            <a:alpha val="90000"/>
            <a:hueOff val="7144569"/>
            <a:satOff val="-9195"/>
            <a:lumOff val="-717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7144569"/>
              <a:satOff val="-9195"/>
              <a:lumOff val="-71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0" tIns="31750" rIns="0" bIns="3175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5000" b="1" kern="1200" dirty="0" smtClean="0">
              <a:solidFill>
                <a:srgbClr val="002060"/>
              </a:solidFill>
            </a:rPr>
            <a:t>191н</a:t>
          </a:r>
        </a:p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1" kern="1200" dirty="0" smtClean="0">
              <a:solidFill>
                <a:srgbClr val="002060"/>
              </a:solidFill>
            </a:rPr>
            <a:t>131н от 20.08.19</a:t>
          </a:r>
          <a:endParaRPr lang="ru-RU" sz="2000" b="1" kern="1200" dirty="0">
            <a:solidFill>
              <a:srgbClr val="002060"/>
            </a:solidFill>
          </a:endParaRPr>
        </a:p>
      </dsp:txBody>
      <dsp:txXfrm>
        <a:off x="3112821" y="2930763"/>
        <a:ext cx="2383936" cy="996805"/>
      </dsp:txXfrm>
    </dsp:sp>
    <dsp:sp modelId="{11D2D810-8E23-AC4E-AD4A-8480D1BBC422}">
      <dsp:nvSpPr>
        <dsp:cNvPr id="0" name=""/>
        <dsp:cNvSpPr/>
      </dsp:nvSpPr>
      <dsp:spPr>
        <a:xfrm>
          <a:off x="5646277" y="2930763"/>
          <a:ext cx="3380741" cy="996805"/>
        </a:xfrm>
        <a:prstGeom prst="chevron">
          <a:avLst/>
        </a:prstGeom>
        <a:solidFill>
          <a:schemeClr val="accent3">
            <a:tint val="40000"/>
            <a:alpha val="90000"/>
            <a:hueOff val="8930711"/>
            <a:satOff val="-11494"/>
            <a:lumOff val="-896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8930711"/>
              <a:satOff val="-11494"/>
              <a:lumOff val="-89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0" tIns="31750" rIns="0" bIns="3175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5000" b="1" kern="1200" dirty="0" smtClean="0">
              <a:solidFill>
                <a:srgbClr val="002060"/>
              </a:solidFill>
            </a:rPr>
            <a:t>33н</a:t>
          </a:r>
        </a:p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1" kern="1200" dirty="0" smtClean="0">
              <a:solidFill>
                <a:srgbClr val="002060"/>
              </a:solidFill>
            </a:rPr>
            <a:t>166н от 16.10.19</a:t>
          </a:r>
          <a:endParaRPr lang="ru-RU" sz="2000" b="1" kern="1200" dirty="0">
            <a:solidFill>
              <a:srgbClr val="002060"/>
            </a:solidFill>
          </a:endParaRPr>
        </a:p>
      </dsp:txBody>
      <dsp:txXfrm>
        <a:off x="6144680" y="2930763"/>
        <a:ext cx="2383936" cy="996805"/>
      </dsp:txXfrm>
    </dsp:sp>
    <dsp:sp modelId="{EC454491-B7A9-46B4-8028-8946C532CEB3}">
      <dsp:nvSpPr>
        <dsp:cNvPr id="0" name=""/>
        <dsp:cNvSpPr/>
      </dsp:nvSpPr>
      <dsp:spPr>
        <a:xfrm>
          <a:off x="2306" y="4197788"/>
          <a:ext cx="3002427" cy="1200970"/>
        </a:xfrm>
        <a:prstGeom prst="chevron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50000"/>
                <a:satMod val="300000"/>
              </a:schemeClr>
            </a:gs>
            <a:gs pos="35000">
              <a:schemeClr val="accent3">
                <a:hueOff val="11250264"/>
                <a:satOff val="-16880"/>
                <a:lumOff val="-2745"/>
                <a:alphaOff val="0"/>
                <a:tint val="37000"/>
                <a:satMod val="3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17145" rIns="0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700" b="1" kern="1200" dirty="0" smtClean="0">
              <a:solidFill>
                <a:srgbClr val="002060"/>
              </a:solidFill>
            </a:rPr>
            <a:t>Декабрь 2019</a:t>
          </a:r>
          <a:endParaRPr lang="ru-RU" sz="2700" b="1" kern="1200" dirty="0">
            <a:solidFill>
              <a:srgbClr val="002060"/>
            </a:solidFill>
          </a:endParaRPr>
        </a:p>
      </dsp:txBody>
      <dsp:txXfrm>
        <a:off x="602791" y="4197788"/>
        <a:ext cx="1801457" cy="1200970"/>
      </dsp:txXfrm>
    </dsp:sp>
    <dsp:sp modelId="{080DD045-DD6A-488B-B2A5-6D15321732EA}">
      <dsp:nvSpPr>
        <dsp:cNvPr id="0" name=""/>
        <dsp:cNvSpPr/>
      </dsp:nvSpPr>
      <dsp:spPr>
        <a:xfrm>
          <a:off x="2614418" y="4299870"/>
          <a:ext cx="3380741" cy="996805"/>
        </a:xfrm>
        <a:prstGeom prst="chevron">
          <a:avLst/>
        </a:prstGeom>
        <a:solidFill>
          <a:schemeClr val="accent3">
            <a:tint val="40000"/>
            <a:alpha val="90000"/>
            <a:hueOff val="10716854"/>
            <a:satOff val="-13793"/>
            <a:lumOff val="-1075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10716854"/>
              <a:satOff val="-13793"/>
              <a:lumOff val="-107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0" tIns="31750" rIns="0" bIns="3175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5000" b="1" kern="1200" dirty="0" smtClean="0">
              <a:solidFill>
                <a:srgbClr val="002060"/>
              </a:solidFill>
            </a:rPr>
            <a:t>15н</a:t>
          </a:r>
        </a:p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1" kern="1200" dirty="0" smtClean="0">
              <a:solidFill>
                <a:srgbClr val="002060"/>
              </a:solidFill>
            </a:rPr>
            <a:t>216н от 10.12.19</a:t>
          </a:r>
          <a:endParaRPr lang="ru-RU" sz="2000" b="1" kern="1200" dirty="0">
            <a:solidFill>
              <a:srgbClr val="002060"/>
            </a:solidFill>
          </a:endParaRPr>
        </a:p>
      </dsp:txBody>
      <dsp:txXfrm>
        <a:off x="3112821" y="4299870"/>
        <a:ext cx="2383936" cy="99680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22D26F-7B09-0D49-A067-70F220D0B5B3}">
      <dsp:nvSpPr>
        <dsp:cNvPr id="0" name=""/>
        <dsp:cNvSpPr/>
      </dsp:nvSpPr>
      <dsp:spPr>
        <a:xfrm>
          <a:off x="3251" y="945584"/>
          <a:ext cx="3227278" cy="1094266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6830" tIns="18415" rIns="0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>
              <a:solidFill>
                <a:srgbClr val="002060"/>
              </a:solidFill>
            </a:rPr>
            <a:t>Февраль 2019</a:t>
          </a:r>
          <a:endParaRPr lang="ru-RU" sz="2900" b="1" kern="1200" dirty="0">
            <a:solidFill>
              <a:srgbClr val="002060"/>
            </a:solidFill>
          </a:endParaRPr>
        </a:p>
      </dsp:txBody>
      <dsp:txXfrm>
        <a:off x="550384" y="945584"/>
        <a:ext cx="2133012" cy="1094266"/>
      </dsp:txXfrm>
    </dsp:sp>
    <dsp:sp modelId="{8A238791-0CCD-1040-B179-C492FD02C917}">
      <dsp:nvSpPr>
        <dsp:cNvPr id="0" name=""/>
        <dsp:cNvSpPr/>
      </dsp:nvSpPr>
      <dsp:spPr>
        <a:xfrm>
          <a:off x="2810983" y="959994"/>
          <a:ext cx="6215090" cy="1065445"/>
        </a:xfrm>
        <a:prstGeom prst="chevron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25400" rIns="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4000" b="1" kern="1200" dirty="0" smtClean="0">
              <a:solidFill>
                <a:srgbClr val="002060"/>
              </a:solidFill>
            </a:rPr>
            <a:t>Электронная отчетность</a:t>
          </a:r>
          <a:endParaRPr lang="ru-RU" sz="4000" b="1" kern="1200" dirty="0">
            <a:solidFill>
              <a:srgbClr val="002060"/>
            </a:solidFill>
          </a:endParaRPr>
        </a:p>
      </dsp:txBody>
      <dsp:txXfrm>
        <a:off x="3343706" y="959994"/>
        <a:ext cx="5149645" cy="1065445"/>
      </dsp:txXfrm>
    </dsp:sp>
    <dsp:sp modelId="{09C87E78-7E79-B749-99B4-9D87AE993ACD}">
      <dsp:nvSpPr>
        <dsp:cNvPr id="0" name=""/>
        <dsp:cNvSpPr/>
      </dsp:nvSpPr>
      <dsp:spPr>
        <a:xfrm>
          <a:off x="3251" y="2252130"/>
          <a:ext cx="3227278" cy="1002341"/>
        </a:xfrm>
        <a:prstGeom prst="chevron">
          <a:avLst/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tint val="50000"/>
                <a:satMod val="300000"/>
              </a:schemeClr>
            </a:gs>
            <a:gs pos="35000">
              <a:schemeClr val="accent3">
                <a:hueOff val="5625132"/>
                <a:satOff val="-8440"/>
                <a:lumOff val="-1373"/>
                <a:alphaOff val="0"/>
                <a:tint val="37000"/>
                <a:satMod val="30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6830" tIns="18415" rIns="0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>
              <a:solidFill>
                <a:srgbClr val="002060"/>
              </a:solidFill>
            </a:rPr>
            <a:t>Май 2019</a:t>
          </a:r>
          <a:endParaRPr lang="ru-RU" sz="2900" b="1" kern="1200" dirty="0">
            <a:solidFill>
              <a:srgbClr val="002060"/>
            </a:solidFill>
          </a:endParaRPr>
        </a:p>
      </dsp:txBody>
      <dsp:txXfrm>
        <a:off x="504422" y="2252130"/>
        <a:ext cx="2224937" cy="1002341"/>
      </dsp:txXfrm>
    </dsp:sp>
    <dsp:sp modelId="{A2BCE841-8699-3444-84FF-348E9048EF6F}">
      <dsp:nvSpPr>
        <dsp:cNvPr id="0" name=""/>
        <dsp:cNvSpPr/>
      </dsp:nvSpPr>
      <dsp:spPr>
        <a:xfrm>
          <a:off x="2810983" y="2220578"/>
          <a:ext cx="6215090" cy="1065445"/>
        </a:xfrm>
        <a:prstGeom prst="chevron">
          <a:avLst/>
        </a:prstGeom>
        <a:solidFill>
          <a:schemeClr val="accent3">
            <a:tint val="40000"/>
            <a:alpha val="90000"/>
            <a:hueOff val="3572285"/>
            <a:satOff val="-4598"/>
            <a:lumOff val="-358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3572285"/>
              <a:satOff val="-4598"/>
              <a:lumOff val="-35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1" kern="1200" dirty="0" smtClean="0">
              <a:solidFill>
                <a:srgbClr val="002060"/>
              </a:solidFill>
            </a:rPr>
            <a:t>Изменения форм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1" kern="1200" dirty="0" smtClean="0">
              <a:solidFill>
                <a:srgbClr val="002060"/>
              </a:solidFill>
            </a:rPr>
            <a:t>0503121, 0503123, 0503721, 0503723</a:t>
          </a:r>
          <a:endParaRPr lang="ru-RU" sz="2000" b="1" kern="1200" dirty="0">
            <a:solidFill>
              <a:srgbClr val="002060"/>
            </a:solidFill>
          </a:endParaRPr>
        </a:p>
      </dsp:txBody>
      <dsp:txXfrm>
        <a:off x="3343706" y="2220578"/>
        <a:ext cx="5149645" cy="1065445"/>
      </dsp:txXfrm>
    </dsp:sp>
    <dsp:sp modelId="{048729F4-A465-134F-A9D3-FD72B751D752}">
      <dsp:nvSpPr>
        <dsp:cNvPr id="0" name=""/>
        <dsp:cNvSpPr/>
      </dsp:nvSpPr>
      <dsp:spPr>
        <a:xfrm>
          <a:off x="3251" y="3466751"/>
          <a:ext cx="3227278" cy="1076891"/>
        </a:xfrm>
        <a:prstGeom prst="chevron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50000"/>
                <a:satMod val="300000"/>
              </a:schemeClr>
            </a:gs>
            <a:gs pos="35000">
              <a:schemeClr val="accent3">
                <a:hueOff val="11250264"/>
                <a:satOff val="-16880"/>
                <a:lumOff val="-2745"/>
                <a:alphaOff val="0"/>
                <a:tint val="37000"/>
                <a:satMod val="3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6830" tIns="18415" rIns="0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>
              <a:solidFill>
                <a:srgbClr val="002060"/>
              </a:solidFill>
            </a:rPr>
            <a:t>Август</a:t>
          </a:r>
          <a:r>
            <a:rPr lang="en-US" sz="2900" b="1" kern="1200" dirty="0" smtClean="0">
              <a:solidFill>
                <a:srgbClr val="002060"/>
              </a:solidFill>
            </a:rPr>
            <a:t> /</a:t>
          </a:r>
          <a:r>
            <a:rPr lang="ru-RU" sz="2900" b="1" kern="1200" dirty="0" smtClean="0">
              <a:solidFill>
                <a:srgbClr val="002060"/>
              </a:solidFill>
            </a:rPr>
            <a:t> октябрь 2019</a:t>
          </a:r>
          <a:endParaRPr lang="ru-RU" sz="2900" b="1" kern="1200" dirty="0">
            <a:solidFill>
              <a:srgbClr val="002060"/>
            </a:solidFill>
          </a:endParaRPr>
        </a:p>
      </dsp:txBody>
      <dsp:txXfrm>
        <a:off x="541697" y="3466751"/>
        <a:ext cx="2150387" cy="1076891"/>
      </dsp:txXfrm>
    </dsp:sp>
    <dsp:sp modelId="{0ACE9C18-2340-D84D-8C85-BA80ED35A462}">
      <dsp:nvSpPr>
        <dsp:cNvPr id="0" name=""/>
        <dsp:cNvSpPr/>
      </dsp:nvSpPr>
      <dsp:spPr>
        <a:xfrm>
          <a:off x="2850314" y="3469469"/>
          <a:ext cx="3470581" cy="1071456"/>
        </a:xfrm>
        <a:prstGeom prst="chevron">
          <a:avLst/>
        </a:prstGeom>
        <a:solidFill>
          <a:schemeClr val="accent3">
            <a:tint val="40000"/>
            <a:alpha val="90000"/>
            <a:hueOff val="7144569"/>
            <a:satOff val="-9195"/>
            <a:lumOff val="-717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7144569"/>
              <a:satOff val="-9195"/>
              <a:lumOff val="-71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21590" rIns="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3400" b="1" kern="1200" dirty="0" smtClean="0">
              <a:solidFill>
                <a:srgbClr val="002060"/>
              </a:solidFill>
            </a:rPr>
            <a:t>Нацпроекты</a:t>
          </a:r>
          <a:endParaRPr lang="ru-RU" sz="3400" b="1" kern="1200" dirty="0">
            <a:solidFill>
              <a:srgbClr val="002060"/>
            </a:solidFill>
          </a:endParaRPr>
        </a:p>
      </dsp:txBody>
      <dsp:txXfrm>
        <a:off x="3386042" y="3469469"/>
        <a:ext cx="2399125" cy="1071456"/>
      </dsp:txXfrm>
    </dsp:sp>
    <dsp:sp modelId="{11D2D810-8E23-AC4E-AD4A-8480D1BBC422}">
      <dsp:nvSpPr>
        <dsp:cNvPr id="0" name=""/>
        <dsp:cNvSpPr/>
      </dsp:nvSpPr>
      <dsp:spPr>
        <a:xfrm>
          <a:off x="5955423" y="3448104"/>
          <a:ext cx="3002890" cy="1071456"/>
        </a:xfrm>
        <a:prstGeom prst="chevron">
          <a:avLst/>
        </a:prstGeom>
        <a:solidFill>
          <a:schemeClr val="accent3">
            <a:tint val="40000"/>
            <a:alpha val="90000"/>
            <a:hueOff val="10716854"/>
            <a:satOff val="-13793"/>
            <a:lumOff val="-1075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10716854"/>
              <a:satOff val="-13793"/>
              <a:lumOff val="-107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1" kern="1200" dirty="0" smtClean="0">
              <a:solidFill>
                <a:srgbClr val="002060"/>
              </a:solidFill>
            </a:rPr>
            <a:t>Отчетность при реорганизации (ликвидации)</a:t>
          </a:r>
          <a:endParaRPr lang="ru-RU" sz="2000" b="1" kern="1200" dirty="0">
            <a:solidFill>
              <a:srgbClr val="002060"/>
            </a:solidFill>
          </a:endParaRPr>
        </a:p>
      </dsp:txBody>
      <dsp:txXfrm>
        <a:off x="6491151" y="3448104"/>
        <a:ext cx="1931434" cy="107145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C9905E-1C9D-8542-B3CE-0A54A4D34AF6}">
      <dsp:nvSpPr>
        <dsp:cNvPr id="0" name=""/>
        <dsp:cNvSpPr/>
      </dsp:nvSpPr>
      <dsp:spPr>
        <a:xfrm>
          <a:off x="216668" y="2381680"/>
          <a:ext cx="2358607" cy="82136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lumMod val="20000"/>
                <a:lumOff val="80000"/>
              </a:schemeClr>
            </a:gs>
            <a:gs pos="100000">
              <a:srgbClr val="FFFCC1"/>
            </a:gs>
          </a:gsLst>
          <a:lin ang="16200000" scaled="0"/>
        </a:gra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2060"/>
              </a:solidFill>
              <a:latin typeface="Times New Roman" charset="0"/>
              <a:ea typeface="Times New Roman" charset="0"/>
              <a:cs typeface="Times New Roman" charset="0"/>
            </a:rPr>
            <a:t>Планируемые изменения</a:t>
          </a:r>
          <a:endParaRPr lang="ru-RU" sz="2400" b="1" kern="1200" dirty="0">
            <a:solidFill>
              <a:srgbClr val="002060"/>
            </a:solidFill>
            <a:latin typeface="Times New Roman" charset="0"/>
            <a:ea typeface="Times New Roman" charset="0"/>
            <a:cs typeface="Times New Roman" charset="0"/>
          </a:endParaRPr>
        </a:p>
      </dsp:txBody>
      <dsp:txXfrm>
        <a:off x="240725" y="2405737"/>
        <a:ext cx="2310493" cy="773248"/>
      </dsp:txXfrm>
    </dsp:sp>
    <dsp:sp modelId="{34577FAF-721D-164A-99B0-322B863395DD}">
      <dsp:nvSpPr>
        <dsp:cNvPr id="0" name=""/>
        <dsp:cNvSpPr/>
      </dsp:nvSpPr>
      <dsp:spPr>
        <a:xfrm rot="17128065">
          <a:off x="1671912" y="1591835"/>
          <a:ext cx="2463816" cy="26473"/>
        </a:xfrm>
        <a:custGeom>
          <a:avLst/>
          <a:gdLst/>
          <a:ahLst/>
          <a:cxnLst/>
          <a:rect l="0" t="0" r="0" b="0"/>
          <a:pathLst>
            <a:path>
              <a:moveTo>
                <a:pt x="0" y="13236"/>
              </a:moveTo>
              <a:lnTo>
                <a:pt x="2463816" y="13236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>
            <a:latin typeface="Times New Roman" charset="0"/>
            <a:ea typeface="Times New Roman" charset="0"/>
            <a:cs typeface="Times New Roman" charset="0"/>
          </a:endParaRPr>
        </a:p>
      </dsp:txBody>
      <dsp:txXfrm>
        <a:off x="2842225" y="1543477"/>
        <a:ext cx="123190" cy="123190"/>
      </dsp:txXfrm>
    </dsp:sp>
    <dsp:sp modelId="{C62FCE77-E27B-7C44-AB6B-9D51654BDAC0}">
      <dsp:nvSpPr>
        <dsp:cNvPr id="0" name=""/>
        <dsp:cNvSpPr/>
      </dsp:nvSpPr>
      <dsp:spPr>
        <a:xfrm>
          <a:off x="3232366" y="5832"/>
          <a:ext cx="5373269" cy="8239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lumMod val="25000"/>
                <a:lumOff val="75000"/>
              </a:schemeClr>
            </a:gs>
            <a:gs pos="100000">
              <a:schemeClr val="accent3">
                <a:lumMod val="20000"/>
                <a:lumOff val="80000"/>
              </a:schemeClr>
            </a:gs>
          </a:gsLst>
          <a:lin ang="16200000" scaled="0"/>
        </a:gra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2060"/>
              </a:solidFill>
              <a:latin typeface="Times New Roman" charset="0"/>
              <a:ea typeface="Times New Roman" charset="0"/>
              <a:cs typeface="Times New Roman" charset="0"/>
            </a:rPr>
            <a:t>0503152, 0503154</a:t>
          </a:r>
          <a:endParaRPr lang="ru-RU" sz="2400" b="1" kern="1200" dirty="0">
            <a:solidFill>
              <a:srgbClr val="002060"/>
            </a:solidFill>
            <a:latin typeface="Times New Roman" charset="0"/>
            <a:ea typeface="Times New Roman" charset="0"/>
            <a:cs typeface="Times New Roman" charset="0"/>
          </a:endParaRPr>
        </a:p>
      </dsp:txBody>
      <dsp:txXfrm>
        <a:off x="3256497" y="29963"/>
        <a:ext cx="5325007" cy="775638"/>
      </dsp:txXfrm>
    </dsp:sp>
    <dsp:sp modelId="{644D4354-759F-C34B-AD70-2D510C39A459}">
      <dsp:nvSpPr>
        <dsp:cNvPr id="0" name=""/>
        <dsp:cNvSpPr/>
      </dsp:nvSpPr>
      <dsp:spPr>
        <a:xfrm rot="17684292">
          <a:off x="2118716" y="2066070"/>
          <a:ext cx="1570209" cy="26473"/>
        </a:xfrm>
        <a:custGeom>
          <a:avLst/>
          <a:gdLst/>
          <a:ahLst/>
          <a:cxnLst/>
          <a:rect l="0" t="0" r="0" b="0"/>
          <a:pathLst>
            <a:path>
              <a:moveTo>
                <a:pt x="0" y="13236"/>
              </a:moveTo>
              <a:lnTo>
                <a:pt x="1570209" y="13236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>
            <a:latin typeface="Times New Roman" charset="0"/>
            <a:ea typeface="Times New Roman" charset="0"/>
            <a:cs typeface="Times New Roman" charset="0"/>
          </a:endParaRPr>
        </a:p>
      </dsp:txBody>
      <dsp:txXfrm>
        <a:off x="2864565" y="2040051"/>
        <a:ext cx="78510" cy="78510"/>
      </dsp:txXfrm>
    </dsp:sp>
    <dsp:sp modelId="{73215B9E-7308-B849-AF46-E31825A73C04}">
      <dsp:nvSpPr>
        <dsp:cNvPr id="0" name=""/>
        <dsp:cNvSpPr/>
      </dsp:nvSpPr>
      <dsp:spPr>
        <a:xfrm>
          <a:off x="3232366" y="952937"/>
          <a:ext cx="5399997" cy="8266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lumMod val="25000"/>
                <a:lumOff val="75000"/>
              </a:schemeClr>
            </a:gs>
            <a:gs pos="100000">
              <a:schemeClr val="accent3">
                <a:lumMod val="20000"/>
                <a:lumOff val="80000"/>
              </a:schemeClr>
            </a:gs>
          </a:gsLst>
          <a:lin ang="16200000" scaled="0"/>
        </a:gra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2060"/>
              </a:solidFill>
              <a:latin typeface="Times New Roman" charset="0"/>
              <a:ea typeface="Times New Roman" charset="0"/>
              <a:cs typeface="Times New Roman" charset="0"/>
            </a:rPr>
            <a:t>Таблица №4 ПЗ</a:t>
          </a:r>
          <a:endParaRPr lang="ru-RU" sz="2400" b="1" kern="1200" dirty="0">
            <a:solidFill>
              <a:srgbClr val="002060"/>
            </a:solidFill>
            <a:latin typeface="Times New Roman" charset="0"/>
            <a:ea typeface="Times New Roman" charset="0"/>
            <a:cs typeface="Times New Roman" charset="0"/>
          </a:endParaRPr>
        </a:p>
      </dsp:txBody>
      <dsp:txXfrm>
        <a:off x="3256577" y="977148"/>
        <a:ext cx="5351575" cy="778205"/>
      </dsp:txXfrm>
    </dsp:sp>
    <dsp:sp modelId="{7B256287-9227-F842-A578-5A4FBFB7071F}">
      <dsp:nvSpPr>
        <dsp:cNvPr id="0" name=""/>
        <dsp:cNvSpPr/>
      </dsp:nvSpPr>
      <dsp:spPr>
        <a:xfrm rot="19443854">
          <a:off x="2498047" y="2540985"/>
          <a:ext cx="811547" cy="26473"/>
        </a:xfrm>
        <a:custGeom>
          <a:avLst/>
          <a:gdLst/>
          <a:ahLst/>
          <a:cxnLst/>
          <a:rect l="0" t="0" r="0" b="0"/>
          <a:pathLst>
            <a:path>
              <a:moveTo>
                <a:pt x="0" y="13236"/>
              </a:moveTo>
              <a:lnTo>
                <a:pt x="811547" y="13236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883532" y="2533933"/>
        <a:ext cx="40577" cy="40577"/>
      </dsp:txXfrm>
    </dsp:sp>
    <dsp:sp modelId="{DD9CF809-2EA2-A546-ACD1-6DA4558303AE}">
      <dsp:nvSpPr>
        <dsp:cNvPr id="0" name=""/>
        <dsp:cNvSpPr/>
      </dsp:nvSpPr>
      <dsp:spPr>
        <a:xfrm>
          <a:off x="3232366" y="1902769"/>
          <a:ext cx="5399997" cy="8266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lumMod val="25000"/>
                <a:lumOff val="75000"/>
              </a:schemeClr>
            </a:gs>
            <a:gs pos="100000">
              <a:schemeClr val="accent3">
                <a:lumMod val="20000"/>
                <a:lumOff val="80000"/>
              </a:schemeClr>
            </a:gs>
          </a:gsLst>
          <a:lin ang="16200000" scaled="0"/>
        </a:gra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2060"/>
              </a:solidFill>
              <a:latin typeface="Times New Roman" charset="0"/>
              <a:ea typeface="Times New Roman" charset="0"/>
              <a:cs typeface="Times New Roman" charset="0"/>
            </a:rPr>
            <a:t>0503173, 0503773</a:t>
          </a:r>
          <a:endParaRPr lang="ru-RU" sz="2400" b="1" kern="1200" dirty="0">
            <a:solidFill>
              <a:srgbClr val="002060"/>
            </a:solidFill>
            <a:latin typeface="Times New Roman" charset="0"/>
            <a:ea typeface="Times New Roman" charset="0"/>
            <a:cs typeface="Times New Roman" charset="0"/>
          </a:endParaRPr>
        </a:p>
      </dsp:txBody>
      <dsp:txXfrm>
        <a:off x="3256577" y="1926980"/>
        <a:ext cx="5351575" cy="778205"/>
      </dsp:txXfrm>
    </dsp:sp>
    <dsp:sp modelId="{91CB2A4A-561F-432A-9DE5-00E3B578A7A5}">
      <dsp:nvSpPr>
        <dsp:cNvPr id="0" name=""/>
        <dsp:cNvSpPr/>
      </dsp:nvSpPr>
      <dsp:spPr>
        <a:xfrm rot="2146775">
          <a:off x="2498846" y="3015901"/>
          <a:ext cx="809949" cy="26473"/>
        </a:xfrm>
        <a:custGeom>
          <a:avLst/>
          <a:gdLst/>
          <a:ahLst/>
          <a:cxnLst/>
          <a:rect l="0" t="0" r="0" b="0"/>
          <a:pathLst>
            <a:path>
              <a:moveTo>
                <a:pt x="0" y="13236"/>
              </a:moveTo>
              <a:lnTo>
                <a:pt x="809949" y="13236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883572" y="3008889"/>
        <a:ext cx="40497" cy="40497"/>
      </dsp:txXfrm>
    </dsp:sp>
    <dsp:sp modelId="{2FFCA07A-236C-419C-8442-472A6741855C}">
      <dsp:nvSpPr>
        <dsp:cNvPr id="0" name=""/>
        <dsp:cNvSpPr/>
      </dsp:nvSpPr>
      <dsp:spPr>
        <a:xfrm>
          <a:off x="3232366" y="2852600"/>
          <a:ext cx="5399997" cy="8266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lumMod val="25000"/>
                <a:lumOff val="75000"/>
              </a:schemeClr>
            </a:gs>
            <a:gs pos="100000">
              <a:schemeClr val="accent3">
                <a:lumMod val="20000"/>
                <a:lumOff val="80000"/>
              </a:schemeClr>
            </a:gs>
          </a:gsLst>
          <a:lin ang="16200000" scaled="0"/>
        </a:gra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2060"/>
              </a:solidFill>
              <a:latin typeface="Times New Roman" charset="0"/>
              <a:ea typeface="Times New Roman" charset="0"/>
              <a:cs typeface="Times New Roman" charset="0"/>
            </a:rPr>
            <a:t>Уточнение порядка заполнения Справки 0503125</a:t>
          </a:r>
          <a:endParaRPr lang="ru-RU" sz="2400" b="1" kern="1200" dirty="0">
            <a:solidFill>
              <a:srgbClr val="002060"/>
            </a:solidFill>
            <a:latin typeface="Times New Roman" charset="0"/>
            <a:ea typeface="Times New Roman" charset="0"/>
            <a:cs typeface="Times New Roman" charset="0"/>
          </a:endParaRPr>
        </a:p>
      </dsp:txBody>
      <dsp:txXfrm>
        <a:off x="3256577" y="2876811"/>
        <a:ext cx="5351575" cy="778205"/>
      </dsp:txXfrm>
    </dsp:sp>
    <dsp:sp modelId="{9DC5E267-E3C3-4E9D-A619-2E0DFA8A0BEA}">
      <dsp:nvSpPr>
        <dsp:cNvPr id="0" name=""/>
        <dsp:cNvSpPr/>
      </dsp:nvSpPr>
      <dsp:spPr>
        <a:xfrm rot="3817029">
          <a:off x="2133861" y="3490817"/>
          <a:ext cx="1588873" cy="26473"/>
        </a:xfrm>
        <a:custGeom>
          <a:avLst/>
          <a:gdLst/>
          <a:ahLst/>
          <a:cxnLst/>
          <a:rect l="0" t="0" r="0" b="0"/>
          <a:pathLst>
            <a:path>
              <a:moveTo>
                <a:pt x="0" y="13236"/>
              </a:moveTo>
              <a:lnTo>
                <a:pt x="1588873" y="13236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888575" y="3464332"/>
        <a:ext cx="79443" cy="79443"/>
      </dsp:txXfrm>
    </dsp:sp>
    <dsp:sp modelId="{2BA51881-A64A-49E7-81D4-91C888A5712F}">
      <dsp:nvSpPr>
        <dsp:cNvPr id="0" name=""/>
        <dsp:cNvSpPr/>
      </dsp:nvSpPr>
      <dsp:spPr>
        <a:xfrm>
          <a:off x="3281319" y="3802432"/>
          <a:ext cx="5399997" cy="8266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lumMod val="25000"/>
                <a:lumOff val="75000"/>
              </a:schemeClr>
            </a:gs>
            <a:gs pos="100000">
              <a:schemeClr val="accent3">
                <a:lumMod val="20000"/>
                <a:lumOff val="80000"/>
              </a:schemeClr>
            </a:gs>
          </a:gsLst>
          <a:lin ang="16200000" scaled="0"/>
        </a:gra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2060"/>
              </a:solidFill>
              <a:latin typeface="Times New Roman" charset="0"/>
              <a:ea typeface="Times New Roman" charset="0"/>
              <a:cs typeface="Times New Roman" charset="0"/>
            </a:rPr>
            <a:t>Консолидация 0503320, 0503321, 0503369</a:t>
          </a:r>
          <a:endParaRPr lang="ru-RU" sz="2400" b="1" kern="1200" dirty="0">
            <a:solidFill>
              <a:srgbClr val="002060"/>
            </a:solidFill>
            <a:latin typeface="Times New Roman" charset="0"/>
            <a:ea typeface="Times New Roman" charset="0"/>
            <a:cs typeface="Times New Roman" charset="0"/>
          </a:endParaRPr>
        </a:p>
      </dsp:txBody>
      <dsp:txXfrm>
        <a:off x="3305530" y="3826643"/>
        <a:ext cx="5351575" cy="778205"/>
      </dsp:txXfrm>
    </dsp:sp>
    <dsp:sp modelId="{8ED17D88-C5FC-4C7D-B863-35FBC1355A4C}">
      <dsp:nvSpPr>
        <dsp:cNvPr id="0" name=""/>
        <dsp:cNvSpPr/>
      </dsp:nvSpPr>
      <dsp:spPr>
        <a:xfrm rot="4405920">
          <a:off x="1690290" y="3965733"/>
          <a:ext cx="2476014" cy="26473"/>
        </a:xfrm>
        <a:custGeom>
          <a:avLst/>
          <a:gdLst/>
          <a:ahLst/>
          <a:cxnLst/>
          <a:rect l="0" t="0" r="0" b="0"/>
          <a:pathLst>
            <a:path>
              <a:moveTo>
                <a:pt x="0" y="13236"/>
              </a:moveTo>
              <a:lnTo>
                <a:pt x="2476014" y="13236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2866397" y="3917069"/>
        <a:ext cx="123800" cy="123800"/>
      </dsp:txXfrm>
    </dsp:sp>
    <dsp:sp modelId="{0D77692D-74D1-437D-91AD-62CF84CD2109}">
      <dsp:nvSpPr>
        <dsp:cNvPr id="0" name=""/>
        <dsp:cNvSpPr/>
      </dsp:nvSpPr>
      <dsp:spPr>
        <a:xfrm>
          <a:off x="3281319" y="4752263"/>
          <a:ext cx="5399997" cy="826627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FFCCFF"/>
            </a:gs>
            <a:gs pos="100000">
              <a:schemeClr val="accent6">
                <a:lumMod val="40000"/>
                <a:lumOff val="60000"/>
              </a:schemeClr>
            </a:gs>
          </a:gsLst>
          <a:lin ang="16200000" scaled="0"/>
        </a:gra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2060"/>
              </a:solidFill>
              <a:latin typeface="Times New Roman" charset="0"/>
              <a:ea typeface="Times New Roman" charset="0"/>
              <a:cs typeface="Times New Roman" charset="0"/>
            </a:rPr>
            <a:t>Консолидация по счету 030305000</a:t>
          </a:r>
          <a:endParaRPr lang="ru-RU" sz="2400" b="1" kern="1200" dirty="0">
            <a:solidFill>
              <a:srgbClr val="002060"/>
            </a:solidFill>
            <a:latin typeface="Times New Roman" charset="0"/>
            <a:ea typeface="Times New Roman" charset="0"/>
            <a:cs typeface="Times New Roman" charset="0"/>
          </a:endParaRPr>
        </a:p>
      </dsp:txBody>
      <dsp:txXfrm>
        <a:off x="3305530" y="4776474"/>
        <a:ext cx="5351575" cy="77820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412A41-04EE-4A7B-8AC1-D6E240366CDB}">
      <dsp:nvSpPr>
        <dsp:cNvPr id="0" name=""/>
        <dsp:cNvSpPr/>
      </dsp:nvSpPr>
      <dsp:spPr>
        <a:xfrm>
          <a:off x="2181" y="102849"/>
          <a:ext cx="1913999" cy="95699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68580" rIns="102870" bIns="6858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400" b="1" kern="1200" dirty="0" smtClean="0"/>
            <a:t>2019</a:t>
          </a:r>
          <a:endParaRPr lang="ru-RU" sz="5400" b="1" kern="1200" dirty="0"/>
        </a:p>
      </dsp:txBody>
      <dsp:txXfrm>
        <a:off x="30211" y="130879"/>
        <a:ext cx="1857939" cy="900939"/>
      </dsp:txXfrm>
    </dsp:sp>
    <dsp:sp modelId="{1A20ECFD-B6F9-46C2-BAFB-13FB57D0DBC5}">
      <dsp:nvSpPr>
        <dsp:cNvPr id="0" name=""/>
        <dsp:cNvSpPr/>
      </dsp:nvSpPr>
      <dsp:spPr>
        <a:xfrm>
          <a:off x="193581" y="1059848"/>
          <a:ext cx="191399" cy="7177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7749"/>
              </a:lnTo>
              <a:lnTo>
                <a:pt x="191399" y="717749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2D3D8B-4959-42A6-AFDB-A98460B5B965}">
      <dsp:nvSpPr>
        <dsp:cNvPr id="0" name=""/>
        <dsp:cNvSpPr/>
      </dsp:nvSpPr>
      <dsp:spPr>
        <a:xfrm>
          <a:off x="384980" y="1299098"/>
          <a:ext cx="3908110" cy="9569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3345" tIns="62230" rIns="93345" bIns="62230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900" b="1" kern="1200" dirty="0" smtClean="0"/>
            <a:t>0503163*</a:t>
          </a:r>
          <a:endParaRPr lang="ru-RU" sz="4900" b="1" kern="1200" dirty="0"/>
        </a:p>
      </dsp:txBody>
      <dsp:txXfrm>
        <a:off x="413010" y="1327128"/>
        <a:ext cx="3852050" cy="900939"/>
      </dsp:txXfrm>
    </dsp:sp>
    <dsp:sp modelId="{E1E01C64-55DC-43F8-AFB7-D41B1FC50AA0}">
      <dsp:nvSpPr>
        <dsp:cNvPr id="0" name=""/>
        <dsp:cNvSpPr/>
      </dsp:nvSpPr>
      <dsp:spPr>
        <a:xfrm>
          <a:off x="193581" y="1059848"/>
          <a:ext cx="191399" cy="19139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13999"/>
              </a:lnTo>
              <a:lnTo>
                <a:pt x="191399" y="1913999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A57FBE-6898-4934-9716-46C7294BC509}">
      <dsp:nvSpPr>
        <dsp:cNvPr id="0" name=""/>
        <dsp:cNvSpPr/>
      </dsp:nvSpPr>
      <dsp:spPr>
        <a:xfrm>
          <a:off x="384980" y="2495348"/>
          <a:ext cx="3908110" cy="9569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3345" tIns="62230" rIns="93345" bIns="62230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900" b="1" kern="1200" dirty="0" smtClean="0"/>
            <a:t>0503762</a:t>
          </a:r>
          <a:endParaRPr lang="ru-RU" sz="4900" b="1" kern="1200" dirty="0"/>
        </a:p>
      </dsp:txBody>
      <dsp:txXfrm>
        <a:off x="413010" y="2523378"/>
        <a:ext cx="3852050" cy="900939"/>
      </dsp:txXfrm>
    </dsp:sp>
    <dsp:sp modelId="{F3A8A4BD-3E5F-4BB0-AB28-398E711A06DE}">
      <dsp:nvSpPr>
        <dsp:cNvPr id="0" name=""/>
        <dsp:cNvSpPr/>
      </dsp:nvSpPr>
      <dsp:spPr>
        <a:xfrm>
          <a:off x="193581" y="1059848"/>
          <a:ext cx="191399" cy="31102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10248"/>
              </a:lnTo>
              <a:lnTo>
                <a:pt x="191399" y="3110248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0E9A1D-3710-44F2-9F6D-A2E4985322E6}">
      <dsp:nvSpPr>
        <dsp:cNvPr id="0" name=""/>
        <dsp:cNvSpPr/>
      </dsp:nvSpPr>
      <dsp:spPr>
        <a:xfrm>
          <a:off x="384980" y="3691597"/>
          <a:ext cx="3908110" cy="9569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3345" tIns="62230" rIns="93345" bIns="62230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900" b="1" kern="1200" dirty="0" smtClean="0"/>
            <a:t>Таблица №5*</a:t>
          </a:r>
          <a:endParaRPr lang="ru-RU" sz="4900" b="1" kern="1200" dirty="0"/>
        </a:p>
      </dsp:txBody>
      <dsp:txXfrm>
        <a:off x="413010" y="3719627"/>
        <a:ext cx="3852050" cy="900939"/>
      </dsp:txXfrm>
    </dsp:sp>
    <dsp:sp modelId="{4CFD5A1D-90AE-4754-8BBE-5AA06CE73A12}">
      <dsp:nvSpPr>
        <dsp:cNvPr id="0" name=""/>
        <dsp:cNvSpPr/>
      </dsp:nvSpPr>
      <dsp:spPr>
        <a:xfrm>
          <a:off x="193581" y="1059848"/>
          <a:ext cx="191399" cy="43064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06497"/>
              </a:lnTo>
              <a:lnTo>
                <a:pt x="191399" y="4306497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46950D-9983-4DC2-BBFD-CE29C2E387F9}">
      <dsp:nvSpPr>
        <dsp:cNvPr id="0" name=""/>
        <dsp:cNvSpPr/>
      </dsp:nvSpPr>
      <dsp:spPr>
        <a:xfrm>
          <a:off x="384980" y="4887847"/>
          <a:ext cx="3908110" cy="9569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3345" tIns="62230" rIns="93345" bIns="62230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900" b="1" kern="1200" dirty="0" smtClean="0"/>
            <a:t>Таблица №7*</a:t>
          </a:r>
          <a:endParaRPr lang="ru-RU" sz="4900" b="1" kern="1200" dirty="0"/>
        </a:p>
      </dsp:txBody>
      <dsp:txXfrm>
        <a:off x="413010" y="4915877"/>
        <a:ext cx="3852050" cy="900939"/>
      </dsp:txXfrm>
    </dsp:sp>
    <dsp:sp modelId="{A6D3CE8F-F966-47EC-BEA4-6C6C73DA2AF4}">
      <dsp:nvSpPr>
        <dsp:cNvPr id="0" name=""/>
        <dsp:cNvSpPr/>
      </dsp:nvSpPr>
      <dsp:spPr>
        <a:xfrm>
          <a:off x="4388791" y="102849"/>
          <a:ext cx="1913999" cy="95699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68580" rIns="102870" bIns="6858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400" b="1" kern="1200" dirty="0" smtClean="0"/>
            <a:t>2020</a:t>
          </a:r>
          <a:endParaRPr lang="ru-RU" sz="5400" b="1" kern="1200" dirty="0"/>
        </a:p>
      </dsp:txBody>
      <dsp:txXfrm>
        <a:off x="4416821" y="130879"/>
        <a:ext cx="1857939" cy="900939"/>
      </dsp:txXfrm>
    </dsp:sp>
    <dsp:sp modelId="{E670D7DD-957A-44CC-87AA-4BAE41DFCE11}">
      <dsp:nvSpPr>
        <dsp:cNvPr id="0" name=""/>
        <dsp:cNvSpPr/>
      </dsp:nvSpPr>
      <dsp:spPr>
        <a:xfrm>
          <a:off x="4580191" y="1059848"/>
          <a:ext cx="191399" cy="7177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7749"/>
              </a:lnTo>
              <a:lnTo>
                <a:pt x="191399" y="717749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63C1A0-96BD-44B8-B1E1-DDA045FE134A}">
      <dsp:nvSpPr>
        <dsp:cNvPr id="0" name=""/>
        <dsp:cNvSpPr/>
      </dsp:nvSpPr>
      <dsp:spPr>
        <a:xfrm>
          <a:off x="4771591" y="1299098"/>
          <a:ext cx="3908110" cy="9569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3345" tIns="62230" rIns="93345" bIns="62230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900" b="1" kern="1200" dirty="0" smtClean="0"/>
            <a:t>0503161*</a:t>
          </a:r>
          <a:endParaRPr lang="ru-RU" sz="4900" b="1" kern="1200" dirty="0"/>
        </a:p>
      </dsp:txBody>
      <dsp:txXfrm>
        <a:off x="4799621" y="1327128"/>
        <a:ext cx="3852050" cy="900939"/>
      </dsp:txXfrm>
    </dsp:sp>
    <dsp:sp modelId="{D5157522-B7BB-4B89-B371-AF56C14009A8}">
      <dsp:nvSpPr>
        <dsp:cNvPr id="0" name=""/>
        <dsp:cNvSpPr/>
      </dsp:nvSpPr>
      <dsp:spPr>
        <a:xfrm>
          <a:off x="4580191" y="1059848"/>
          <a:ext cx="191399" cy="19139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13999"/>
              </a:lnTo>
              <a:lnTo>
                <a:pt x="191399" y="1913999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2A3166-8BC2-4E14-862D-A2D065C17980}">
      <dsp:nvSpPr>
        <dsp:cNvPr id="0" name=""/>
        <dsp:cNvSpPr/>
      </dsp:nvSpPr>
      <dsp:spPr>
        <a:xfrm>
          <a:off x="4771591" y="2495348"/>
          <a:ext cx="3908110" cy="9569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3345" tIns="62230" rIns="93345" bIns="62230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900" b="1" kern="1200" dirty="0" smtClean="0"/>
            <a:t>0503361*</a:t>
          </a:r>
          <a:endParaRPr lang="ru-RU" sz="4900" b="1" kern="1200" dirty="0"/>
        </a:p>
      </dsp:txBody>
      <dsp:txXfrm>
        <a:off x="4799621" y="2523378"/>
        <a:ext cx="3852050" cy="900939"/>
      </dsp:txXfrm>
    </dsp:sp>
    <dsp:sp modelId="{3E89D88E-D0F1-478B-8D85-5DCABE9531ED}">
      <dsp:nvSpPr>
        <dsp:cNvPr id="0" name=""/>
        <dsp:cNvSpPr/>
      </dsp:nvSpPr>
      <dsp:spPr>
        <a:xfrm>
          <a:off x="4580191" y="1059848"/>
          <a:ext cx="191399" cy="31102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10248"/>
              </a:lnTo>
              <a:lnTo>
                <a:pt x="191399" y="3110248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554360-72C2-419B-A83B-D6B4C1BF4974}">
      <dsp:nvSpPr>
        <dsp:cNvPr id="0" name=""/>
        <dsp:cNvSpPr/>
      </dsp:nvSpPr>
      <dsp:spPr>
        <a:xfrm>
          <a:off x="4771591" y="3691597"/>
          <a:ext cx="3908110" cy="9569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3345" tIns="62230" rIns="93345" bIns="62230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900" b="1" kern="1200" dirty="0" smtClean="0"/>
            <a:t>0503761*</a:t>
          </a:r>
          <a:endParaRPr lang="ru-RU" sz="4900" b="1" kern="1200" dirty="0"/>
        </a:p>
      </dsp:txBody>
      <dsp:txXfrm>
        <a:off x="4799621" y="3719627"/>
        <a:ext cx="3852050" cy="90093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DDBD83-8FBC-034A-8A02-C334E7B911C2}">
      <dsp:nvSpPr>
        <dsp:cNvPr id="0" name=""/>
        <dsp:cNvSpPr/>
      </dsp:nvSpPr>
      <dsp:spPr>
        <a:xfrm>
          <a:off x="0" y="470014"/>
          <a:ext cx="8759868" cy="1275770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254000" bIns="202529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>
              <a:latin typeface="Times New Roman" charset="0"/>
              <a:ea typeface="Times New Roman" charset="0"/>
              <a:cs typeface="Times New Roman" charset="0"/>
            </a:rPr>
            <a:t>2018 год</a:t>
          </a:r>
          <a:endParaRPr lang="ru-RU" sz="2500" b="1" kern="1200" dirty="0">
            <a:latin typeface="Times New Roman" charset="0"/>
            <a:ea typeface="Times New Roman" charset="0"/>
            <a:cs typeface="Times New Roman" charset="0"/>
          </a:endParaRPr>
        </a:p>
      </dsp:txBody>
      <dsp:txXfrm>
        <a:off x="0" y="788957"/>
        <a:ext cx="8440926" cy="637885"/>
      </dsp:txXfrm>
    </dsp:sp>
    <dsp:sp modelId="{3AC9191A-6D1E-AF4C-AA29-2FF05DAFA1C2}">
      <dsp:nvSpPr>
        <dsp:cNvPr id="0" name=""/>
        <dsp:cNvSpPr/>
      </dsp:nvSpPr>
      <dsp:spPr>
        <a:xfrm>
          <a:off x="0" y="1453818"/>
          <a:ext cx="2698039" cy="245760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charset="0"/>
              <a:ea typeface="Times New Roman" charset="0"/>
              <a:cs typeface="Times New Roman" charset="0"/>
            </a:rPr>
            <a:t>Оптимизация форм отчетности</a:t>
          </a:r>
          <a:endParaRPr lang="ru-RU" sz="2400" kern="1200" dirty="0">
            <a:latin typeface="Times New Roman" charset="0"/>
            <a:ea typeface="Times New Roman" charset="0"/>
            <a:cs typeface="Times New Roman" charset="0"/>
          </a:endParaRPr>
        </a:p>
      </dsp:txBody>
      <dsp:txXfrm>
        <a:off x="0" y="1453818"/>
        <a:ext cx="2698039" cy="2457603"/>
      </dsp:txXfrm>
    </dsp:sp>
    <dsp:sp modelId="{8B600BCE-F2DF-9E4C-AF29-773E140FC532}">
      <dsp:nvSpPr>
        <dsp:cNvPr id="0" name=""/>
        <dsp:cNvSpPr/>
      </dsp:nvSpPr>
      <dsp:spPr>
        <a:xfrm>
          <a:off x="2698039" y="895271"/>
          <a:ext cx="6061828" cy="1275770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254000" bIns="202529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>
              <a:latin typeface="Times New Roman" charset="0"/>
              <a:ea typeface="Times New Roman" charset="0"/>
              <a:cs typeface="Times New Roman" charset="0"/>
            </a:rPr>
            <a:t>2019 год</a:t>
          </a:r>
          <a:endParaRPr lang="ru-RU" sz="2500" b="1" kern="1200" dirty="0">
            <a:latin typeface="Times New Roman" charset="0"/>
            <a:ea typeface="Times New Roman" charset="0"/>
            <a:cs typeface="Times New Roman" charset="0"/>
          </a:endParaRPr>
        </a:p>
      </dsp:txBody>
      <dsp:txXfrm>
        <a:off x="2698039" y="1214214"/>
        <a:ext cx="5742886" cy="637885"/>
      </dsp:txXfrm>
    </dsp:sp>
    <dsp:sp modelId="{5FEA3F40-1FB7-064C-AEFF-5D649EB343D6}">
      <dsp:nvSpPr>
        <dsp:cNvPr id="0" name=""/>
        <dsp:cNvSpPr/>
      </dsp:nvSpPr>
      <dsp:spPr>
        <a:xfrm>
          <a:off x="2698039" y="1879074"/>
          <a:ext cx="2698039" cy="245760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charset="0"/>
              <a:ea typeface="Times New Roman" charset="0"/>
              <a:cs typeface="Times New Roman" charset="0"/>
            </a:rPr>
            <a:t>Нацпроекты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charset="0"/>
              <a:ea typeface="Times New Roman" charset="0"/>
              <a:cs typeface="Times New Roman" charset="0"/>
            </a:rPr>
            <a:t>Оптимизация форм отчетности</a:t>
          </a:r>
        </a:p>
      </dsp:txBody>
      <dsp:txXfrm>
        <a:off x="2698039" y="1879074"/>
        <a:ext cx="2698039" cy="2457603"/>
      </dsp:txXfrm>
    </dsp:sp>
    <dsp:sp modelId="{8FBB130F-FE1A-534A-8E25-00DE09C136C1}">
      <dsp:nvSpPr>
        <dsp:cNvPr id="0" name=""/>
        <dsp:cNvSpPr/>
      </dsp:nvSpPr>
      <dsp:spPr>
        <a:xfrm>
          <a:off x="5396078" y="1320528"/>
          <a:ext cx="3363789" cy="1275770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254000" bIns="202529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>
              <a:latin typeface="Times New Roman" charset="0"/>
              <a:ea typeface="Times New Roman" charset="0"/>
              <a:cs typeface="Times New Roman" charset="0"/>
            </a:rPr>
            <a:t>2020 </a:t>
          </a:r>
          <a:r>
            <a:rPr lang="mr-IN" sz="2500" b="1" kern="1200" dirty="0" smtClean="0">
              <a:latin typeface="Times New Roman" charset="0"/>
              <a:ea typeface="Times New Roman" charset="0"/>
              <a:cs typeface="Times New Roman" charset="0"/>
            </a:rPr>
            <a:t>–</a:t>
          </a:r>
          <a:r>
            <a:rPr lang="ru-RU" sz="2500" b="1" kern="1200" dirty="0" smtClean="0">
              <a:latin typeface="Times New Roman" charset="0"/>
              <a:ea typeface="Times New Roman" charset="0"/>
              <a:cs typeface="Times New Roman" charset="0"/>
            </a:rPr>
            <a:t> 2022 гг.</a:t>
          </a:r>
          <a:endParaRPr lang="ru-RU" sz="2500" b="1" kern="1200" dirty="0">
            <a:latin typeface="Times New Roman" charset="0"/>
            <a:ea typeface="Times New Roman" charset="0"/>
            <a:cs typeface="Times New Roman" charset="0"/>
          </a:endParaRPr>
        </a:p>
      </dsp:txBody>
      <dsp:txXfrm>
        <a:off x="5396078" y="1639471"/>
        <a:ext cx="3044847" cy="637885"/>
      </dsp:txXfrm>
    </dsp:sp>
    <dsp:sp modelId="{ED9D0C96-C008-E34D-9A76-8E825109095E}">
      <dsp:nvSpPr>
        <dsp:cNvPr id="0" name=""/>
        <dsp:cNvSpPr/>
      </dsp:nvSpPr>
      <dsp:spPr>
        <a:xfrm>
          <a:off x="5396078" y="2343659"/>
          <a:ext cx="2698039" cy="317989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charset="0"/>
              <a:ea typeface="Times New Roman" charset="0"/>
              <a:cs typeface="Times New Roman" charset="0"/>
            </a:rPr>
            <a:t>Расширение периметра консолидации</a:t>
          </a:r>
          <a:endParaRPr lang="ru-RU" sz="2400" kern="1200" dirty="0">
            <a:latin typeface="Times New Roman" charset="0"/>
            <a:ea typeface="Times New Roman" charset="0"/>
            <a:cs typeface="Times New Roman" charset="0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charset="0"/>
              <a:ea typeface="Times New Roman" charset="0"/>
              <a:cs typeface="Times New Roman" charset="0"/>
            </a:rPr>
            <a:t>Новый ППО (муниципальный округ)</a:t>
          </a:r>
          <a:endParaRPr lang="ru-RU" sz="2400" kern="1200" dirty="0">
            <a:latin typeface="Times New Roman" charset="0"/>
            <a:ea typeface="Times New Roman" charset="0"/>
            <a:cs typeface="Times New Roman" charset="0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charset="0"/>
              <a:ea typeface="Times New Roman" charset="0"/>
              <a:cs typeface="Times New Roman" charset="0"/>
            </a:rPr>
            <a:t>Отчетность в весеннюю сессию</a:t>
          </a:r>
          <a:endParaRPr lang="ru-RU" sz="2400" kern="1200" dirty="0"/>
        </a:p>
      </dsp:txBody>
      <dsp:txXfrm>
        <a:off x="5396078" y="2343659"/>
        <a:ext cx="2698039" cy="31798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9" y="2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2487D5-B714-7E4A-B570-3D34B091A04A}" type="datetimeFigureOut">
              <a:rPr lang="en-US" smtClean="0"/>
              <a:pPr/>
              <a:t>1/21/2020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9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35AF29-335D-A348-BBFE-1B6F99F3EC6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994377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9" y="2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DA8CF0-9288-6E43-8350-3311193DC481}" type="datetimeFigureOut">
              <a:rPr lang="en-US" smtClean="0"/>
              <a:pPr/>
              <a:t>1/21/2020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8"/>
            <a:ext cx="5438140" cy="4466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9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3E209D-CC24-404D-BA45-4E524A11697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08380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45505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446476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72927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9610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87484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37914" y="273554"/>
            <a:ext cx="4981978" cy="234446"/>
          </a:xfrm>
          <a:prstGeom prst="rect">
            <a:avLst/>
          </a:prstGeom>
        </p:spPr>
      </p:pic>
      <p:sp>
        <p:nvSpPr>
          <p:cNvPr id="8" name="Slide Number Placeholder 12"/>
          <p:cNvSpPr txBox="1">
            <a:spLocks/>
          </p:cNvSpPr>
          <p:nvPr userDrawn="1"/>
        </p:nvSpPr>
        <p:spPr>
          <a:xfrm>
            <a:off x="8516509" y="97634"/>
            <a:ext cx="848799" cy="537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2200" kern="1200">
                <a:solidFill>
                  <a:srgbClr val="DEAA46"/>
                </a:solidFill>
                <a:latin typeface="DINPro-Light"/>
                <a:ea typeface="+mn-ea"/>
                <a:cs typeface="DINPro-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4878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854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00824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11909" y="207421"/>
            <a:ext cx="7920182" cy="380232"/>
          </a:xfrm>
        </p:spPr>
        <p:txBody>
          <a:bodyPr/>
          <a:lstStyle>
            <a:lvl1pPr>
              <a:defRPr sz="2471" b="1" i="0">
                <a:solidFill>
                  <a:srgbClr val="252523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16338" y="1172023"/>
            <a:ext cx="8711322" cy="244362"/>
          </a:xfrm>
        </p:spPr>
        <p:txBody>
          <a:bodyPr/>
          <a:lstStyle>
            <a:lvl1pPr>
              <a:defRPr sz="1588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226B11-92FD-43EB-B003-B0D0C88432D8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21.01.2020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CAACBE-3CA2-42B4-BAD1-73B4871560E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48454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2"/>
          <p:cNvSpPr txBox="1">
            <a:spLocks/>
          </p:cNvSpPr>
          <p:nvPr userDrawn="1"/>
        </p:nvSpPr>
        <p:spPr>
          <a:xfrm>
            <a:off x="8516509" y="97634"/>
            <a:ext cx="848799" cy="537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2200" kern="1200">
                <a:solidFill>
                  <a:srgbClr val="DEAA46"/>
                </a:solidFill>
                <a:latin typeface="DINPro-Light"/>
                <a:ea typeface="+mn-ea"/>
                <a:cs typeface="DINPro-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9539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4258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414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469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7228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3582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8236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317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4">
            <a:alphaModFix amt="33000"/>
            <a:lum bright="20000"/>
          </a:blip>
          <a:stretch>
            <a:fillRect/>
          </a:stretch>
        </p:blipFill>
        <p:spPr>
          <a:xfrm>
            <a:off x="5334759" y="-451827"/>
            <a:ext cx="4584602" cy="5030792"/>
          </a:xfrm>
          <a:prstGeom prst="rect">
            <a:avLst/>
          </a:prstGeom>
        </p:spPr>
      </p:pic>
      <p:sp>
        <p:nvSpPr>
          <p:cNvPr id="982" name="AutoShape 981"/>
          <p:cNvSpPr>
            <a:spLocks noChangeAspect="1" noChangeArrowheads="1" noTextEdit="1"/>
          </p:cNvSpPr>
          <p:nvPr userDrawn="1"/>
        </p:nvSpPr>
        <p:spPr bwMode="auto">
          <a:xfrm>
            <a:off x="309563" y="247650"/>
            <a:ext cx="178752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983" name="Group 1183"/>
          <p:cNvGrpSpPr>
            <a:grpSpLocks/>
          </p:cNvGrpSpPr>
          <p:nvPr userDrawn="1"/>
        </p:nvGrpSpPr>
        <p:grpSpPr bwMode="auto">
          <a:xfrm>
            <a:off x="309563" y="244475"/>
            <a:ext cx="250825" cy="481013"/>
            <a:chOff x="195" y="154"/>
            <a:chExt cx="158" cy="303"/>
          </a:xfrm>
        </p:grpSpPr>
        <p:sp>
          <p:nvSpPr>
            <p:cNvPr id="1758" name="Freeform 983"/>
            <p:cNvSpPr>
              <a:spLocks noEditPoints="1"/>
            </p:cNvSpPr>
            <p:nvPr userDrawn="1"/>
          </p:nvSpPr>
          <p:spPr bwMode="auto">
            <a:xfrm>
              <a:off x="195" y="196"/>
              <a:ext cx="136" cy="261"/>
            </a:xfrm>
            <a:custGeom>
              <a:avLst/>
              <a:gdLst>
                <a:gd name="T0" fmla="*/ 284 w 304"/>
                <a:gd name="T1" fmla="*/ 540 h 573"/>
                <a:gd name="T2" fmla="*/ 283 w 304"/>
                <a:gd name="T3" fmla="*/ 491 h 573"/>
                <a:gd name="T4" fmla="*/ 252 w 304"/>
                <a:gd name="T5" fmla="*/ 499 h 573"/>
                <a:gd name="T6" fmla="*/ 248 w 304"/>
                <a:gd name="T7" fmla="*/ 484 h 573"/>
                <a:gd name="T8" fmla="*/ 244 w 304"/>
                <a:gd name="T9" fmla="*/ 514 h 573"/>
                <a:gd name="T10" fmla="*/ 304 w 304"/>
                <a:gd name="T11" fmla="*/ 573 h 573"/>
                <a:gd name="T12" fmla="*/ 272 w 304"/>
                <a:gd name="T13" fmla="*/ 559 h 573"/>
                <a:gd name="T14" fmla="*/ 206 w 304"/>
                <a:gd name="T15" fmla="*/ 522 h 573"/>
                <a:gd name="T16" fmla="*/ 184 w 304"/>
                <a:gd name="T17" fmla="*/ 521 h 573"/>
                <a:gd name="T18" fmla="*/ 207 w 304"/>
                <a:gd name="T19" fmla="*/ 466 h 573"/>
                <a:gd name="T20" fmla="*/ 273 w 304"/>
                <a:gd name="T21" fmla="*/ 446 h 573"/>
                <a:gd name="T22" fmla="*/ 258 w 304"/>
                <a:gd name="T23" fmla="*/ 395 h 573"/>
                <a:gd name="T24" fmla="*/ 244 w 304"/>
                <a:gd name="T25" fmla="*/ 433 h 573"/>
                <a:gd name="T26" fmla="*/ 214 w 304"/>
                <a:gd name="T27" fmla="*/ 427 h 573"/>
                <a:gd name="T28" fmla="*/ 193 w 304"/>
                <a:gd name="T29" fmla="*/ 433 h 573"/>
                <a:gd name="T30" fmla="*/ 181 w 304"/>
                <a:gd name="T31" fmla="*/ 416 h 573"/>
                <a:gd name="T32" fmla="*/ 168 w 304"/>
                <a:gd name="T33" fmla="*/ 375 h 573"/>
                <a:gd name="T34" fmla="*/ 218 w 304"/>
                <a:gd name="T35" fmla="*/ 344 h 573"/>
                <a:gd name="T36" fmla="*/ 209 w 304"/>
                <a:gd name="T37" fmla="*/ 297 h 573"/>
                <a:gd name="T38" fmla="*/ 190 w 304"/>
                <a:gd name="T39" fmla="*/ 332 h 573"/>
                <a:gd name="T40" fmla="*/ 164 w 304"/>
                <a:gd name="T41" fmla="*/ 301 h 573"/>
                <a:gd name="T42" fmla="*/ 124 w 304"/>
                <a:gd name="T43" fmla="*/ 330 h 573"/>
                <a:gd name="T44" fmla="*/ 97 w 304"/>
                <a:gd name="T45" fmla="*/ 339 h 573"/>
                <a:gd name="T46" fmla="*/ 86 w 304"/>
                <a:gd name="T47" fmla="*/ 318 h 573"/>
                <a:gd name="T48" fmla="*/ 92 w 304"/>
                <a:gd name="T49" fmla="*/ 275 h 573"/>
                <a:gd name="T50" fmla="*/ 64 w 304"/>
                <a:gd name="T51" fmla="*/ 262 h 573"/>
                <a:gd name="T52" fmla="*/ 7 w 304"/>
                <a:gd name="T53" fmla="*/ 225 h 573"/>
                <a:gd name="T54" fmla="*/ 33 w 304"/>
                <a:gd name="T55" fmla="*/ 178 h 573"/>
                <a:gd name="T56" fmla="*/ 6 w 304"/>
                <a:gd name="T57" fmla="*/ 105 h 573"/>
                <a:gd name="T58" fmla="*/ 66 w 304"/>
                <a:gd name="T59" fmla="*/ 93 h 573"/>
                <a:gd name="T60" fmla="*/ 102 w 304"/>
                <a:gd name="T61" fmla="*/ 87 h 573"/>
                <a:gd name="T62" fmla="*/ 136 w 304"/>
                <a:gd name="T63" fmla="*/ 113 h 573"/>
                <a:gd name="T64" fmla="*/ 177 w 304"/>
                <a:gd name="T65" fmla="*/ 216 h 573"/>
                <a:gd name="T66" fmla="*/ 229 w 304"/>
                <a:gd name="T67" fmla="*/ 193 h 573"/>
                <a:gd name="T68" fmla="*/ 242 w 304"/>
                <a:gd name="T69" fmla="*/ 167 h 573"/>
                <a:gd name="T70" fmla="*/ 220 w 304"/>
                <a:gd name="T71" fmla="*/ 108 h 573"/>
                <a:gd name="T72" fmla="*/ 185 w 304"/>
                <a:gd name="T73" fmla="*/ 122 h 573"/>
                <a:gd name="T74" fmla="*/ 149 w 304"/>
                <a:gd name="T75" fmla="*/ 111 h 573"/>
                <a:gd name="T76" fmla="*/ 174 w 304"/>
                <a:gd name="T77" fmla="*/ 95 h 573"/>
                <a:gd name="T78" fmla="*/ 151 w 304"/>
                <a:gd name="T79" fmla="*/ 83 h 573"/>
                <a:gd name="T80" fmla="*/ 186 w 304"/>
                <a:gd name="T81" fmla="*/ 47 h 573"/>
                <a:gd name="T82" fmla="*/ 251 w 304"/>
                <a:gd name="T83" fmla="*/ 61 h 573"/>
                <a:gd name="T84" fmla="*/ 295 w 304"/>
                <a:gd name="T85" fmla="*/ 82 h 573"/>
                <a:gd name="T86" fmla="*/ 304 w 304"/>
                <a:gd name="T87" fmla="*/ 573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04" h="573">
                  <a:moveTo>
                    <a:pt x="283" y="491"/>
                  </a:moveTo>
                  <a:lnTo>
                    <a:pt x="283" y="491"/>
                  </a:lnTo>
                  <a:cubicBezTo>
                    <a:pt x="278" y="504"/>
                    <a:pt x="269" y="533"/>
                    <a:pt x="284" y="540"/>
                  </a:cubicBezTo>
                  <a:cubicBezTo>
                    <a:pt x="283" y="530"/>
                    <a:pt x="285" y="505"/>
                    <a:pt x="290" y="489"/>
                  </a:cubicBezTo>
                  <a:cubicBezTo>
                    <a:pt x="292" y="480"/>
                    <a:pt x="301" y="445"/>
                    <a:pt x="298" y="439"/>
                  </a:cubicBezTo>
                  <a:cubicBezTo>
                    <a:pt x="297" y="452"/>
                    <a:pt x="291" y="474"/>
                    <a:pt x="283" y="491"/>
                  </a:cubicBezTo>
                  <a:close/>
                  <a:moveTo>
                    <a:pt x="248" y="484"/>
                  </a:moveTo>
                  <a:lnTo>
                    <a:pt x="248" y="484"/>
                  </a:lnTo>
                  <a:cubicBezTo>
                    <a:pt x="246" y="489"/>
                    <a:pt x="244" y="498"/>
                    <a:pt x="252" y="499"/>
                  </a:cubicBezTo>
                  <a:cubicBezTo>
                    <a:pt x="256" y="488"/>
                    <a:pt x="261" y="481"/>
                    <a:pt x="267" y="473"/>
                  </a:cubicBezTo>
                  <a:cubicBezTo>
                    <a:pt x="272" y="467"/>
                    <a:pt x="280" y="457"/>
                    <a:pt x="284" y="451"/>
                  </a:cubicBezTo>
                  <a:cubicBezTo>
                    <a:pt x="274" y="463"/>
                    <a:pt x="253" y="475"/>
                    <a:pt x="248" y="484"/>
                  </a:cubicBezTo>
                  <a:close/>
                  <a:moveTo>
                    <a:pt x="244" y="522"/>
                  </a:moveTo>
                  <a:lnTo>
                    <a:pt x="244" y="522"/>
                  </a:lnTo>
                  <a:cubicBezTo>
                    <a:pt x="244" y="519"/>
                    <a:pt x="244" y="518"/>
                    <a:pt x="244" y="514"/>
                  </a:cubicBezTo>
                  <a:cubicBezTo>
                    <a:pt x="241" y="514"/>
                    <a:pt x="236" y="513"/>
                    <a:pt x="233" y="509"/>
                  </a:cubicBezTo>
                  <a:cubicBezTo>
                    <a:pt x="229" y="517"/>
                    <a:pt x="235" y="522"/>
                    <a:pt x="244" y="522"/>
                  </a:cubicBezTo>
                  <a:close/>
                  <a:moveTo>
                    <a:pt x="304" y="573"/>
                  </a:moveTo>
                  <a:lnTo>
                    <a:pt x="304" y="573"/>
                  </a:lnTo>
                  <a:cubicBezTo>
                    <a:pt x="296" y="569"/>
                    <a:pt x="289" y="562"/>
                    <a:pt x="286" y="555"/>
                  </a:cubicBezTo>
                  <a:cubicBezTo>
                    <a:pt x="282" y="557"/>
                    <a:pt x="277" y="559"/>
                    <a:pt x="272" y="559"/>
                  </a:cubicBezTo>
                  <a:cubicBezTo>
                    <a:pt x="260" y="560"/>
                    <a:pt x="249" y="551"/>
                    <a:pt x="246" y="542"/>
                  </a:cubicBezTo>
                  <a:cubicBezTo>
                    <a:pt x="237" y="550"/>
                    <a:pt x="227" y="549"/>
                    <a:pt x="220" y="546"/>
                  </a:cubicBezTo>
                  <a:cubicBezTo>
                    <a:pt x="210" y="541"/>
                    <a:pt x="206" y="530"/>
                    <a:pt x="206" y="522"/>
                  </a:cubicBezTo>
                  <a:cubicBezTo>
                    <a:pt x="204" y="524"/>
                    <a:pt x="204" y="528"/>
                    <a:pt x="203" y="532"/>
                  </a:cubicBezTo>
                  <a:cubicBezTo>
                    <a:pt x="202" y="537"/>
                    <a:pt x="198" y="541"/>
                    <a:pt x="193" y="542"/>
                  </a:cubicBezTo>
                  <a:cubicBezTo>
                    <a:pt x="197" y="530"/>
                    <a:pt x="187" y="530"/>
                    <a:pt x="184" y="521"/>
                  </a:cubicBezTo>
                  <a:cubicBezTo>
                    <a:pt x="181" y="509"/>
                    <a:pt x="187" y="500"/>
                    <a:pt x="195" y="496"/>
                  </a:cubicBezTo>
                  <a:cubicBezTo>
                    <a:pt x="189" y="493"/>
                    <a:pt x="187" y="486"/>
                    <a:pt x="190" y="477"/>
                  </a:cubicBezTo>
                  <a:cubicBezTo>
                    <a:pt x="192" y="470"/>
                    <a:pt x="201" y="465"/>
                    <a:pt x="207" y="466"/>
                  </a:cubicBezTo>
                  <a:cubicBezTo>
                    <a:pt x="201" y="472"/>
                    <a:pt x="205" y="480"/>
                    <a:pt x="212" y="480"/>
                  </a:cubicBezTo>
                  <a:cubicBezTo>
                    <a:pt x="220" y="480"/>
                    <a:pt x="228" y="469"/>
                    <a:pt x="239" y="463"/>
                  </a:cubicBezTo>
                  <a:cubicBezTo>
                    <a:pt x="251" y="456"/>
                    <a:pt x="261" y="455"/>
                    <a:pt x="273" y="446"/>
                  </a:cubicBezTo>
                  <a:cubicBezTo>
                    <a:pt x="265" y="445"/>
                    <a:pt x="258" y="448"/>
                    <a:pt x="254" y="454"/>
                  </a:cubicBezTo>
                  <a:cubicBezTo>
                    <a:pt x="252" y="441"/>
                    <a:pt x="263" y="436"/>
                    <a:pt x="270" y="431"/>
                  </a:cubicBezTo>
                  <a:cubicBezTo>
                    <a:pt x="285" y="421"/>
                    <a:pt x="269" y="398"/>
                    <a:pt x="258" y="395"/>
                  </a:cubicBezTo>
                  <a:cubicBezTo>
                    <a:pt x="242" y="391"/>
                    <a:pt x="232" y="400"/>
                    <a:pt x="233" y="412"/>
                  </a:cubicBezTo>
                  <a:cubicBezTo>
                    <a:pt x="235" y="426"/>
                    <a:pt x="248" y="422"/>
                    <a:pt x="253" y="419"/>
                  </a:cubicBezTo>
                  <a:cubicBezTo>
                    <a:pt x="253" y="427"/>
                    <a:pt x="247" y="432"/>
                    <a:pt x="244" y="433"/>
                  </a:cubicBezTo>
                  <a:cubicBezTo>
                    <a:pt x="240" y="435"/>
                    <a:pt x="230" y="436"/>
                    <a:pt x="224" y="430"/>
                  </a:cubicBezTo>
                  <a:cubicBezTo>
                    <a:pt x="223" y="434"/>
                    <a:pt x="222" y="436"/>
                    <a:pt x="219" y="438"/>
                  </a:cubicBezTo>
                  <a:cubicBezTo>
                    <a:pt x="217" y="432"/>
                    <a:pt x="217" y="431"/>
                    <a:pt x="214" y="427"/>
                  </a:cubicBezTo>
                  <a:cubicBezTo>
                    <a:pt x="212" y="436"/>
                    <a:pt x="206" y="440"/>
                    <a:pt x="199" y="439"/>
                  </a:cubicBezTo>
                  <a:cubicBezTo>
                    <a:pt x="201" y="435"/>
                    <a:pt x="200" y="430"/>
                    <a:pt x="199" y="427"/>
                  </a:cubicBezTo>
                  <a:cubicBezTo>
                    <a:pt x="198" y="429"/>
                    <a:pt x="196" y="431"/>
                    <a:pt x="193" y="433"/>
                  </a:cubicBezTo>
                  <a:cubicBezTo>
                    <a:pt x="192" y="431"/>
                    <a:pt x="192" y="429"/>
                    <a:pt x="191" y="428"/>
                  </a:cubicBezTo>
                  <a:cubicBezTo>
                    <a:pt x="188" y="432"/>
                    <a:pt x="183" y="435"/>
                    <a:pt x="177" y="435"/>
                  </a:cubicBezTo>
                  <a:cubicBezTo>
                    <a:pt x="181" y="431"/>
                    <a:pt x="183" y="423"/>
                    <a:pt x="181" y="416"/>
                  </a:cubicBezTo>
                  <a:cubicBezTo>
                    <a:pt x="176" y="425"/>
                    <a:pt x="156" y="427"/>
                    <a:pt x="153" y="411"/>
                  </a:cubicBezTo>
                  <a:cubicBezTo>
                    <a:pt x="160" y="414"/>
                    <a:pt x="165" y="411"/>
                    <a:pt x="166" y="407"/>
                  </a:cubicBezTo>
                  <a:cubicBezTo>
                    <a:pt x="168" y="401"/>
                    <a:pt x="161" y="386"/>
                    <a:pt x="168" y="375"/>
                  </a:cubicBezTo>
                  <a:cubicBezTo>
                    <a:pt x="173" y="366"/>
                    <a:pt x="178" y="361"/>
                    <a:pt x="192" y="359"/>
                  </a:cubicBezTo>
                  <a:cubicBezTo>
                    <a:pt x="191" y="357"/>
                    <a:pt x="190" y="356"/>
                    <a:pt x="190" y="353"/>
                  </a:cubicBezTo>
                  <a:cubicBezTo>
                    <a:pt x="202" y="358"/>
                    <a:pt x="213" y="354"/>
                    <a:pt x="218" y="344"/>
                  </a:cubicBezTo>
                  <a:cubicBezTo>
                    <a:pt x="216" y="345"/>
                    <a:pt x="212" y="346"/>
                    <a:pt x="209" y="346"/>
                  </a:cubicBezTo>
                  <a:cubicBezTo>
                    <a:pt x="220" y="337"/>
                    <a:pt x="219" y="312"/>
                    <a:pt x="211" y="298"/>
                  </a:cubicBezTo>
                  <a:cubicBezTo>
                    <a:pt x="210" y="298"/>
                    <a:pt x="210" y="297"/>
                    <a:pt x="209" y="297"/>
                  </a:cubicBezTo>
                  <a:cubicBezTo>
                    <a:pt x="206" y="302"/>
                    <a:pt x="199" y="302"/>
                    <a:pt x="195" y="306"/>
                  </a:cubicBezTo>
                  <a:cubicBezTo>
                    <a:pt x="194" y="304"/>
                    <a:pt x="193" y="304"/>
                    <a:pt x="192" y="303"/>
                  </a:cubicBezTo>
                  <a:cubicBezTo>
                    <a:pt x="192" y="303"/>
                    <a:pt x="191" y="323"/>
                    <a:pt x="190" y="332"/>
                  </a:cubicBezTo>
                  <a:cubicBezTo>
                    <a:pt x="188" y="341"/>
                    <a:pt x="179" y="340"/>
                    <a:pt x="175" y="345"/>
                  </a:cubicBezTo>
                  <a:cubicBezTo>
                    <a:pt x="169" y="339"/>
                    <a:pt x="159" y="339"/>
                    <a:pt x="160" y="328"/>
                  </a:cubicBezTo>
                  <a:cubicBezTo>
                    <a:pt x="162" y="317"/>
                    <a:pt x="164" y="308"/>
                    <a:pt x="164" y="301"/>
                  </a:cubicBezTo>
                  <a:cubicBezTo>
                    <a:pt x="161" y="307"/>
                    <a:pt x="155" y="331"/>
                    <a:pt x="153" y="339"/>
                  </a:cubicBezTo>
                  <a:cubicBezTo>
                    <a:pt x="149" y="349"/>
                    <a:pt x="139" y="346"/>
                    <a:pt x="133" y="349"/>
                  </a:cubicBezTo>
                  <a:cubicBezTo>
                    <a:pt x="129" y="342"/>
                    <a:pt x="120" y="340"/>
                    <a:pt x="124" y="330"/>
                  </a:cubicBezTo>
                  <a:cubicBezTo>
                    <a:pt x="125" y="327"/>
                    <a:pt x="140" y="295"/>
                    <a:pt x="142" y="289"/>
                  </a:cubicBezTo>
                  <a:cubicBezTo>
                    <a:pt x="137" y="297"/>
                    <a:pt x="123" y="325"/>
                    <a:pt x="118" y="332"/>
                  </a:cubicBezTo>
                  <a:cubicBezTo>
                    <a:pt x="113" y="341"/>
                    <a:pt x="104" y="337"/>
                    <a:pt x="97" y="339"/>
                  </a:cubicBezTo>
                  <a:cubicBezTo>
                    <a:pt x="96" y="333"/>
                    <a:pt x="87" y="326"/>
                    <a:pt x="93" y="316"/>
                  </a:cubicBezTo>
                  <a:cubicBezTo>
                    <a:pt x="102" y="302"/>
                    <a:pt x="120" y="278"/>
                    <a:pt x="122" y="275"/>
                  </a:cubicBezTo>
                  <a:cubicBezTo>
                    <a:pt x="118" y="279"/>
                    <a:pt x="88" y="316"/>
                    <a:pt x="86" y="318"/>
                  </a:cubicBezTo>
                  <a:cubicBezTo>
                    <a:pt x="79" y="324"/>
                    <a:pt x="69" y="319"/>
                    <a:pt x="63" y="319"/>
                  </a:cubicBezTo>
                  <a:cubicBezTo>
                    <a:pt x="63" y="312"/>
                    <a:pt x="57" y="305"/>
                    <a:pt x="65" y="297"/>
                  </a:cubicBezTo>
                  <a:cubicBezTo>
                    <a:pt x="72" y="290"/>
                    <a:pt x="88" y="278"/>
                    <a:pt x="92" y="275"/>
                  </a:cubicBezTo>
                  <a:cubicBezTo>
                    <a:pt x="81" y="282"/>
                    <a:pt x="68" y="294"/>
                    <a:pt x="60" y="296"/>
                  </a:cubicBezTo>
                  <a:cubicBezTo>
                    <a:pt x="47" y="299"/>
                    <a:pt x="42" y="294"/>
                    <a:pt x="37" y="292"/>
                  </a:cubicBezTo>
                  <a:cubicBezTo>
                    <a:pt x="41" y="280"/>
                    <a:pt x="36" y="274"/>
                    <a:pt x="64" y="262"/>
                  </a:cubicBezTo>
                  <a:cubicBezTo>
                    <a:pt x="39" y="271"/>
                    <a:pt x="28" y="266"/>
                    <a:pt x="20" y="259"/>
                  </a:cubicBezTo>
                  <a:cubicBezTo>
                    <a:pt x="23" y="250"/>
                    <a:pt x="32" y="243"/>
                    <a:pt x="39" y="240"/>
                  </a:cubicBezTo>
                  <a:cubicBezTo>
                    <a:pt x="24" y="241"/>
                    <a:pt x="14" y="234"/>
                    <a:pt x="7" y="225"/>
                  </a:cubicBezTo>
                  <a:cubicBezTo>
                    <a:pt x="13" y="218"/>
                    <a:pt x="24" y="212"/>
                    <a:pt x="36" y="211"/>
                  </a:cubicBezTo>
                  <a:cubicBezTo>
                    <a:pt x="18" y="208"/>
                    <a:pt x="3" y="196"/>
                    <a:pt x="1" y="183"/>
                  </a:cubicBezTo>
                  <a:cubicBezTo>
                    <a:pt x="9" y="178"/>
                    <a:pt x="21" y="177"/>
                    <a:pt x="33" y="178"/>
                  </a:cubicBezTo>
                  <a:cubicBezTo>
                    <a:pt x="14" y="171"/>
                    <a:pt x="0" y="156"/>
                    <a:pt x="0" y="143"/>
                  </a:cubicBezTo>
                  <a:cubicBezTo>
                    <a:pt x="10" y="140"/>
                    <a:pt x="21" y="142"/>
                    <a:pt x="30" y="144"/>
                  </a:cubicBezTo>
                  <a:cubicBezTo>
                    <a:pt x="20" y="137"/>
                    <a:pt x="5" y="124"/>
                    <a:pt x="6" y="105"/>
                  </a:cubicBezTo>
                  <a:cubicBezTo>
                    <a:pt x="16" y="102"/>
                    <a:pt x="33" y="109"/>
                    <a:pt x="40" y="112"/>
                  </a:cubicBezTo>
                  <a:cubicBezTo>
                    <a:pt x="17" y="99"/>
                    <a:pt x="9" y="69"/>
                    <a:pt x="21" y="52"/>
                  </a:cubicBezTo>
                  <a:cubicBezTo>
                    <a:pt x="28" y="56"/>
                    <a:pt x="60" y="89"/>
                    <a:pt x="66" y="93"/>
                  </a:cubicBezTo>
                  <a:cubicBezTo>
                    <a:pt x="49" y="74"/>
                    <a:pt x="41" y="60"/>
                    <a:pt x="37" y="47"/>
                  </a:cubicBezTo>
                  <a:cubicBezTo>
                    <a:pt x="31" y="33"/>
                    <a:pt x="31" y="8"/>
                    <a:pt x="48" y="0"/>
                  </a:cubicBezTo>
                  <a:cubicBezTo>
                    <a:pt x="56" y="19"/>
                    <a:pt x="85" y="67"/>
                    <a:pt x="102" y="87"/>
                  </a:cubicBezTo>
                  <a:cubicBezTo>
                    <a:pt x="103" y="86"/>
                    <a:pt x="105" y="84"/>
                    <a:pt x="107" y="83"/>
                  </a:cubicBezTo>
                  <a:cubicBezTo>
                    <a:pt x="111" y="96"/>
                    <a:pt x="122" y="112"/>
                    <a:pt x="132" y="120"/>
                  </a:cubicBezTo>
                  <a:cubicBezTo>
                    <a:pt x="133" y="119"/>
                    <a:pt x="134" y="116"/>
                    <a:pt x="136" y="113"/>
                  </a:cubicBezTo>
                  <a:cubicBezTo>
                    <a:pt x="147" y="129"/>
                    <a:pt x="175" y="152"/>
                    <a:pt x="184" y="165"/>
                  </a:cubicBezTo>
                  <a:cubicBezTo>
                    <a:pt x="191" y="176"/>
                    <a:pt x="192" y="185"/>
                    <a:pt x="182" y="195"/>
                  </a:cubicBezTo>
                  <a:cubicBezTo>
                    <a:pt x="178" y="199"/>
                    <a:pt x="170" y="206"/>
                    <a:pt x="177" y="216"/>
                  </a:cubicBezTo>
                  <a:cubicBezTo>
                    <a:pt x="187" y="231"/>
                    <a:pt x="211" y="231"/>
                    <a:pt x="218" y="217"/>
                  </a:cubicBezTo>
                  <a:cubicBezTo>
                    <a:pt x="203" y="216"/>
                    <a:pt x="198" y="197"/>
                    <a:pt x="208" y="186"/>
                  </a:cubicBezTo>
                  <a:cubicBezTo>
                    <a:pt x="212" y="193"/>
                    <a:pt x="220" y="197"/>
                    <a:pt x="229" y="193"/>
                  </a:cubicBezTo>
                  <a:cubicBezTo>
                    <a:pt x="235" y="191"/>
                    <a:pt x="239" y="188"/>
                    <a:pt x="241" y="185"/>
                  </a:cubicBezTo>
                  <a:cubicBezTo>
                    <a:pt x="229" y="189"/>
                    <a:pt x="219" y="182"/>
                    <a:pt x="220" y="169"/>
                  </a:cubicBezTo>
                  <a:cubicBezTo>
                    <a:pt x="230" y="178"/>
                    <a:pt x="240" y="169"/>
                    <a:pt x="242" y="167"/>
                  </a:cubicBezTo>
                  <a:cubicBezTo>
                    <a:pt x="248" y="160"/>
                    <a:pt x="250" y="152"/>
                    <a:pt x="248" y="139"/>
                  </a:cubicBezTo>
                  <a:cubicBezTo>
                    <a:pt x="245" y="128"/>
                    <a:pt x="234" y="111"/>
                    <a:pt x="227" y="105"/>
                  </a:cubicBezTo>
                  <a:cubicBezTo>
                    <a:pt x="226" y="106"/>
                    <a:pt x="224" y="108"/>
                    <a:pt x="220" y="108"/>
                  </a:cubicBezTo>
                  <a:cubicBezTo>
                    <a:pt x="218" y="107"/>
                    <a:pt x="214" y="105"/>
                    <a:pt x="212" y="105"/>
                  </a:cubicBezTo>
                  <a:cubicBezTo>
                    <a:pt x="205" y="102"/>
                    <a:pt x="197" y="104"/>
                    <a:pt x="193" y="107"/>
                  </a:cubicBezTo>
                  <a:cubicBezTo>
                    <a:pt x="184" y="112"/>
                    <a:pt x="185" y="118"/>
                    <a:pt x="185" y="122"/>
                  </a:cubicBezTo>
                  <a:cubicBezTo>
                    <a:pt x="172" y="115"/>
                    <a:pt x="177" y="103"/>
                    <a:pt x="193" y="98"/>
                  </a:cubicBezTo>
                  <a:cubicBezTo>
                    <a:pt x="182" y="98"/>
                    <a:pt x="172" y="109"/>
                    <a:pt x="170" y="110"/>
                  </a:cubicBezTo>
                  <a:cubicBezTo>
                    <a:pt x="163" y="115"/>
                    <a:pt x="154" y="114"/>
                    <a:pt x="149" y="111"/>
                  </a:cubicBezTo>
                  <a:cubicBezTo>
                    <a:pt x="139" y="106"/>
                    <a:pt x="136" y="94"/>
                    <a:pt x="139" y="91"/>
                  </a:cubicBezTo>
                  <a:cubicBezTo>
                    <a:pt x="140" y="96"/>
                    <a:pt x="144" y="100"/>
                    <a:pt x="149" y="100"/>
                  </a:cubicBezTo>
                  <a:cubicBezTo>
                    <a:pt x="158" y="101"/>
                    <a:pt x="167" y="98"/>
                    <a:pt x="174" y="95"/>
                  </a:cubicBezTo>
                  <a:cubicBezTo>
                    <a:pt x="179" y="92"/>
                    <a:pt x="189" y="91"/>
                    <a:pt x="195" y="91"/>
                  </a:cubicBezTo>
                  <a:cubicBezTo>
                    <a:pt x="183" y="84"/>
                    <a:pt x="165" y="85"/>
                    <a:pt x="159" y="95"/>
                  </a:cubicBezTo>
                  <a:cubicBezTo>
                    <a:pt x="155" y="92"/>
                    <a:pt x="152" y="89"/>
                    <a:pt x="151" y="83"/>
                  </a:cubicBezTo>
                  <a:cubicBezTo>
                    <a:pt x="148" y="65"/>
                    <a:pt x="161" y="56"/>
                    <a:pt x="176" y="56"/>
                  </a:cubicBezTo>
                  <a:cubicBezTo>
                    <a:pt x="176" y="52"/>
                    <a:pt x="179" y="50"/>
                    <a:pt x="183" y="51"/>
                  </a:cubicBezTo>
                  <a:cubicBezTo>
                    <a:pt x="182" y="49"/>
                    <a:pt x="184" y="47"/>
                    <a:pt x="186" y="47"/>
                  </a:cubicBezTo>
                  <a:lnTo>
                    <a:pt x="243" y="47"/>
                  </a:lnTo>
                  <a:cubicBezTo>
                    <a:pt x="255" y="47"/>
                    <a:pt x="275" y="46"/>
                    <a:pt x="277" y="43"/>
                  </a:cubicBezTo>
                  <a:cubicBezTo>
                    <a:pt x="277" y="50"/>
                    <a:pt x="261" y="59"/>
                    <a:pt x="251" y="61"/>
                  </a:cubicBezTo>
                  <a:cubicBezTo>
                    <a:pt x="259" y="62"/>
                    <a:pt x="267" y="61"/>
                    <a:pt x="274" y="58"/>
                  </a:cubicBezTo>
                  <a:cubicBezTo>
                    <a:pt x="270" y="63"/>
                    <a:pt x="266" y="67"/>
                    <a:pt x="259" y="69"/>
                  </a:cubicBezTo>
                  <a:cubicBezTo>
                    <a:pt x="266" y="78"/>
                    <a:pt x="281" y="83"/>
                    <a:pt x="295" y="82"/>
                  </a:cubicBezTo>
                  <a:cubicBezTo>
                    <a:pt x="291" y="86"/>
                    <a:pt x="285" y="89"/>
                    <a:pt x="279" y="88"/>
                  </a:cubicBezTo>
                  <a:cubicBezTo>
                    <a:pt x="291" y="106"/>
                    <a:pt x="301" y="126"/>
                    <a:pt x="304" y="153"/>
                  </a:cubicBezTo>
                  <a:lnTo>
                    <a:pt x="304" y="573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59" name="Freeform 984"/>
            <p:cNvSpPr>
              <a:spLocks/>
            </p:cNvSpPr>
            <p:nvPr userDrawn="1"/>
          </p:nvSpPr>
          <p:spPr bwMode="auto">
            <a:xfrm>
              <a:off x="324" y="447"/>
              <a:ext cx="7" cy="7"/>
            </a:xfrm>
            <a:custGeom>
              <a:avLst/>
              <a:gdLst>
                <a:gd name="T0" fmla="*/ 15 w 15"/>
                <a:gd name="T1" fmla="*/ 13 h 17"/>
                <a:gd name="T2" fmla="*/ 15 w 15"/>
                <a:gd name="T3" fmla="*/ 13 h 17"/>
                <a:gd name="T4" fmla="*/ 15 w 15"/>
                <a:gd name="T5" fmla="*/ 17 h 17"/>
                <a:gd name="T6" fmla="*/ 0 w 15"/>
                <a:gd name="T7" fmla="*/ 2 h 17"/>
                <a:gd name="T8" fmla="*/ 1 w 15"/>
                <a:gd name="T9" fmla="*/ 0 h 17"/>
                <a:gd name="T10" fmla="*/ 15 w 15"/>
                <a:gd name="T11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7">
                  <a:moveTo>
                    <a:pt x="15" y="13"/>
                  </a:moveTo>
                  <a:lnTo>
                    <a:pt x="15" y="13"/>
                  </a:lnTo>
                  <a:lnTo>
                    <a:pt x="15" y="17"/>
                  </a:lnTo>
                  <a:cubicBezTo>
                    <a:pt x="10" y="16"/>
                    <a:pt x="1" y="8"/>
                    <a:pt x="0" y="2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3" y="5"/>
                    <a:pt x="9" y="13"/>
                    <a:pt x="15" y="1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60" name="Freeform 985"/>
            <p:cNvSpPr>
              <a:spLocks/>
            </p:cNvSpPr>
            <p:nvPr userDrawn="1"/>
          </p:nvSpPr>
          <p:spPr bwMode="auto">
            <a:xfrm>
              <a:off x="323" y="398"/>
              <a:ext cx="8" cy="53"/>
            </a:xfrm>
            <a:custGeom>
              <a:avLst/>
              <a:gdLst>
                <a:gd name="T0" fmla="*/ 19 w 19"/>
                <a:gd name="T1" fmla="*/ 108 h 116"/>
                <a:gd name="T2" fmla="*/ 19 w 19"/>
                <a:gd name="T3" fmla="*/ 108 h 116"/>
                <a:gd name="T4" fmla="*/ 19 w 19"/>
                <a:gd name="T5" fmla="*/ 116 h 116"/>
                <a:gd name="T6" fmla="*/ 7 w 19"/>
                <a:gd name="T7" fmla="*/ 104 h 116"/>
                <a:gd name="T8" fmla="*/ 12 w 19"/>
                <a:gd name="T9" fmla="*/ 94 h 116"/>
                <a:gd name="T10" fmla="*/ 6 w 19"/>
                <a:gd name="T11" fmla="*/ 96 h 116"/>
                <a:gd name="T12" fmla="*/ 7 w 19"/>
                <a:gd name="T13" fmla="*/ 71 h 116"/>
                <a:gd name="T14" fmla="*/ 4 w 19"/>
                <a:gd name="T15" fmla="*/ 96 h 116"/>
                <a:gd name="T16" fmla="*/ 2 w 19"/>
                <a:gd name="T17" fmla="*/ 96 h 116"/>
                <a:gd name="T18" fmla="*/ 7 w 19"/>
                <a:gd name="T19" fmla="*/ 45 h 116"/>
                <a:gd name="T20" fmla="*/ 16 w 19"/>
                <a:gd name="T21" fmla="*/ 0 h 116"/>
                <a:gd name="T22" fmla="*/ 18 w 19"/>
                <a:gd name="T23" fmla="*/ 54 h 116"/>
                <a:gd name="T24" fmla="*/ 19 w 19"/>
                <a:gd name="T25" fmla="*/ 10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116">
                  <a:moveTo>
                    <a:pt x="19" y="108"/>
                  </a:moveTo>
                  <a:lnTo>
                    <a:pt x="19" y="108"/>
                  </a:lnTo>
                  <a:lnTo>
                    <a:pt x="19" y="116"/>
                  </a:lnTo>
                  <a:cubicBezTo>
                    <a:pt x="13" y="114"/>
                    <a:pt x="8" y="107"/>
                    <a:pt x="7" y="104"/>
                  </a:cubicBezTo>
                  <a:cubicBezTo>
                    <a:pt x="10" y="101"/>
                    <a:pt x="11" y="97"/>
                    <a:pt x="12" y="94"/>
                  </a:cubicBezTo>
                  <a:cubicBezTo>
                    <a:pt x="9" y="96"/>
                    <a:pt x="8" y="96"/>
                    <a:pt x="6" y="96"/>
                  </a:cubicBezTo>
                  <a:cubicBezTo>
                    <a:pt x="5" y="90"/>
                    <a:pt x="6" y="79"/>
                    <a:pt x="7" y="71"/>
                  </a:cubicBezTo>
                  <a:cubicBezTo>
                    <a:pt x="5" y="76"/>
                    <a:pt x="3" y="89"/>
                    <a:pt x="4" y="96"/>
                  </a:cubicBezTo>
                  <a:cubicBezTo>
                    <a:pt x="4" y="96"/>
                    <a:pt x="2" y="96"/>
                    <a:pt x="2" y="96"/>
                  </a:cubicBezTo>
                  <a:cubicBezTo>
                    <a:pt x="0" y="82"/>
                    <a:pt x="3" y="61"/>
                    <a:pt x="7" y="45"/>
                  </a:cubicBezTo>
                  <a:cubicBezTo>
                    <a:pt x="11" y="28"/>
                    <a:pt x="14" y="17"/>
                    <a:pt x="16" y="0"/>
                  </a:cubicBezTo>
                  <a:cubicBezTo>
                    <a:pt x="18" y="14"/>
                    <a:pt x="18" y="36"/>
                    <a:pt x="18" y="54"/>
                  </a:cubicBezTo>
                  <a:cubicBezTo>
                    <a:pt x="17" y="60"/>
                    <a:pt x="18" y="99"/>
                    <a:pt x="19" y="10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61" name="Freeform 986"/>
            <p:cNvSpPr>
              <a:spLocks/>
            </p:cNvSpPr>
            <p:nvPr userDrawn="1"/>
          </p:nvSpPr>
          <p:spPr bwMode="auto">
            <a:xfrm>
              <a:off x="306" y="393"/>
              <a:ext cx="22" cy="57"/>
            </a:xfrm>
            <a:custGeom>
              <a:avLst/>
              <a:gdLst>
                <a:gd name="T0" fmla="*/ 48 w 50"/>
                <a:gd name="T1" fmla="*/ 0 h 125"/>
                <a:gd name="T2" fmla="*/ 48 w 50"/>
                <a:gd name="T3" fmla="*/ 0 h 125"/>
                <a:gd name="T4" fmla="*/ 38 w 50"/>
                <a:gd name="T5" fmla="*/ 47 h 125"/>
                <a:gd name="T6" fmla="*/ 25 w 50"/>
                <a:gd name="T7" fmla="*/ 84 h 125"/>
                <a:gd name="T8" fmla="*/ 45 w 50"/>
                <a:gd name="T9" fmla="*/ 111 h 125"/>
                <a:gd name="T10" fmla="*/ 31 w 50"/>
                <a:gd name="T11" fmla="*/ 122 h 125"/>
                <a:gd name="T12" fmla="*/ 4 w 50"/>
                <a:gd name="T13" fmla="*/ 112 h 125"/>
                <a:gd name="T14" fmla="*/ 2 w 50"/>
                <a:gd name="T15" fmla="*/ 107 h 125"/>
                <a:gd name="T16" fmla="*/ 11 w 50"/>
                <a:gd name="T17" fmla="*/ 108 h 125"/>
                <a:gd name="T18" fmla="*/ 0 w 50"/>
                <a:gd name="T19" fmla="*/ 89 h 125"/>
                <a:gd name="T20" fmla="*/ 1 w 50"/>
                <a:gd name="T21" fmla="*/ 81 h 125"/>
                <a:gd name="T22" fmla="*/ 13 w 50"/>
                <a:gd name="T23" fmla="*/ 65 h 125"/>
                <a:gd name="T24" fmla="*/ 8 w 50"/>
                <a:gd name="T25" fmla="*/ 66 h 125"/>
                <a:gd name="T26" fmla="*/ 29 w 50"/>
                <a:gd name="T27" fmla="*/ 33 h 125"/>
                <a:gd name="T28" fmla="*/ 48 w 50"/>
                <a:gd name="T29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" h="125">
                  <a:moveTo>
                    <a:pt x="48" y="0"/>
                  </a:moveTo>
                  <a:lnTo>
                    <a:pt x="48" y="0"/>
                  </a:lnTo>
                  <a:cubicBezTo>
                    <a:pt x="50" y="12"/>
                    <a:pt x="42" y="34"/>
                    <a:pt x="38" y="47"/>
                  </a:cubicBezTo>
                  <a:cubicBezTo>
                    <a:pt x="33" y="59"/>
                    <a:pt x="26" y="69"/>
                    <a:pt x="25" y="84"/>
                  </a:cubicBezTo>
                  <a:cubicBezTo>
                    <a:pt x="24" y="101"/>
                    <a:pt x="30" y="113"/>
                    <a:pt x="45" y="111"/>
                  </a:cubicBezTo>
                  <a:cubicBezTo>
                    <a:pt x="43" y="117"/>
                    <a:pt x="38" y="120"/>
                    <a:pt x="31" y="122"/>
                  </a:cubicBezTo>
                  <a:cubicBezTo>
                    <a:pt x="19" y="125"/>
                    <a:pt x="9" y="119"/>
                    <a:pt x="4" y="112"/>
                  </a:cubicBezTo>
                  <a:cubicBezTo>
                    <a:pt x="3" y="110"/>
                    <a:pt x="3" y="109"/>
                    <a:pt x="2" y="107"/>
                  </a:cubicBezTo>
                  <a:cubicBezTo>
                    <a:pt x="5" y="104"/>
                    <a:pt x="10" y="106"/>
                    <a:pt x="11" y="108"/>
                  </a:cubicBezTo>
                  <a:cubicBezTo>
                    <a:pt x="16" y="97"/>
                    <a:pt x="10" y="91"/>
                    <a:pt x="0" y="89"/>
                  </a:cubicBezTo>
                  <a:cubicBezTo>
                    <a:pt x="0" y="86"/>
                    <a:pt x="0" y="83"/>
                    <a:pt x="1" y="81"/>
                  </a:cubicBezTo>
                  <a:cubicBezTo>
                    <a:pt x="10" y="80"/>
                    <a:pt x="13" y="70"/>
                    <a:pt x="13" y="65"/>
                  </a:cubicBezTo>
                  <a:cubicBezTo>
                    <a:pt x="11" y="66"/>
                    <a:pt x="9" y="66"/>
                    <a:pt x="8" y="66"/>
                  </a:cubicBezTo>
                  <a:cubicBezTo>
                    <a:pt x="11" y="56"/>
                    <a:pt x="21" y="43"/>
                    <a:pt x="29" y="33"/>
                  </a:cubicBezTo>
                  <a:cubicBezTo>
                    <a:pt x="36" y="25"/>
                    <a:pt x="45" y="13"/>
                    <a:pt x="4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62" name="Freeform 987"/>
            <p:cNvSpPr>
              <a:spLocks/>
            </p:cNvSpPr>
            <p:nvPr userDrawn="1"/>
          </p:nvSpPr>
          <p:spPr bwMode="auto">
            <a:xfrm>
              <a:off x="278" y="388"/>
              <a:ext cx="49" cy="58"/>
            </a:xfrm>
            <a:custGeom>
              <a:avLst/>
              <a:gdLst>
                <a:gd name="T0" fmla="*/ 105 w 110"/>
                <a:gd name="T1" fmla="*/ 0 h 127"/>
                <a:gd name="T2" fmla="*/ 105 w 110"/>
                <a:gd name="T3" fmla="*/ 0 h 127"/>
                <a:gd name="T4" fmla="*/ 102 w 110"/>
                <a:gd name="T5" fmla="*/ 20 h 127"/>
                <a:gd name="T6" fmla="*/ 73 w 110"/>
                <a:gd name="T7" fmla="*/ 48 h 127"/>
                <a:gd name="T8" fmla="*/ 60 w 110"/>
                <a:gd name="T9" fmla="*/ 61 h 127"/>
                <a:gd name="T10" fmla="*/ 66 w 110"/>
                <a:gd name="T11" fmla="*/ 81 h 127"/>
                <a:gd name="T12" fmla="*/ 71 w 110"/>
                <a:gd name="T13" fmla="*/ 80 h 127"/>
                <a:gd name="T14" fmla="*/ 66 w 110"/>
                <a:gd name="T15" fmla="*/ 87 h 127"/>
                <a:gd name="T16" fmla="*/ 48 w 110"/>
                <a:gd name="T17" fmla="*/ 82 h 127"/>
                <a:gd name="T18" fmla="*/ 52 w 110"/>
                <a:gd name="T19" fmla="*/ 103 h 127"/>
                <a:gd name="T20" fmla="*/ 72 w 110"/>
                <a:gd name="T21" fmla="*/ 114 h 127"/>
                <a:gd name="T22" fmla="*/ 57 w 110"/>
                <a:gd name="T23" fmla="*/ 118 h 127"/>
                <a:gd name="T24" fmla="*/ 27 w 110"/>
                <a:gd name="T25" fmla="*/ 110 h 127"/>
                <a:gd name="T26" fmla="*/ 25 w 110"/>
                <a:gd name="T27" fmla="*/ 93 h 127"/>
                <a:gd name="T28" fmla="*/ 12 w 110"/>
                <a:gd name="T29" fmla="*/ 114 h 127"/>
                <a:gd name="T30" fmla="*/ 3 w 110"/>
                <a:gd name="T31" fmla="*/ 97 h 127"/>
                <a:gd name="T32" fmla="*/ 22 w 110"/>
                <a:gd name="T33" fmla="*/ 74 h 127"/>
                <a:gd name="T34" fmla="*/ 8 w 110"/>
                <a:gd name="T35" fmla="*/ 65 h 127"/>
                <a:gd name="T36" fmla="*/ 16 w 110"/>
                <a:gd name="T37" fmla="*/ 48 h 127"/>
                <a:gd name="T38" fmla="*/ 34 w 110"/>
                <a:gd name="T39" fmla="*/ 60 h 127"/>
                <a:gd name="T40" fmla="*/ 56 w 110"/>
                <a:gd name="T41" fmla="*/ 43 h 127"/>
                <a:gd name="T42" fmla="*/ 90 w 110"/>
                <a:gd name="T43" fmla="*/ 26 h 127"/>
                <a:gd name="T44" fmla="*/ 105 w 110"/>
                <a:gd name="T45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0" h="127">
                  <a:moveTo>
                    <a:pt x="105" y="0"/>
                  </a:moveTo>
                  <a:lnTo>
                    <a:pt x="105" y="0"/>
                  </a:lnTo>
                  <a:cubicBezTo>
                    <a:pt x="110" y="8"/>
                    <a:pt x="106" y="15"/>
                    <a:pt x="102" y="20"/>
                  </a:cubicBezTo>
                  <a:cubicBezTo>
                    <a:pt x="94" y="31"/>
                    <a:pt x="84" y="40"/>
                    <a:pt x="73" y="48"/>
                  </a:cubicBezTo>
                  <a:cubicBezTo>
                    <a:pt x="69" y="52"/>
                    <a:pt x="63" y="55"/>
                    <a:pt x="60" y="61"/>
                  </a:cubicBezTo>
                  <a:cubicBezTo>
                    <a:pt x="56" y="68"/>
                    <a:pt x="57" y="80"/>
                    <a:pt x="66" y="81"/>
                  </a:cubicBezTo>
                  <a:cubicBezTo>
                    <a:pt x="68" y="81"/>
                    <a:pt x="70" y="80"/>
                    <a:pt x="71" y="80"/>
                  </a:cubicBezTo>
                  <a:cubicBezTo>
                    <a:pt x="71" y="82"/>
                    <a:pt x="69" y="86"/>
                    <a:pt x="66" y="87"/>
                  </a:cubicBezTo>
                  <a:cubicBezTo>
                    <a:pt x="59" y="92"/>
                    <a:pt x="51" y="86"/>
                    <a:pt x="48" y="82"/>
                  </a:cubicBezTo>
                  <a:cubicBezTo>
                    <a:pt x="39" y="90"/>
                    <a:pt x="44" y="101"/>
                    <a:pt x="52" y="103"/>
                  </a:cubicBezTo>
                  <a:cubicBezTo>
                    <a:pt x="61" y="104"/>
                    <a:pt x="73" y="104"/>
                    <a:pt x="72" y="114"/>
                  </a:cubicBezTo>
                  <a:cubicBezTo>
                    <a:pt x="65" y="111"/>
                    <a:pt x="61" y="115"/>
                    <a:pt x="57" y="118"/>
                  </a:cubicBezTo>
                  <a:cubicBezTo>
                    <a:pt x="45" y="127"/>
                    <a:pt x="32" y="121"/>
                    <a:pt x="27" y="110"/>
                  </a:cubicBezTo>
                  <a:cubicBezTo>
                    <a:pt x="26" y="107"/>
                    <a:pt x="24" y="97"/>
                    <a:pt x="25" y="93"/>
                  </a:cubicBezTo>
                  <a:cubicBezTo>
                    <a:pt x="13" y="98"/>
                    <a:pt x="17" y="109"/>
                    <a:pt x="12" y="114"/>
                  </a:cubicBezTo>
                  <a:cubicBezTo>
                    <a:pt x="12" y="106"/>
                    <a:pt x="4" y="103"/>
                    <a:pt x="3" y="97"/>
                  </a:cubicBezTo>
                  <a:cubicBezTo>
                    <a:pt x="0" y="87"/>
                    <a:pt x="8" y="74"/>
                    <a:pt x="22" y="74"/>
                  </a:cubicBezTo>
                  <a:cubicBezTo>
                    <a:pt x="14" y="74"/>
                    <a:pt x="9" y="71"/>
                    <a:pt x="8" y="65"/>
                  </a:cubicBezTo>
                  <a:cubicBezTo>
                    <a:pt x="6" y="55"/>
                    <a:pt x="11" y="50"/>
                    <a:pt x="16" y="48"/>
                  </a:cubicBezTo>
                  <a:cubicBezTo>
                    <a:pt x="12" y="56"/>
                    <a:pt x="21" y="67"/>
                    <a:pt x="34" y="60"/>
                  </a:cubicBezTo>
                  <a:cubicBezTo>
                    <a:pt x="40" y="57"/>
                    <a:pt x="48" y="47"/>
                    <a:pt x="56" y="43"/>
                  </a:cubicBezTo>
                  <a:cubicBezTo>
                    <a:pt x="68" y="37"/>
                    <a:pt x="77" y="35"/>
                    <a:pt x="90" y="26"/>
                  </a:cubicBezTo>
                  <a:cubicBezTo>
                    <a:pt x="98" y="21"/>
                    <a:pt x="105" y="12"/>
                    <a:pt x="10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63" name="Freeform 988"/>
            <p:cNvSpPr>
              <a:spLocks/>
            </p:cNvSpPr>
            <p:nvPr userDrawn="1"/>
          </p:nvSpPr>
          <p:spPr bwMode="auto">
            <a:xfrm>
              <a:off x="311" y="383"/>
              <a:ext cx="13" cy="16"/>
            </a:xfrm>
            <a:custGeom>
              <a:avLst/>
              <a:gdLst>
                <a:gd name="T0" fmla="*/ 20 w 30"/>
                <a:gd name="T1" fmla="*/ 0 h 34"/>
                <a:gd name="T2" fmla="*/ 20 w 30"/>
                <a:gd name="T3" fmla="*/ 0 h 34"/>
                <a:gd name="T4" fmla="*/ 15 w 30"/>
                <a:gd name="T5" fmla="*/ 30 h 34"/>
                <a:gd name="T6" fmla="*/ 0 w 30"/>
                <a:gd name="T7" fmla="*/ 34 h 34"/>
                <a:gd name="T8" fmla="*/ 14 w 30"/>
                <a:gd name="T9" fmla="*/ 22 h 34"/>
                <a:gd name="T10" fmla="*/ 20 w 30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34">
                  <a:moveTo>
                    <a:pt x="20" y="0"/>
                  </a:moveTo>
                  <a:lnTo>
                    <a:pt x="20" y="0"/>
                  </a:lnTo>
                  <a:cubicBezTo>
                    <a:pt x="30" y="15"/>
                    <a:pt x="24" y="31"/>
                    <a:pt x="15" y="30"/>
                  </a:cubicBezTo>
                  <a:cubicBezTo>
                    <a:pt x="8" y="30"/>
                    <a:pt x="5" y="30"/>
                    <a:pt x="0" y="34"/>
                  </a:cubicBezTo>
                  <a:cubicBezTo>
                    <a:pt x="2" y="27"/>
                    <a:pt x="11" y="24"/>
                    <a:pt x="14" y="22"/>
                  </a:cubicBezTo>
                  <a:cubicBezTo>
                    <a:pt x="19" y="18"/>
                    <a:pt x="22" y="14"/>
                    <a:pt x="2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64" name="Freeform 989"/>
            <p:cNvSpPr>
              <a:spLocks/>
            </p:cNvSpPr>
            <p:nvPr userDrawn="1"/>
          </p:nvSpPr>
          <p:spPr bwMode="auto">
            <a:xfrm>
              <a:off x="281" y="377"/>
              <a:ext cx="4" cy="14"/>
            </a:xfrm>
            <a:custGeom>
              <a:avLst/>
              <a:gdLst>
                <a:gd name="T0" fmla="*/ 4 w 9"/>
                <a:gd name="T1" fmla="*/ 0 h 31"/>
                <a:gd name="T2" fmla="*/ 4 w 9"/>
                <a:gd name="T3" fmla="*/ 0 h 31"/>
                <a:gd name="T4" fmla="*/ 4 w 9"/>
                <a:gd name="T5" fmla="*/ 12 h 31"/>
                <a:gd name="T6" fmla="*/ 9 w 9"/>
                <a:gd name="T7" fmla="*/ 8 h 31"/>
                <a:gd name="T8" fmla="*/ 8 w 9"/>
                <a:gd name="T9" fmla="*/ 25 h 31"/>
                <a:gd name="T10" fmla="*/ 3 w 9"/>
                <a:gd name="T11" fmla="*/ 31 h 31"/>
                <a:gd name="T12" fmla="*/ 2 w 9"/>
                <a:gd name="T13" fmla="*/ 26 h 31"/>
                <a:gd name="T14" fmla="*/ 0 w 9"/>
                <a:gd name="T15" fmla="*/ 9 h 31"/>
                <a:gd name="T16" fmla="*/ 4 w 9"/>
                <a:gd name="T1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31">
                  <a:moveTo>
                    <a:pt x="4" y="0"/>
                  </a:moveTo>
                  <a:lnTo>
                    <a:pt x="4" y="0"/>
                  </a:lnTo>
                  <a:cubicBezTo>
                    <a:pt x="3" y="5"/>
                    <a:pt x="3" y="8"/>
                    <a:pt x="4" y="12"/>
                  </a:cubicBezTo>
                  <a:cubicBezTo>
                    <a:pt x="6" y="11"/>
                    <a:pt x="8" y="9"/>
                    <a:pt x="9" y="8"/>
                  </a:cubicBezTo>
                  <a:cubicBezTo>
                    <a:pt x="8" y="12"/>
                    <a:pt x="8" y="20"/>
                    <a:pt x="8" y="25"/>
                  </a:cubicBezTo>
                  <a:cubicBezTo>
                    <a:pt x="7" y="26"/>
                    <a:pt x="5" y="29"/>
                    <a:pt x="3" y="31"/>
                  </a:cubicBezTo>
                  <a:cubicBezTo>
                    <a:pt x="3" y="31"/>
                    <a:pt x="2" y="28"/>
                    <a:pt x="2" y="26"/>
                  </a:cubicBezTo>
                  <a:cubicBezTo>
                    <a:pt x="4" y="20"/>
                    <a:pt x="3" y="14"/>
                    <a:pt x="0" y="9"/>
                  </a:cubicBezTo>
                  <a:cubicBezTo>
                    <a:pt x="0" y="8"/>
                    <a:pt x="3" y="2"/>
                    <a:pt x="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65" name="Freeform 990"/>
            <p:cNvSpPr>
              <a:spLocks/>
            </p:cNvSpPr>
            <p:nvPr userDrawn="1"/>
          </p:nvSpPr>
          <p:spPr bwMode="auto">
            <a:xfrm>
              <a:off x="285" y="377"/>
              <a:ext cx="7" cy="17"/>
            </a:xfrm>
            <a:custGeom>
              <a:avLst/>
              <a:gdLst>
                <a:gd name="T0" fmla="*/ 10 w 15"/>
                <a:gd name="T1" fmla="*/ 1 h 37"/>
                <a:gd name="T2" fmla="*/ 10 w 15"/>
                <a:gd name="T3" fmla="*/ 1 h 37"/>
                <a:gd name="T4" fmla="*/ 15 w 15"/>
                <a:gd name="T5" fmla="*/ 0 h 37"/>
                <a:gd name="T6" fmla="*/ 10 w 15"/>
                <a:gd name="T7" fmla="*/ 12 h 37"/>
                <a:gd name="T8" fmla="*/ 2 w 15"/>
                <a:gd name="T9" fmla="*/ 37 h 37"/>
                <a:gd name="T10" fmla="*/ 2 w 15"/>
                <a:gd name="T11" fmla="*/ 31 h 37"/>
                <a:gd name="T12" fmla="*/ 2 w 15"/>
                <a:gd name="T13" fmla="*/ 6 h 37"/>
                <a:gd name="T14" fmla="*/ 7 w 15"/>
                <a:gd name="T15" fmla="*/ 2 h 37"/>
                <a:gd name="T16" fmla="*/ 5 w 15"/>
                <a:gd name="T17" fmla="*/ 19 h 37"/>
                <a:gd name="T18" fmla="*/ 10 w 15"/>
                <a:gd name="T19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37">
                  <a:moveTo>
                    <a:pt x="10" y="1"/>
                  </a:moveTo>
                  <a:lnTo>
                    <a:pt x="10" y="1"/>
                  </a:lnTo>
                  <a:cubicBezTo>
                    <a:pt x="11" y="0"/>
                    <a:pt x="13" y="0"/>
                    <a:pt x="15" y="0"/>
                  </a:cubicBezTo>
                  <a:cubicBezTo>
                    <a:pt x="12" y="4"/>
                    <a:pt x="11" y="8"/>
                    <a:pt x="10" y="12"/>
                  </a:cubicBezTo>
                  <a:cubicBezTo>
                    <a:pt x="9" y="23"/>
                    <a:pt x="12" y="33"/>
                    <a:pt x="2" y="37"/>
                  </a:cubicBezTo>
                  <a:cubicBezTo>
                    <a:pt x="2" y="37"/>
                    <a:pt x="2" y="32"/>
                    <a:pt x="2" y="31"/>
                  </a:cubicBezTo>
                  <a:cubicBezTo>
                    <a:pt x="0" y="21"/>
                    <a:pt x="1" y="12"/>
                    <a:pt x="2" y="6"/>
                  </a:cubicBezTo>
                  <a:cubicBezTo>
                    <a:pt x="3" y="5"/>
                    <a:pt x="5" y="3"/>
                    <a:pt x="7" y="2"/>
                  </a:cubicBezTo>
                  <a:cubicBezTo>
                    <a:pt x="5" y="7"/>
                    <a:pt x="4" y="14"/>
                    <a:pt x="5" y="19"/>
                  </a:cubicBezTo>
                  <a:cubicBezTo>
                    <a:pt x="6" y="12"/>
                    <a:pt x="6" y="7"/>
                    <a:pt x="1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66" name="Freeform 991"/>
            <p:cNvSpPr>
              <a:spLocks/>
            </p:cNvSpPr>
            <p:nvPr userDrawn="1"/>
          </p:nvSpPr>
          <p:spPr bwMode="auto">
            <a:xfrm>
              <a:off x="290" y="374"/>
              <a:ext cx="7" cy="19"/>
            </a:xfrm>
            <a:custGeom>
              <a:avLst/>
              <a:gdLst>
                <a:gd name="T0" fmla="*/ 16 w 16"/>
                <a:gd name="T1" fmla="*/ 0 h 42"/>
                <a:gd name="T2" fmla="*/ 16 w 16"/>
                <a:gd name="T3" fmla="*/ 0 h 42"/>
                <a:gd name="T4" fmla="*/ 8 w 16"/>
                <a:gd name="T5" fmla="*/ 24 h 42"/>
                <a:gd name="T6" fmla="*/ 9 w 16"/>
                <a:gd name="T7" fmla="*/ 42 h 42"/>
                <a:gd name="T8" fmla="*/ 2 w 16"/>
                <a:gd name="T9" fmla="*/ 27 h 42"/>
                <a:gd name="T10" fmla="*/ 16 w 16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42">
                  <a:moveTo>
                    <a:pt x="16" y="0"/>
                  </a:moveTo>
                  <a:lnTo>
                    <a:pt x="16" y="0"/>
                  </a:lnTo>
                  <a:cubicBezTo>
                    <a:pt x="9" y="7"/>
                    <a:pt x="6" y="15"/>
                    <a:pt x="8" y="24"/>
                  </a:cubicBezTo>
                  <a:cubicBezTo>
                    <a:pt x="8" y="31"/>
                    <a:pt x="12" y="33"/>
                    <a:pt x="9" y="42"/>
                  </a:cubicBezTo>
                  <a:cubicBezTo>
                    <a:pt x="9" y="37"/>
                    <a:pt x="3" y="34"/>
                    <a:pt x="2" y="27"/>
                  </a:cubicBezTo>
                  <a:cubicBezTo>
                    <a:pt x="0" y="14"/>
                    <a:pt x="8" y="4"/>
                    <a:pt x="16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67" name="Freeform 992"/>
            <p:cNvSpPr>
              <a:spLocks/>
            </p:cNvSpPr>
            <p:nvPr userDrawn="1"/>
          </p:nvSpPr>
          <p:spPr bwMode="auto">
            <a:xfrm>
              <a:off x="316" y="372"/>
              <a:ext cx="9" cy="21"/>
            </a:xfrm>
            <a:custGeom>
              <a:avLst/>
              <a:gdLst>
                <a:gd name="T0" fmla="*/ 0 w 21"/>
                <a:gd name="T1" fmla="*/ 0 h 46"/>
                <a:gd name="T2" fmla="*/ 0 w 21"/>
                <a:gd name="T3" fmla="*/ 0 h 46"/>
                <a:gd name="T4" fmla="*/ 13 w 21"/>
                <a:gd name="T5" fmla="*/ 16 h 46"/>
                <a:gd name="T6" fmla="*/ 16 w 21"/>
                <a:gd name="T7" fmla="*/ 46 h 46"/>
                <a:gd name="T8" fmla="*/ 6 w 21"/>
                <a:gd name="T9" fmla="*/ 21 h 46"/>
                <a:gd name="T10" fmla="*/ 0 w 21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46">
                  <a:moveTo>
                    <a:pt x="0" y="0"/>
                  </a:moveTo>
                  <a:lnTo>
                    <a:pt x="0" y="0"/>
                  </a:lnTo>
                  <a:cubicBezTo>
                    <a:pt x="4" y="9"/>
                    <a:pt x="11" y="15"/>
                    <a:pt x="13" y="16"/>
                  </a:cubicBezTo>
                  <a:cubicBezTo>
                    <a:pt x="18" y="30"/>
                    <a:pt x="21" y="37"/>
                    <a:pt x="16" y="46"/>
                  </a:cubicBezTo>
                  <a:cubicBezTo>
                    <a:pt x="16" y="33"/>
                    <a:pt x="12" y="27"/>
                    <a:pt x="6" y="21"/>
                  </a:cubicBezTo>
                  <a:cubicBezTo>
                    <a:pt x="5" y="18"/>
                    <a:pt x="1" y="5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68" name="Freeform 993"/>
            <p:cNvSpPr>
              <a:spLocks/>
            </p:cNvSpPr>
            <p:nvPr userDrawn="1"/>
          </p:nvSpPr>
          <p:spPr bwMode="auto">
            <a:xfrm>
              <a:off x="291" y="372"/>
              <a:ext cx="19" cy="21"/>
            </a:xfrm>
            <a:custGeom>
              <a:avLst/>
              <a:gdLst>
                <a:gd name="T0" fmla="*/ 26 w 43"/>
                <a:gd name="T1" fmla="*/ 0 h 47"/>
                <a:gd name="T2" fmla="*/ 26 w 43"/>
                <a:gd name="T3" fmla="*/ 0 h 47"/>
                <a:gd name="T4" fmla="*/ 43 w 43"/>
                <a:gd name="T5" fmla="*/ 4 h 47"/>
                <a:gd name="T6" fmla="*/ 16 w 43"/>
                <a:gd name="T7" fmla="*/ 21 h 47"/>
                <a:gd name="T8" fmla="*/ 31 w 43"/>
                <a:gd name="T9" fmla="*/ 38 h 47"/>
                <a:gd name="T10" fmla="*/ 21 w 43"/>
                <a:gd name="T11" fmla="*/ 40 h 47"/>
                <a:gd name="T12" fmla="*/ 35 w 43"/>
                <a:gd name="T13" fmla="*/ 37 h 47"/>
                <a:gd name="T14" fmla="*/ 11 w 43"/>
                <a:gd name="T15" fmla="*/ 38 h 47"/>
                <a:gd name="T16" fmla="*/ 26 w 43"/>
                <a:gd name="T1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47">
                  <a:moveTo>
                    <a:pt x="26" y="0"/>
                  </a:moveTo>
                  <a:lnTo>
                    <a:pt x="26" y="0"/>
                  </a:lnTo>
                  <a:cubicBezTo>
                    <a:pt x="31" y="0"/>
                    <a:pt x="38" y="1"/>
                    <a:pt x="43" y="4"/>
                  </a:cubicBezTo>
                  <a:cubicBezTo>
                    <a:pt x="27" y="2"/>
                    <a:pt x="17" y="9"/>
                    <a:pt x="16" y="21"/>
                  </a:cubicBezTo>
                  <a:cubicBezTo>
                    <a:pt x="14" y="29"/>
                    <a:pt x="19" y="39"/>
                    <a:pt x="31" y="38"/>
                  </a:cubicBezTo>
                  <a:cubicBezTo>
                    <a:pt x="30" y="39"/>
                    <a:pt x="26" y="41"/>
                    <a:pt x="21" y="40"/>
                  </a:cubicBezTo>
                  <a:cubicBezTo>
                    <a:pt x="27" y="43"/>
                    <a:pt x="31" y="40"/>
                    <a:pt x="35" y="37"/>
                  </a:cubicBezTo>
                  <a:cubicBezTo>
                    <a:pt x="31" y="45"/>
                    <a:pt x="17" y="47"/>
                    <a:pt x="11" y="38"/>
                  </a:cubicBezTo>
                  <a:cubicBezTo>
                    <a:pt x="0" y="24"/>
                    <a:pt x="10" y="2"/>
                    <a:pt x="26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69" name="Freeform 994"/>
            <p:cNvSpPr>
              <a:spLocks/>
            </p:cNvSpPr>
            <p:nvPr userDrawn="1"/>
          </p:nvSpPr>
          <p:spPr bwMode="auto">
            <a:xfrm>
              <a:off x="321" y="370"/>
              <a:ext cx="10" cy="27"/>
            </a:xfrm>
            <a:custGeom>
              <a:avLst/>
              <a:gdLst>
                <a:gd name="T0" fmla="*/ 22 w 22"/>
                <a:gd name="T1" fmla="*/ 50 h 60"/>
                <a:gd name="T2" fmla="*/ 22 w 22"/>
                <a:gd name="T3" fmla="*/ 50 h 60"/>
                <a:gd name="T4" fmla="*/ 22 w 22"/>
                <a:gd name="T5" fmla="*/ 60 h 60"/>
                <a:gd name="T6" fmla="*/ 0 w 22"/>
                <a:gd name="T7" fmla="*/ 0 h 60"/>
                <a:gd name="T8" fmla="*/ 11 w 22"/>
                <a:gd name="T9" fmla="*/ 26 h 60"/>
                <a:gd name="T10" fmla="*/ 21 w 22"/>
                <a:gd name="T11" fmla="*/ 41 h 60"/>
                <a:gd name="T12" fmla="*/ 22 w 22"/>
                <a:gd name="T13" fmla="*/ 5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60">
                  <a:moveTo>
                    <a:pt x="22" y="50"/>
                  </a:moveTo>
                  <a:lnTo>
                    <a:pt x="22" y="50"/>
                  </a:lnTo>
                  <a:lnTo>
                    <a:pt x="22" y="60"/>
                  </a:lnTo>
                  <a:cubicBezTo>
                    <a:pt x="13" y="44"/>
                    <a:pt x="1" y="27"/>
                    <a:pt x="0" y="0"/>
                  </a:cubicBezTo>
                  <a:cubicBezTo>
                    <a:pt x="2" y="10"/>
                    <a:pt x="6" y="18"/>
                    <a:pt x="11" y="26"/>
                  </a:cubicBezTo>
                  <a:cubicBezTo>
                    <a:pt x="14" y="30"/>
                    <a:pt x="20" y="35"/>
                    <a:pt x="21" y="41"/>
                  </a:cubicBezTo>
                  <a:cubicBezTo>
                    <a:pt x="21" y="44"/>
                    <a:pt x="20" y="47"/>
                    <a:pt x="22" y="5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70" name="Freeform 995"/>
            <p:cNvSpPr>
              <a:spLocks/>
            </p:cNvSpPr>
            <p:nvPr userDrawn="1"/>
          </p:nvSpPr>
          <p:spPr bwMode="auto">
            <a:xfrm>
              <a:off x="283" y="369"/>
              <a:ext cx="11" cy="11"/>
            </a:xfrm>
            <a:custGeom>
              <a:avLst/>
              <a:gdLst>
                <a:gd name="T0" fmla="*/ 20 w 25"/>
                <a:gd name="T1" fmla="*/ 0 h 24"/>
                <a:gd name="T2" fmla="*/ 20 w 25"/>
                <a:gd name="T3" fmla="*/ 0 h 24"/>
                <a:gd name="T4" fmla="*/ 8 w 25"/>
                <a:gd name="T5" fmla="*/ 12 h 24"/>
                <a:gd name="T6" fmla="*/ 25 w 25"/>
                <a:gd name="T7" fmla="*/ 3 h 24"/>
                <a:gd name="T8" fmla="*/ 17 w 25"/>
                <a:gd name="T9" fmla="*/ 15 h 24"/>
                <a:gd name="T10" fmla="*/ 0 w 25"/>
                <a:gd name="T11" fmla="*/ 24 h 24"/>
                <a:gd name="T12" fmla="*/ 20 w 25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24">
                  <a:moveTo>
                    <a:pt x="20" y="0"/>
                  </a:moveTo>
                  <a:lnTo>
                    <a:pt x="20" y="0"/>
                  </a:lnTo>
                  <a:cubicBezTo>
                    <a:pt x="19" y="2"/>
                    <a:pt x="12" y="8"/>
                    <a:pt x="8" y="12"/>
                  </a:cubicBezTo>
                  <a:cubicBezTo>
                    <a:pt x="13" y="10"/>
                    <a:pt x="19" y="5"/>
                    <a:pt x="25" y="3"/>
                  </a:cubicBezTo>
                  <a:cubicBezTo>
                    <a:pt x="24" y="4"/>
                    <a:pt x="18" y="14"/>
                    <a:pt x="17" y="15"/>
                  </a:cubicBezTo>
                  <a:cubicBezTo>
                    <a:pt x="10" y="17"/>
                    <a:pt x="5" y="20"/>
                    <a:pt x="0" y="24"/>
                  </a:cubicBezTo>
                  <a:cubicBezTo>
                    <a:pt x="0" y="7"/>
                    <a:pt x="8" y="2"/>
                    <a:pt x="2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71" name="Freeform 996"/>
            <p:cNvSpPr>
              <a:spLocks/>
            </p:cNvSpPr>
            <p:nvPr userDrawn="1"/>
          </p:nvSpPr>
          <p:spPr bwMode="auto">
            <a:xfrm>
              <a:off x="282" y="369"/>
              <a:ext cx="4" cy="3"/>
            </a:xfrm>
            <a:custGeom>
              <a:avLst/>
              <a:gdLst>
                <a:gd name="T0" fmla="*/ 4 w 9"/>
                <a:gd name="T1" fmla="*/ 1 h 6"/>
                <a:gd name="T2" fmla="*/ 4 w 9"/>
                <a:gd name="T3" fmla="*/ 1 h 6"/>
                <a:gd name="T4" fmla="*/ 9 w 9"/>
                <a:gd name="T5" fmla="*/ 0 h 6"/>
                <a:gd name="T6" fmla="*/ 0 w 9"/>
                <a:gd name="T7" fmla="*/ 6 h 6"/>
                <a:gd name="T8" fmla="*/ 4 w 9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4" y="1"/>
                  </a:moveTo>
                  <a:lnTo>
                    <a:pt x="4" y="1"/>
                  </a:lnTo>
                  <a:lnTo>
                    <a:pt x="9" y="0"/>
                  </a:lnTo>
                  <a:lnTo>
                    <a:pt x="0" y="6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72" name="Freeform 997"/>
            <p:cNvSpPr>
              <a:spLocks/>
            </p:cNvSpPr>
            <p:nvPr userDrawn="1"/>
          </p:nvSpPr>
          <p:spPr bwMode="auto">
            <a:xfrm>
              <a:off x="277" y="370"/>
              <a:ext cx="10" cy="12"/>
            </a:xfrm>
            <a:custGeom>
              <a:avLst/>
              <a:gdLst>
                <a:gd name="T0" fmla="*/ 4 w 24"/>
                <a:gd name="T1" fmla="*/ 3 h 27"/>
                <a:gd name="T2" fmla="*/ 4 w 24"/>
                <a:gd name="T3" fmla="*/ 3 h 27"/>
                <a:gd name="T4" fmla="*/ 13 w 24"/>
                <a:gd name="T5" fmla="*/ 0 h 27"/>
                <a:gd name="T6" fmla="*/ 8 w 24"/>
                <a:gd name="T7" fmla="*/ 10 h 27"/>
                <a:gd name="T8" fmla="*/ 19 w 24"/>
                <a:gd name="T9" fmla="*/ 0 h 27"/>
                <a:gd name="T10" fmla="*/ 24 w 24"/>
                <a:gd name="T11" fmla="*/ 1 h 27"/>
                <a:gd name="T12" fmla="*/ 7 w 24"/>
                <a:gd name="T13" fmla="*/ 27 h 27"/>
                <a:gd name="T14" fmla="*/ 4 w 24"/>
                <a:gd name="T15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27">
                  <a:moveTo>
                    <a:pt x="4" y="3"/>
                  </a:moveTo>
                  <a:lnTo>
                    <a:pt x="4" y="3"/>
                  </a:lnTo>
                  <a:cubicBezTo>
                    <a:pt x="7" y="2"/>
                    <a:pt x="14" y="0"/>
                    <a:pt x="13" y="0"/>
                  </a:cubicBezTo>
                  <a:cubicBezTo>
                    <a:pt x="12" y="1"/>
                    <a:pt x="9" y="5"/>
                    <a:pt x="8" y="10"/>
                  </a:cubicBezTo>
                  <a:cubicBezTo>
                    <a:pt x="10" y="6"/>
                    <a:pt x="16" y="2"/>
                    <a:pt x="19" y="0"/>
                  </a:cubicBezTo>
                  <a:cubicBezTo>
                    <a:pt x="20" y="1"/>
                    <a:pt x="23" y="0"/>
                    <a:pt x="24" y="1"/>
                  </a:cubicBezTo>
                  <a:cubicBezTo>
                    <a:pt x="14" y="9"/>
                    <a:pt x="10" y="18"/>
                    <a:pt x="7" y="27"/>
                  </a:cubicBezTo>
                  <a:cubicBezTo>
                    <a:pt x="0" y="19"/>
                    <a:pt x="1" y="11"/>
                    <a:pt x="4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73" name="Freeform 998"/>
            <p:cNvSpPr>
              <a:spLocks/>
            </p:cNvSpPr>
            <p:nvPr userDrawn="1"/>
          </p:nvSpPr>
          <p:spPr bwMode="auto">
            <a:xfrm>
              <a:off x="272" y="368"/>
              <a:ext cx="10" cy="24"/>
            </a:xfrm>
            <a:custGeom>
              <a:avLst/>
              <a:gdLst>
                <a:gd name="T0" fmla="*/ 12 w 22"/>
                <a:gd name="T1" fmla="*/ 0 h 53"/>
                <a:gd name="T2" fmla="*/ 12 w 22"/>
                <a:gd name="T3" fmla="*/ 0 h 53"/>
                <a:gd name="T4" fmla="*/ 12 w 22"/>
                <a:gd name="T5" fmla="*/ 7 h 53"/>
                <a:gd name="T6" fmla="*/ 18 w 22"/>
                <a:gd name="T7" fmla="*/ 34 h 53"/>
                <a:gd name="T8" fmla="*/ 19 w 22"/>
                <a:gd name="T9" fmla="*/ 30 h 53"/>
                <a:gd name="T10" fmla="*/ 21 w 22"/>
                <a:gd name="T11" fmla="*/ 41 h 53"/>
                <a:gd name="T12" fmla="*/ 11 w 22"/>
                <a:gd name="T13" fmla="*/ 53 h 53"/>
                <a:gd name="T14" fmla="*/ 10 w 22"/>
                <a:gd name="T15" fmla="*/ 32 h 53"/>
                <a:gd name="T16" fmla="*/ 12 w 22"/>
                <a:gd name="T1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53">
                  <a:moveTo>
                    <a:pt x="12" y="0"/>
                  </a:moveTo>
                  <a:lnTo>
                    <a:pt x="12" y="0"/>
                  </a:lnTo>
                  <a:cubicBezTo>
                    <a:pt x="12" y="0"/>
                    <a:pt x="11" y="4"/>
                    <a:pt x="12" y="7"/>
                  </a:cubicBezTo>
                  <a:cubicBezTo>
                    <a:pt x="9" y="15"/>
                    <a:pt x="8" y="26"/>
                    <a:pt x="18" y="34"/>
                  </a:cubicBezTo>
                  <a:cubicBezTo>
                    <a:pt x="18" y="32"/>
                    <a:pt x="18" y="31"/>
                    <a:pt x="19" y="30"/>
                  </a:cubicBezTo>
                  <a:cubicBezTo>
                    <a:pt x="21" y="32"/>
                    <a:pt x="22" y="38"/>
                    <a:pt x="21" y="41"/>
                  </a:cubicBezTo>
                  <a:cubicBezTo>
                    <a:pt x="20" y="47"/>
                    <a:pt x="16" y="51"/>
                    <a:pt x="11" y="53"/>
                  </a:cubicBezTo>
                  <a:cubicBezTo>
                    <a:pt x="15" y="45"/>
                    <a:pt x="10" y="33"/>
                    <a:pt x="10" y="32"/>
                  </a:cubicBezTo>
                  <a:cubicBezTo>
                    <a:pt x="5" y="21"/>
                    <a:pt x="0" y="9"/>
                    <a:pt x="1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74" name="Freeform 999"/>
            <p:cNvSpPr>
              <a:spLocks/>
            </p:cNvSpPr>
            <p:nvPr userDrawn="1"/>
          </p:nvSpPr>
          <p:spPr bwMode="auto">
            <a:xfrm>
              <a:off x="322" y="368"/>
              <a:ext cx="9" cy="19"/>
            </a:xfrm>
            <a:custGeom>
              <a:avLst/>
              <a:gdLst>
                <a:gd name="T0" fmla="*/ 20 w 20"/>
                <a:gd name="T1" fmla="*/ 32 h 42"/>
                <a:gd name="T2" fmla="*/ 20 w 20"/>
                <a:gd name="T3" fmla="*/ 32 h 42"/>
                <a:gd name="T4" fmla="*/ 20 w 20"/>
                <a:gd name="T5" fmla="*/ 42 h 42"/>
                <a:gd name="T6" fmla="*/ 0 w 20"/>
                <a:gd name="T7" fmla="*/ 0 h 42"/>
                <a:gd name="T8" fmla="*/ 20 w 20"/>
                <a:gd name="T9" fmla="*/ 3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2">
                  <a:moveTo>
                    <a:pt x="20" y="32"/>
                  </a:moveTo>
                  <a:lnTo>
                    <a:pt x="20" y="32"/>
                  </a:lnTo>
                  <a:lnTo>
                    <a:pt x="20" y="42"/>
                  </a:lnTo>
                  <a:cubicBezTo>
                    <a:pt x="11" y="31"/>
                    <a:pt x="2" y="17"/>
                    <a:pt x="0" y="0"/>
                  </a:cubicBezTo>
                  <a:cubicBezTo>
                    <a:pt x="13" y="3"/>
                    <a:pt x="18" y="14"/>
                    <a:pt x="20" y="3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75" name="Freeform 1000"/>
            <p:cNvSpPr>
              <a:spLocks/>
            </p:cNvSpPr>
            <p:nvPr userDrawn="1"/>
          </p:nvSpPr>
          <p:spPr bwMode="auto">
            <a:xfrm>
              <a:off x="290" y="368"/>
              <a:ext cx="8" cy="5"/>
            </a:xfrm>
            <a:custGeom>
              <a:avLst/>
              <a:gdLst>
                <a:gd name="T0" fmla="*/ 8 w 17"/>
                <a:gd name="T1" fmla="*/ 4 h 11"/>
                <a:gd name="T2" fmla="*/ 8 w 17"/>
                <a:gd name="T3" fmla="*/ 4 h 11"/>
                <a:gd name="T4" fmla="*/ 17 w 17"/>
                <a:gd name="T5" fmla="*/ 0 h 11"/>
                <a:gd name="T6" fmla="*/ 12 w 17"/>
                <a:gd name="T7" fmla="*/ 5 h 11"/>
                <a:gd name="T8" fmla="*/ 0 w 17"/>
                <a:gd name="T9" fmla="*/ 11 h 11"/>
                <a:gd name="T10" fmla="*/ 8 w 17"/>
                <a:gd name="T11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1">
                  <a:moveTo>
                    <a:pt x="8" y="4"/>
                  </a:moveTo>
                  <a:lnTo>
                    <a:pt x="8" y="4"/>
                  </a:lnTo>
                  <a:cubicBezTo>
                    <a:pt x="10" y="3"/>
                    <a:pt x="13" y="2"/>
                    <a:pt x="17" y="0"/>
                  </a:cubicBezTo>
                  <a:cubicBezTo>
                    <a:pt x="15" y="2"/>
                    <a:pt x="13" y="4"/>
                    <a:pt x="12" y="5"/>
                  </a:cubicBezTo>
                  <a:cubicBezTo>
                    <a:pt x="8" y="6"/>
                    <a:pt x="3" y="9"/>
                    <a:pt x="0" y="11"/>
                  </a:cubicBezTo>
                  <a:cubicBezTo>
                    <a:pt x="0" y="10"/>
                    <a:pt x="6" y="5"/>
                    <a:pt x="8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76" name="Freeform 1001"/>
            <p:cNvSpPr>
              <a:spLocks/>
            </p:cNvSpPr>
            <p:nvPr userDrawn="1"/>
          </p:nvSpPr>
          <p:spPr bwMode="auto">
            <a:xfrm>
              <a:off x="317" y="368"/>
              <a:ext cx="1" cy="2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1 w 2"/>
                <a:gd name="T5" fmla="*/ 0 h 5"/>
                <a:gd name="T6" fmla="*/ 2 w 2"/>
                <a:gd name="T7" fmla="*/ 5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2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77" name="Freeform 1002"/>
            <p:cNvSpPr>
              <a:spLocks/>
            </p:cNvSpPr>
            <p:nvPr userDrawn="1"/>
          </p:nvSpPr>
          <p:spPr bwMode="auto">
            <a:xfrm>
              <a:off x="315" y="367"/>
              <a:ext cx="7" cy="11"/>
            </a:xfrm>
            <a:custGeom>
              <a:avLst/>
              <a:gdLst>
                <a:gd name="T0" fmla="*/ 0 w 16"/>
                <a:gd name="T1" fmla="*/ 1 h 23"/>
                <a:gd name="T2" fmla="*/ 0 w 16"/>
                <a:gd name="T3" fmla="*/ 1 h 23"/>
                <a:gd name="T4" fmla="*/ 4 w 16"/>
                <a:gd name="T5" fmla="*/ 1 h 23"/>
                <a:gd name="T6" fmla="*/ 10 w 16"/>
                <a:gd name="T7" fmla="*/ 12 h 23"/>
                <a:gd name="T8" fmla="*/ 9 w 16"/>
                <a:gd name="T9" fmla="*/ 1 h 23"/>
                <a:gd name="T10" fmla="*/ 14 w 16"/>
                <a:gd name="T11" fmla="*/ 1 h 23"/>
                <a:gd name="T12" fmla="*/ 16 w 16"/>
                <a:gd name="T13" fmla="*/ 23 h 23"/>
                <a:gd name="T14" fmla="*/ 8 w 16"/>
                <a:gd name="T15" fmla="*/ 15 h 23"/>
                <a:gd name="T16" fmla="*/ 0 w 16"/>
                <a:gd name="T17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3">
                  <a:moveTo>
                    <a:pt x="0" y="1"/>
                  </a:moveTo>
                  <a:lnTo>
                    <a:pt x="0" y="1"/>
                  </a:lnTo>
                  <a:lnTo>
                    <a:pt x="4" y="1"/>
                  </a:lnTo>
                  <a:cubicBezTo>
                    <a:pt x="5" y="3"/>
                    <a:pt x="6" y="6"/>
                    <a:pt x="10" y="12"/>
                  </a:cubicBezTo>
                  <a:cubicBezTo>
                    <a:pt x="10" y="6"/>
                    <a:pt x="9" y="1"/>
                    <a:pt x="9" y="1"/>
                  </a:cubicBezTo>
                  <a:cubicBezTo>
                    <a:pt x="9" y="1"/>
                    <a:pt x="13" y="0"/>
                    <a:pt x="14" y="1"/>
                  </a:cubicBezTo>
                  <a:cubicBezTo>
                    <a:pt x="13" y="10"/>
                    <a:pt x="15" y="16"/>
                    <a:pt x="16" y="23"/>
                  </a:cubicBezTo>
                  <a:cubicBezTo>
                    <a:pt x="13" y="22"/>
                    <a:pt x="8" y="16"/>
                    <a:pt x="8" y="15"/>
                  </a:cubicBezTo>
                  <a:cubicBezTo>
                    <a:pt x="5" y="11"/>
                    <a:pt x="2" y="5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78" name="Freeform 1003"/>
            <p:cNvSpPr>
              <a:spLocks/>
            </p:cNvSpPr>
            <p:nvPr userDrawn="1"/>
          </p:nvSpPr>
          <p:spPr bwMode="auto">
            <a:xfrm>
              <a:off x="308" y="367"/>
              <a:ext cx="9" cy="12"/>
            </a:xfrm>
            <a:custGeom>
              <a:avLst/>
              <a:gdLst>
                <a:gd name="T0" fmla="*/ 0 w 21"/>
                <a:gd name="T1" fmla="*/ 0 h 27"/>
                <a:gd name="T2" fmla="*/ 0 w 21"/>
                <a:gd name="T3" fmla="*/ 0 h 27"/>
                <a:gd name="T4" fmla="*/ 4 w 21"/>
                <a:gd name="T5" fmla="*/ 1 h 27"/>
                <a:gd name="T6" fmla="*/ 12 w 21"/>
                <a:gd name="T7" fmla="*/ 12 h 27"/>
                <a:gd name="T8" fmla="*/ 8 w 21"/>
                <a:gd name="T9" fmla="*/ 1 h 27"/>
                <a:gd name="T10" fmla="*/ 12 w 21"/>
                <a:gd name="T11" fmla="*/ 1 h 27"/>
                <a:gd name="T12" fmla="*/ 21 w 21"/>
                <a:gd name="T13" fmla="*/ 27 h 27"/>
                <a:gd name="T14" fmla="*/ 0 w 21"/>
                <a:gd name="T1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7">
                  <a:moveTo>
                    <a:pt x="0" y="0"/>
                  </a:moveTo>
                  <a:lnTo>
                    <a:pt x="0" y="0"/>
                  </a:lnTo>
                  <a:cubicBezTo>
                    <a:pt x="1" y="1"/>
                    <a:pt x="4" y="1"/>
                    <a:pt x="4" y="1"/>
                  </a:cubicBezTo>
                  <a:cubicBezTo>
                    <a:pt x="5" y="2"/>
                    <a:pt x="11" y="11"/>
                    <a:pt x="12" y="12"/>
                  </a:cubicBezTo>
                  <a:cubicBezTo>
                    <a:pt x="11" y="7"/>
                    <a:pt x="9" y="3"/>
                    <a:pt x="8" y="1"/>
                  </a:cubicBezTo>
                  <a:lnTo>
                    <a:pt x="12" y="1"/>
                  </a:lnTo>
                  <a:cubicBezTo>
                    <a:pt x="13" y="2"/>
                    <a:pt x="21" y="27"/>
                    <a:pt x="21" y="27"/>
                  </a:cubicBezTo>
                  <a:cubicBezTo>
                    <a:pt x="18" y="24"/>
                    <a:pt x="2" y="7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79" name="Freeform 1004"/>
            <p:cNvSpPr>
              <a:spLocks/>
            </p:cNvSpPr>
            <p:nvPr userDrawn="1"/>
          </p:nvSpPr>
          <p:spPr bwMode="auto">
            <a:xfrm>
              <a:off x="303" y="367"/>
              <a:ext cx="4" cy="1"/>
            </a:xfrm>
            <a:custGeom>
              <a:avLst/>
              <a:gdLst>
                <a:gd name="T0" fmla="*/ 7 w 10"/>
                <a:gd name="T1" fmla="*/ 0 h 3"/>
                <a:gd name="T2" fmla="*/ 7 w 10"/>
                <a:gd name="T3" fmla="*/ 0 h 3"/>
                <a:gd name="T4" fmla="*/ 9 w 10"/>
                <a:gd name="T5" fmla="*/ 0 h 3"/>
                <a:gd name="T6" fmla="*/ 10 w 10"/>
                <a:gd name="T7" fmla="*/ 1 h 3"/>
                <a:gd name="T8" fmla="*/ 0 w 10"/>
                <a:gd name="T9" fmla="*/ 3 h 3"/>
                <a:gd name="T10" fmla="*/ 7 w 10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3">
                  <a:moveTo>
                    <a:pt x="7" y="0"/>
                  </a:moveTo>
                  <a:lnTo>
                    <a:pt x="7" y="0"/>
                  </a:lnTo>
                  <a:lnTo>
                    <a:pt x="9" y="0"/>
                  </a:lnTo>
                  <a:lnTo>
                    <a:pt x="10" y="1"/>
                  </a:lnTo>
                  <a:lnTo>
                    <a:pt x="0" y="3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80" name="Freeform 1005"/>
            <p:cNvSpPr>
              <a:spLocks/>
            </p:cNvSpPr>
            <p:nvPr userDrawn="1"/>
          </p:nvSpPr>
          <p:spPr bwMode="auto">
            <a:xfrm>
              <a:off x="292" y="365"/>
              <a:ext cx="18" cy="11"/>
            </a:xfrm>
            <a:custGeom>
              <a:avLst/>
              <a:gdLst>
                <a:gd name="T0" fmla="*/ 22 w 41"/>
                <a:gd name="T1" fmla="*/ 0 h 24"/>
                <a:gd name="T2" fmla="*/ 22 w 41"/>
                <a:gd name="T3" fmla="*/ 0 h 24"/>
                <a:gd name="T4" fmla="*/ 30 w 41"/>
                <a:gd name="T5" fmla="*/ 4 h 24"/>
                <a:gd name="T6" fmla="*/ 17 w 41"/>
                <a:gd name="T7" fmla="*/ 10 h 24"/>
                <a:gd name="T8" fmla="*/ 35 w 41"/>
                <a:gd name="T9" fmla="*/ 7 h 24"/>
                <a:gd name="T10" fmla="*/ 41 w 41"/>
                <a:gd name="T11" fmla="*/ 17 h 24"/>
                <a:gd name="T12" fmla="*/ 0 w 41"/>
                <a:gd name="T13" fmla="*/ 24 h 24"/>
                <a:gd name="T14" fmla="*/ 22 w 41"/>
                <a:gd name="T1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24">
                  <a:moveTo>
                    <a:pt x="22" y="0"/>
                  </a:moveTo>
                  <a:lnTo>
                    <a:pt x="22" y="0"/>
                  </a:lnTo>
                  <a:cubicBezTo>
                    <a:pt x="24" y="1"/>
                    <a:pt x="27" y="3"/>
                    <a:pt x="30" y="4"/>
                  </a:cubicBezTo>
                  <a:cubicBezTo>
                    <a:pt x="27" y="5"/>
                    <a:pt x="20" y="7"/>
                    <a:pt x="17" y="10"/>
                  </a:cubicBezTo>
                  <a:cubicBezTo>
                    <a:pt x="19" y="10"/>
                    <a:pt x="30" y="7"/>
                    <a:pt x="35" y="7"/>
                  </a:cubicBezTo>
                  <a:cubicBezTo>
                    <a:pt x="37" y="10"/>
                    <a:pt x="41" y="16"/>
                    <a:pt x="41" y="17"/>
                  </a:cubicBezTo>
                  <a:cubicBezTo>
                    <a:pt x="30" y="10"/>
                    <a:pt x="13" y="12"/>
                    <a:pt x="0" y="24"/>
                  </a:cubicBezTo>
                  <a:cubicBezTo>
                    <a:pt x="4" y="15"/>
                    <a:pt x="19" y="1"/>
                    <a:pt x="2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81" name="Freeform 1006"/>
            <p:cNvSpPr>
              <a:spLocks/>
            </p:cNvSpPr>
            <p:nvPr userDrawn="1"/>
          </p:nvSpPr>
          <p:spPr bwMode="auto">
            <a:xfrm>
              <a:off x="287" y="362"/>
              <a:ext cx="7" cy="2"/>
            </a:xfrm>
            <a:custGeom>
              <a:avLst/>
              <a:gdLst>
                <a:gd name="T0" fmla="*/ 15 w 15"/>
                <a:gd name="T1" fmla="*/ 0 h 5"/>
                <a:gd name="T2" fmla="*/ 15 w 15"/>
                <a:gd name="T3" fmla="*/ 0 h 5"/>
                <a:gd name="T4" fmla="*/ 9 w 15"/>
                <a:gd name="T5" fmla="*/ 4 h 5"/>
                <a:gd name="T6" fmla="*/ 0 w 15"/>
                <a:gd name="T7" fmla="*/ 5 h 5"/>
                <a:gd name="T8" fmla="*/ 7 w 15"/>
                <a:gd name="T9" fmla="*/ 2 h 5"/>
                <a:gd name="T10" fmla="*/ 15 w 15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5">
                  <a:moveTo>
                    <a:pt x="15" y="0"/>
                  </a:moveTo>
                  <a:lnTo>
                    <a:pt x="15" y="0"/>
                  </a:lnTo>
                  <a:cubicBezTo>
                    <a:pt x="13" y="1"/>
                    <a:pt x="11" y="3"/>
                    <a:pt x="9" y="4"/>
                  </a:cubicBezTo>
                  <a:cubicBezTo>
                    <a:pt x="7" y="4"/>
                    <a:pt x="5" y="5"/>
                    <a:pt x="0" y="5"/>
                  </a:cubicBezTo>
                  <a:cubicBezTo>
                    <a:pt x="1" y="5"/>
                    <a:pt x="6" y="2"/>
                    <a:pt x="7" y="2"/>
                  </a:cubicBezTo>
                  <a:cubicBezTo>
                    <a:pt x="10" y="2"/>
                    <a:pt x="12" y="1"/>
                    <a:pt x="1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82" name="Freeform 1007"/>
            <p:cNvSpPr>
              <a:spLocks/>
            </p:cNvSpPr>
            <p:nvPr userDrawn="1"/>
          </p:nvSpPr>
          <p:spPr bwMode="auto">
            <a:xfrm>
              <a:off x="278" y="362"/>
              <a:ext cx="12" cy="8"/>
            </a:xfrm>
            <a:custGeom>
              <a:avLst/>
              <a:gdLst>
                <a:gd name="T0" fmla="*/ 13 w 28"/>
                <a:gd name="T1" fmla="*/ 0 h 18"/>
                <a:gd name="T2" fmla="*/ 13 w 28"/>
                <a:gd name="T3" fmla="*/ 0 h 18"/>
                <a:gd name="T4" fmla="*/ 24 w 28"/>
                <a:gd name="T5" fmla="*/ 2 h 18"/>
                <a:gd name="T6" fmla="*/ 10 w 28"/>
                <a:gd name="T7" fmla="*/ 9 h 18"/>
                <a:gd name="T8" fmla="*/ 28 w 28"/>
                <a:gd name="T9" fmla="*/ 5 h 18"/>
                <a:gd name="T10" fmla="*/ 21 w 28"/>
                <a:gd name="T11" fmla="*/ 11 h 18"/>
                <a:gd name="T12" fmla="*/ 0 w 28"/>
                <a:gd name="T13" fmla="*/ 18 h 18"/>
                <a:gd name="T14" fmla="*/ 13 w 28"/>
                <a:gd name="T1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8">
                  <a:moveTo>
                    <a:pt x="13" y="0"/>
                  </a:moveTo>
                  <a:lnTo>
                    <a:pt x="13" y="0"/>
                  </a:lnTo>
                  <a:cubicBezTo>
                    <a:pt x="17" y="1"/>
                    <a:pt x="20" y="2"/>
                    <a:pt x="24" y="2"/>
                  </a:cubicBezTo>
                  <a:cubicBezTo>
                    <a:pt x="19" y="4"/>
                    <a:pt x="15" y="5"/>
                    <a:pt x="10" y="9"/>
                  </a:cubicBezTo>
                  <a:cubicBezTo>
                    <a:pt x="17" y="6"/>
                    <a:pt x="23" y="6"/>
                    <a:pt x="28" y="5"/>
                  </a:cubicBezTo>
                  <a:cubicBezTo>
                    <a:pt x="26" y="7"/>
                    <a:pt x="22" y="10"/>
                    <a:pt x="21" y="11"/>
                  </a:cubicBezTo>
                  <a:cubicBezTo>
                    <a:pt x="14" y="15"/>
                    <a:pt x="6" y="17"/>
                    <a:pt x="0" y="18"/>
                  </a:cubicBezTo>
                  <a:cubicBezTo>
                    <a:pt x="0" y="10"/>
                    <a:pt x="4" y="3"/>
                    <a:pt x="1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83" name="Freeform 1008"/>
            <p:cNvSpPr>
              <a:spLocks/>
            </p:cNvSpPr>
            <p:nvPr userDrawn="1"/>
          </p:nvSpPr>
          <p:spPr bwMode="auto">
            <a:xfrm>
              <a:off x="267" y="360"/>
              <a:ext cx="16" cy="27"/>
            </a:xfrm>
            <a:custGeom>
              <a:avLst/>
              <a:gdLst>
                <a:gd name="T0" fmla="*/ 33 w 36"/>
                <a:gd name="T1" fmla="*/ 0 h 59"/>
                <a:gd name="T2" fmla="*/ 33 w 36"/>
                <a:gd name="T3" fmla="*/ 0 h 59"/>
                <a:gd name="T4" fmla="*/ 36 w 36"/>
                <a:gd name="T5" fmla="*/ 3 h 59"/>
                <a:gd name="T6" fmla="*/ 24 w 36"/>
                <a:gd name="T7" fmla="*/ 14 h 59"/>
                <a:gd name="T8" fmla="*/ 16 w 36"/>
                <a:gd name="T9" fmla="*/ 25 h 59"/>
                <a:gd name="T10" fmla="*/ 18 w 36"/>
                <a:gd name="T11" fmla="*/ 43 h 59"/>
                <a:gd name="T12" fmla="*/ 7 w 36"/>
                <a:gd name="T13" fmla="*/ 55 h 59"/>
                <a:gd name="T14" fmla="*/ 19 w 36"/>
                <a:gd name="T15" fmla="*/ 46 h 59"/>
                <a:gd name="T16" fmla="*/ 13 w 36"/>
                <a:gd name="T17" fmla="*/ 58 h 59"/>
                <a:gd name="T18" fmla="*/ 0 w 36"/>
                <a:gd name="T19" fmla="*/ 55 h 59"/>
                <a:gd name="T20" fmla="*/ 10 w 36"/>
                <a:gd name="T21" fmla="*/ 15 h 59"/>
                <a:gd name="T22" fmla="*/ 33 w 36"/>
                <a:gd name="T2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59">
                  <a:moveTo>
                    <a:pt x="33" y="0"/>
                  </a:moveTo>
                  <a:lnTo>
                    <a:pt x="33" y="0"/>
                  </a:lnTo>
                  <a:cubicBezTo>
                    <a:pt x="34" y="1"/>
                    <a:pt x="35" y="2"/>
                    <a:pt x="36" y="3"/>
                  </a:cubicBezTo>
                  <a:cubicBezTo>
                    <a:pt x="30" y="5"/>
                    <a:pt x="25" y="12"/>
                    <a:pt x="24" y="14"/>
                  </a:cubicBezTo>
                  <a:cubicBezTo>
                    <a:pt x="22" y="15"/>
                    <a:pt x="17" y="19"/>
                    <a:pt x="16" y="25"/>
                  </a:cubicBezTo>
                  <a:cubicBezTo>
                    <a:pt x="14" y="31"/>
                    <a:pt x="15" y="36"/>
                    <a:pt x="18" y="43"/>
                  </a:cubicBezTo>
                  <a:cubicBezTo>
                    <a:pt x="17" y="49"/>
                    <a:pt x="14" y="55"/>
                    <a:pt x="7" y="55"/>
                  </a:cubicBezTo>
                  <a:cubicBezTo>
                    <a:pt x="14" y="56"/>
                    <a:pt x="17" y="52"/>
                    <a:pt x="19" y="46"/>
                  </a:cubicBezTo>
                  <a:cubicBezTo>
                    <a:pt x="21" y="51"/>
                    <a:pt x="18" y="56"/>
                    <a:pt x="13" y="58"/>
                  </a:cubicBezTo>
                  <a:cubicBezTo>
                    <a:pt x="9" y="59"/>
                    <a:pt x="3" y="59"/>
                    <a:pt x="0" y="55"/>
                  </a:cubicBezTo>
                  <a:cubicBezTo>
                    <a:pt x="19" y="52"/>
                    <a:pt x="2" y="29"/>
                    <a:pt x="10" y="15"/>
                  </a:cubicBezTo>
                  <a:cubicBezTo>
                    <a:pt x="13" y="9"/>
                    <a:pt x="20" y="2"/>
                    <a:pt x="3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84" name="Freeform 1009"/>
            <p:cNvSpPr>
              <a:spLocks/>
            </p:cNvSpPr>
            <p:nvPr userDrawn="1"/>
          </p:nvSpPr>
          <p:spPr bwMode="auto">
            <a:xfrm>
              <a:off x="286" y="360"/>
              <a:ext cx="15" cy="9"/>
            </a:xfrm>
            <a:custGeom>
              <a:avLst/>
              <a:gdLst>
                <a:gd name="T0" fmla="*/ 26 w 33"/>
                <a:gd name="T1" fmla="*/ 0 h 20"/>
                <a:gd name="T2" fmla="*/ 26 w 33"/>
                <a:gd name="T3" fmla="*/ 0 h 20"/>
                <a:gd name="T4" fmla="*/ 28 w 33"/>
                <a:gd name="T5" fmla="*/ 4 h 20"/>
                <a:gd name="T6" fmla="*/ 15 w 33"/>
                <a:gd name="T7" fmla="*/ 13 h 20"/>
                <a:gd name="T8" fmla="*/ 30 w 33"/>
                <a:gd name="T9" fmla="*/ 7 h 20"/>
                <a:gd name="T10" fmla="*/ 33 w 33"/>
                <a:gd name="T11" fmla="*/ 10 h 20"/>
                <a:gd name="T12" fmla="*/ 0 w 33"/>
                <a:gd name="T13" fmla="*/ 20 h 20"/>
                <a:gd name="T14" fmla="*/ 26 w 33"/>
                <a:gd name="T1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20">
                  <a:moveTo>
                    <a:pt x="26" y="0"/>
                  </a:moveTo>
                  <a:lnTo>
                    <a:pt x="26" y="0"/>
                  </a:lnTo>
                  <a:cubicBezTo>
                    <a:pt x="27" y="1"/>
                    <a:pt x="27" y="2"/>
                    <a:pt x="28" y="4"/>
                  </a:cubicBezTo>
                  <a:cubicBezTo>
                    <a:pt x="24" y="6"/>
                    <a:pt x="19" y="10"/>
                    <a:pt x="15" y="13"/>
                  </a:cubicBezTo>
                  <a:cubicBezTo>
                    <a:pt x="20" y="11"/>
                    <a:pt x="26" y="8"/>
                    <a:pt x="30" y="7"/>
                  </a:cubicBezTo>
                  <a:cubicBezTo>
                    <a:pt x="31" y="8"/>
                    <a:pt x="32" y="9"/>
                    <a:pt x="33" y="10"/>
                  </a:cubicBezTo>
                  <a:cubicBezTo>
                    <a:pt x="20" y="19"/>
                    <a:pt x="6" y="20"/>
                    <a:pt x="0" y="20"/>
                  </a:cubicBezTo>
                  <a:cubicBezTo>
                    <a:pt x="5" y="11"/>
                    <a:pt x="20" y="3"/>
                    <a:pt x="26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85" name="Freeform 1010"/>
            <p:cNvSpPr>
              <a:spLocks/>
            </p:cNvSpPr>
            <p:nvPr userDrawn="1"/>
          </p:nvSpPr>
          <p:spPr bwMode="auto">
            <a:xfrm>
              <a:off x="282" y="348"/>
              <a:ext cx="16" cy="16"/>
            </a:xfrm>
            <a:custGeom>
              <a:avLst/>
              <a:gdLst>
                <a:gd name="T0" fmla="*/ 33 w 35"/>
                <a:gd name="T1" fmla="*/ 0 h 35"/>
                <a:gd name="T2" fmla="*/ 33 w 35"/>
                <a:gd name="T3" fmla="*/ 0 h 35"/>
                <a:gd name="T4" fmla="*/ 33 w 35"/>
                <a:gd name="T5" fmla="*/ 7 h 35"/>
                <a:gd name="T6" fmla="*/ 25 w 35"/>
                <a:gd name="T7" fmla="*/ 19 h 35"/>
                <a:gd name="T8" fmla="*/ 33 w 35"/>
                <a:gd name="T9" fmla="*/ 11 h 35"/>
                <a:gd name="T10" fmla="*/ 35 w 35"/>
                <a:gd name="T11" fmla="*/ 25 h 35"/>
                <a:gd name="T12" fmla="*/ 27 w 35"/>
                <a:gd name="T13" fmla="*/ 29 h 35"/>
                <a:gd name="T14" fmla="*/ 0 w 35"/>
                <a:gd name="T15" fmla="*/ 23 h 35"/>
                <a:gd name="T16" fmla="*/ 26 w 35"/>
                <a:gd name="T17" fmla="*/ 26 h 35"/>
                <a:gd name="T18" fmla="*/ 4 w 35"/>
                <a:gd name="T19" fmla="*/ 24 h 35"/>
                <a:gd name="T20" fmla="*/ 26 w 35"/>
                <a:gd name="T21" fmla="*/ 8 h 35"/>
                <a:gd name="T22" fmla="*/ 33 w 35"/>
                <a:gd name="T2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35">
                  <a:moveTo>
                    <a:pt x="33" y="0"/>
                  </a:moveTo>
                  <a:lnTo>
                    <a:pt x="33" y="0"/>
                  </a:lnTo>
                  <a:lnTo>
                    <a:pt x="33" y="7"/>
                  </a:lnTo>
                  <a:cubicBezTo>
                    <a:pt x="32" y="12"/>
                    <a:pt x="27" y="17"/>
                    <a:pt x="25" y="19"/>
                  </a:cubicBezTo>
                  <a:cubicBezTo>
                    <a:pt x="28" y="18"/>
                    <a:pt x="32" y="13"/>
                    <a:pt x="33" y="11"/>
                  </a:cubicBezTo>
                  <a:cubicBezTo>
                    <a:pt x="33" y="18"/>
                    <a:pt x="34" y="21"/>
                    <a:pt x="35" y="25"/>
                  </a:cubicBezTo>
                  <a:cubicBezTo>
                    <a:pt x="34" y="26"/>
                    <a:pt x="30" y="28"/>
                    <a:pt x="27" y="29"/>
                  </a:cubicBezTo>
                  <a:cubicBezTo>
                    <a:pt x="15" y="35"/>
                    <a:pt x="3" y="30"/>
                    <a:pt x="0" y="23"/>
                  </a:cubicBezTo>
                  <a:cubicBezTo>
                    <a:pt x="4" y="27"/>
                    <a:pt x="16" y="32"/>
                    <a:pt x="26" y="26"/>
                  </a:cubicBezTo>
                  <a:cubicBezTo>
                    <a:pt x="18" y="29"/>
                    <a:pt x="9" y="28"/>
                    <a:pt x="4" y="24"/>
                  </a:cubicBezTo>
                  <a:cubicBezTo>
                    <a:pt x="11" y="24"/>
                    <a:pt x="23" y="21"/>
                    <a:pt x="26" y="8"/>
                  </a:cubicBezTo>
                  <a:cubicBezTo>
                    <a:pt x="29" y="6"/>
                    <a:pt x="32" y="3"/>
                    <a:pt x="3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86" name="Freeform 1011"/>
            <p:cNvSpPr>
              <a:spLocks/>
            </p:cNvSpPr>
            <p:nvPr userDrawn="1"/>
          </p:nvSpPr>
          <p:spPr bwMode="auto">
            <a:xfrm>
              <a:off x="291" y="332"/>
              <a:ext cx="6" cy="19"/>
            </a:xfrm>
            <a:custGeom>
              <a:avLst/>
              <a:gdLst>
                <a:gd name="T0" fmla="*/ 13 w 13"/>
                <a:gd name="T1" fmla="*/ 0 h 41"/>
                <a:gd name="T2" fmla="*/ 13 w 13"/>
                <a:gd name="T3" fmla="*/ 0 h 41"/>
                <a:gd name="T4" fmla="*/ 13 w 13"/>
                <a:gd name="T5" fmla="*/ 30 h 41"/>
                <a:gd name="T6" fmla="*/ 2 w 13"/>
                <a:gd name="T7" fmla="*/ 41 h 41"/>
                <a:gd name="T8" fmla="*/ 0 w 13"/>
                <a:gd name="T9" fmla="*/ 1 h 41"/>
                <a:gd name="T10" fmla="*/ 7 w 13"/>
                <a:gd name="T11" fmla="*/ 5 h 41"/>
                <a:gd name="T12" fmla="*/ 9 w 13"/>
                <a:gd name="T13" fmla="*/ 25 h 41"/>
                <a:gd name="T14" fmla="*/ 10 w 13"/>
                <a:gd name="T15" fmla="*/ 5 h 41"/>
                <a:gd name="T16" fmla="*/ 13 w 13"/>
                <a:gd name="T1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41">
                  <a:moveTo>
                    <a:pt x="13" y="0"/>
                  </a:moveTo>
                  <a:lnTo>
                    <a:pt x="13" y="0"/>
                  </a:lnTo>
                  <a:lnTo>
                    <a:pt x="13" y="30"/>
                  </a:lnTo>
                  <a:cubicBezTo>
                    <a:pt x="12" y="34"/>
                    <a:pt x="7" y="40"/>
                    <a:pt x="2" y="41"/>
                  </a:cubicBezTo>
                  <a:cubicBezTo>
                    <a:pt x="7" y="30"/>
                    <a:pt x="8" y="15"/>
                    <a:pt x="0" y="1"/>
                  </a:cubicBezTo>
                  <a:cubicBezTo>
                    <a:pt x="2" y="2"/>
                    <a:pt x="6" y="4"/>
                    <a:pt x="7" y="5"/>
                  </a:cubicBezTo>
                  <a:cubicBezTo>
                    <a:pt x="8" y="8"/>
                    <a:pt x="9" y="18"/>
                    <a:pt x="9" y="25"/>
                  </a:cubicBezTo>
                  <a:cubicBezTo>
                    <a:pt x="11" y="18"/>
                    <a:pt x="10" y="7"/>
                    <a:pt x="10" y="5"/>
                  </a:cubicBezTo>
                  <a:cubicBezTo>
                    <a:pt x="10" y="3"/>
                    <a:pt x="11" y="2"/>
                    <a:pt x="1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87" name="Freeform 1012"/>
            <p:cNvSpPr>
              <a:spLocks/>
            </p:cNvSpPr>
            <p:nvPr userDrawn="1"/>
          </p:nvSpPr>
          <p:spPr bwMode="auto">
            <a:xfrm>
              <a:off x="268" y="331"/>
              <a:ext cx="12" cy="20"/>
            </a:xfrm>
            <a:custGeom>
              <a:avLst/>
              <a:gdLst>
                <a:gd name="T0" fmla="*/ 15 w 27"/>
                <a:gd name="T1" fmla="*/ 1 h 44"/>
                <a:gd name="T2" fmla="*/ 15 w 27"/>
                <a:gd name="T3" fmla="*/ 1 h 44"/>
                <a:gd name="T4" fmla="*/ 14 w 27"/>
                <a:gd name="T5" fmla="*/ 28 h 44"/>
                <a:gd name="T6" fmla="*/ 21 w 27"/>
                <a:gd name="T7" fmla="*/ 0 h 44"/>
                <a:gd name="T8" fmla="*/ 27 w 27"/>
                <a:gd name="T9" fmla="*/ 5 h 44"/>
                <a:gd name="T10" fmla="*/ 26 w 27"/>
                <a:gd name="T11" fmla="*/ 32 h 44"/>
                <a:gd name="T12" fmla="*/ 13 w 27"/>
                <a:gd name="T13" fmla="*/ 44 h 44"/>
                <a:gd name="T14" fmla="*/ 1 w 27"/>
                <a:gd name="T15" fmla="*/ 33 h 44"/>
                <a:gd name="T16" fmla="*/ 6 w 27"/>
                <a:gd name="T17" fmla="*/ 4 h 44"/>
                <a:gd name="T18" fmla="*/ 15 w 27"/>
                <a:gd name="T19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44">
                  <a:moveTo>
                    <a:pt x="15" y="1"/>
                  </a:moveTo>
                  <a:lnTo>
                    <a:pt x="15" y="1"/>
                  </a:lnTo>
                  <a:cubicBezTo>
                    <a:pt x="15" y="6"/>
                    <a:pt x="14" y="20"/>
                    <a:pt x="14" y="28"/>
                  </a:cubicBezTo>
                  <a:cubicBezTo>
                    <a:pt x="16" y="23"/>
                    <a:pt x="20" y="2"/>
                    <a:pt x="21" y="0"/>
                  </a:cubicBezTo>
                  <a:cubicBezTo>
                    <a:pt x="21" y="3"/>
                    <a:pt x="25" y="3"/>
                    <a:pt x="27" y="5"/>
                  </a:cubicBezTo>
                  <a:cubicBezTo>
                    <a:pt x="26" y="9"/>
                    <a:pt x="26" y="30"/>
                    <a:pt x="26" y="32"/>
                  </a:cubicBezTo>
                  <a:cubicBezTo>
                    <a:pt x="25" y="43"/>
                    <a:pt x="17" y="41"/>
                    <a:pt x="13" y="44"/>
                  </a:cubicBezTo>
                  <a:cubicBezTo>
                    <a:pt x="9" y="41"/>
                    <a:pt x="0" y="39"/>
                    <a:pt x="1" y="33"/>
                  </a:cubicBezTo>
                  <a:cubicBezTo>
                    <a:pt x="3" y="22"/>
                    <a:pt x="5" y="13"/>
                    <a:pt x="6" y="4"/>
                  </a:cubicBezTo>
                  <a:cubicBezTo>
                    <a:pt x="9" y="2"/>
                    <a:pt x="12" y="3"/>
                    <a:pt x="15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88" name="Freeform 1013"/>
            <p:cNvSpPr>
              <a:spLocks/>
            </p:cNvSpPr>
            <p:nvPr userDrawn="1"/>
          </p:nvSpPr>
          <p:spPr bwMode="auto">
            <a:xfrm>
              <a:off x="251" y="327"/>
              <a:ext cx="17" cy="26"/>
            </a:xfrm>
            <a:custGeom>
              <a:avLst/>
              <a:gdLst>
                <a:gd name="T0" fmla="*/ 28 w 38"/>
                <a:gd name="T1" fmla="*/ 0 h 57"/>
                <a:gd name="T2" fmla="*/ 28 w 38"/>
                <a:gd name="T3" fmla="*/ 0 h 57"/>
                <a:gd name="T4" fmla="*/ 18 w 38"/>
                <a:gd name="T5" fmla="*/ 36 h 57"/>
                <a:gd name="T6" fmla="*/ 34 w 38"/>
                <a:gd name="T7" fmla="*/ 1 h 57"/>
                <a:gd name="T8" fmla="*/ 38 w 38"/>
                <a:gd name="T9" fmla="*/ 8 h 57"/>
                <a:gd name="T10" fmla="*/ 25 w 38"/>
                <a:gd name="T11" fmla="*/ 50 h 57"/>
                <a:gd name="T12" fmla="*/ 11 w 38"/>
                <a:gd name="T13" fmla="*/ 57 h 57"/>
                <a:gd name="T14" fmla="*/ 2 w 38"/>
                <a:gd name="T15" fmla="*/ 43 h 57"/>
                <a:gd name="T16" fmla="*/ 21 w 38"/>
                <a:gd name="T17" fmla="*/ 1 h 57"/>
                <a:gd name="T18" fmla="*/ 28 w 38"/>
                <a:gd name="T1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57">
                  <a:moveTo>
                    <a:pt x="28" y="0"/>
                  </a:moveTo>
                  <a:lnTo>
                    <a:pt x="28" y="0"/>
                  </a:lnTo>
                  <a:cubicBezTo>
                    <a:pt x="26" y="8"/>
                    <a:pt x="19" y="32"/>
                    <a:pt x="18" y="36"/>
                  </a:cubicBezTo>
                  <a:cubicBezTo>
                    <a:pt x="23" y="29"/>
                    <a:pt x="31" y="8"/>
                    <a:pt x="34" y="1"/>
                  </a:cubicBezTo>
                  <a:cubicBezTo>
                    <a:pt x="35" y="4"/>
                    <a:pt x="37" y="6"/>
                    <a:pt x="38" y="8"/>
                  </a:cubicBezTo>
                  <a:cubicBezTo>
                    <a:pt x="35" y="19"/>
                    <a:pt x="27" y="46"/>
                    <a:pt x="25" y="50"/>
                  </a:cubicBezTo>
                  <a:cubicBezTo>
                    <a:pt x="23" y="56"/>
                    <a:pt x="14" y="54"/>
                    <a:pt x="11" y="57"/>
                  </a:cubicBezTo>
                  <a:cubicBezTo>
                    <a:pt x="8" y="54"/>
                    <a:pt x="0" y="50"/>
                    <a:pt x="2" y="43"/>
                  </a:cubicBezTo>
                  <a:cubicBezTo>
                    <a:pt x="5" y="34"/>
                    <a:pt x="17" y="9"/>
                    <a:pt x="21" y="1"/>
                  </a:cubicBezTo>
                  <a:cubicBezTo>
                    <a:pt x="23" y="1"/>
                    <a:pt x="26" y="1"/>
                    <a:pt x="2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89" name="Freeform 1014"/>
            <p:cNvSpPr>
              <a:spLocks/>
            </p:cNvSpPr>
            <p:nvPr userDrawn="1"/>
          </p:nvSpPr>
          <p:spPr bwMode="auto">
            <a:xfrm>
              <a:off x="237" y="320"/>
              <a:ext cx="20" cy="29"/>
            </a:xfrm>
            <a:custGeom>
              <a:avLst/>
              <a:gdLst>
                <a:gd name="T0" fmla="*/ 32 w 46"/>
                <a:gd name="T1" fmla="*/ 2 h 63"/>
                <a:gd name="T2" fmla="*/ 32 w 46"/>
                <a:gd name="T3" fmla="*/ 2 h 63"/>
                <a:gd name="T4" fmla="*/ 44 w 46"/>
                <a:gd name="T5" fmla="*/ 0 h 63"/>
                <a:gd name="T6" fmla="*/ 19 w 46"/>
                <a:gd name="T7" fmla="*/ 40 h 63"/>
                <a:gd name="T8" fmla="*/ 44 w 46"/>
                <a:gd name="T9" fmla="*/ 8 h 63"/>
                <a:gd name="T10" fmla="*/ 46 w 46"/>
                <a:gd name="T11" fmla="*/ 15 h 63"/>
                <a:gd name="T12" fmla="*/ 21 w 46"/>
                <a:gd name="T13" fmla="*/ 59 h 63"/>
                <a:gd name="T14" fmla="*/ 6 w 46"/>
                <a:gd name="T15" fmla="*/ 62 h 63"/>
                <a:gd name="T16" fmla="*/ 1 w 46"/>
                <a:gd name="T17" fmla="*/ 48 h 63"/>
                <a:gd name="T18" fmla="*/ 32 w 46"/>
                <a:gd name="T19" fmla="*/ 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63">
                  <a:moveTo>
                    <a:pt x="32" y="2"/>
                  </a:moveTo>
                  <a:lnTo>
                    <a:pt x="32" y="2"/>
                  </a:lnTo>
                  <a:cubicBezTo>
                    <a:pt x="35" y="2"/>
                    <a:pt x="40" y="2"/>
                    <a:pt x="44" y="0"/>
                  </a:cubicBezTo>
                  <a:cubicBezTo>
                    <a:pt x="43" y="1"/>
                    <a:pt x="23" y="31"/>
                    <a:pt x="19" y="40"/>
                  </a:cubicBezTo>
                  <a:cubicBezTo>
                    <a:pt x="24" y="36"/>
                    <a:pt x="39" y="14"/>
                    <a:pt x="44" y="8"/>
                  </a:cubicBezTo>
                  <a:cubicBezTo>
                    <a:pt x="45" y="10"/>
                    <a:pt x="46" y="12"/>
                    <a:pt x="46" y="15"/>
                  </a:cubicBezTo>
                  <a:cubicBezTo>
                    <a:pt x="43" y="21"/>
                    <a:pt x="24" y="57"/>
                    <a:pt x="21" y="59"/>
                  </a:cubicBezTo>
                  <a:cubicBezTo>
                    <a:pt x="17" y="63"/>
                    <a:pt x="11" y="60"/>
                    <a:pt x="6" y="62"/>
                  </a:cubicBezTo>
                  <a:cubicBezTo>
                    <a:pt x="4" y="58"/>
                    <a:pt x="0" y="55"/>
                    <a:pt x="1" y="48"/>
                  </a:cubicBezTo>
                  <a:cubicBezTo>
                    <a:pt x="2" y="42"/>
                    <a:pt x="29" y="7"/>
                    <a:pt x="32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90" name="Freeform 1015"/>
            <p:cNvSpPr>
              <a:spLocks/>
            </p:cNvSpPr>
            <p:nvPr userDrawn="1"/>
          </p:nvSpPr>
          <p:spPr bwMode="auto">
            <a:xfrm>
              <a:off x="288" y="314"/>
              <a:ext cx="10" cy="19"/>
            </a:xfrm>
            <a:custGeom>
              <a:avLst/>
              <a:gdLst>
                <a:gd name="T0" fmla="*/ 23 w 24"/>
                <a:gd name="T1" fmla="*/ 30 h 43"/>
                <a:gd name="T2" fmla="*/ 23 w 24"/>
                <a:gd name="T3" fmla="*/ 30 h 43"/>
                <a:gd name="T4" fmla="*/ 16 w 24"/>
                <a:gd name="T5" fmla="*/ 43 h 43"/>
                <a:gd name="T6" fmla="*/ 3 w 24"/>
                <a:gd name="T7" fmla="*/ 35 h 43"/>
                <a:gd name="T8" fmla="*/ 0 w 24"/>
                <a:gd name="T9" fmla="*/ 4 h 43"/>
                <a:gd name="T10" fmla="*/ 6 w 24"/>
                <a:gd name="T11" fmla="*/ 6 h 43"/>
                <a:gd name="T12" fmla="*/ 13 w 24"/>
                <a:gd name="T13" fmla="*/ 27 h 43"/>
                <a:gd name="T14" fmla="*/ 11 w 24"/>
                <a:gd name="T15" fmla="*/ 4 h 43"/>
                <a:gd name="T16" fmla="*/ 15 w 24"/>
                <a:gd name="T17" fmla="*/ 0 h 43"/>
                <a:gd name="T18" fmla="*/ 23 w 24"/>
                <a:gd name="T19" fmla="*/ 3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43">
                  <a:moveTo>
                    <a:pt x="23" y="30"/>
                  </a:moveTo>
                  <a:lnTo>
                    <a:pt x="23" y="30"/>
                  </a:lnTo>
                  <a:cubicBezTo>
                    <a:pt x="24" y="37"/>
                    <a:pt x="19" y="38"/>
                    <a:pt x="16" y="43"/>
                  </a:cubicBezTo>
                  <a:cubicBezTo>
                    <a:pt x="12" y="40"/>
                    <a:pt x="4" y="39"/>
                    <a:pt x="3" y="35"/>
                  </a:cubicBezTo>
                  <a:cubicBezTo>
                    <a:pt x="2" y="29"/>
                    <a:pt x="1" y="11"/>
                    <a:pt x="0" y="4"/>
                  </a:cubicBezTo>
                  <a:cubicBezTo>
                    <a:pt x="2" y="5"/>
                    <a:pt x="4" y="5"/>
                    <a:pt x="6" y="6"/>
                  </a:cubicBezTo>
                  <a:cubicBezTo>
                    <a:pt x="7" y="11"/>
                    <a:pt x="12" y="23"/>
                    <a:pt x="13" y="27"/>
                  </a:cubicBezTo>
                  <a:cubicBezTo>
                    <a:pt x="13" y="21"/>
                    <a:pt x="11" y="4"/>
                    <a:pt x="11" y="4"/>
                  </a:cubicBezTo>
                  <a:cubicBezTo>
                    <a:pt x="11" y="4"/>
                    <a:pt x="14" y="1"/>
                    <a:pt x="15" y="0"/>
                  </a:cubicBezTo>
                  <a:cubicBezTo>
                    <a:pt x="17" y="8"/>
                    <a:pt x="21" y="19"/>
                    <a:pt x="23" y="3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91" name="Freeform 1016"/>
            <p:cNvSpPr>
              <a:spLocks/>
            </p:cNvSpPr>
            <p:nvPr userDrawn="1"/>
          </p:nvSpPr>
          <p:spPr bwMode="auto">
            <a:xfrm>
              <a:off x="277" y="313"/>
              <a:ext cx="11" cy="20"/>
            </a:xfrm>
            <a:custGeom>
              <a:avLst/>
              <a:gdLst>
                <a:gd name="T0" fmla="*/ 14 w 23"/>
                <a:gd name="T1" fmla="*/ 3 h 46"/>
                <a:gd name="T2" fmla="*/ 14 w 23"/>
                <a:gd name="T3" fmla="*/ 3 h 46"/>
                <a:gd name="T4" fmla="*/ 16 w 23"/>
                <a:gd name="T5" fmla="*/ 0 h 46"/>
                <a:gd name="T6" fmla="*/ 21 w 23"/>
                <a:gd name="T7" fmla="*/ 6 h 46"/>
                <a:gd name="T8" fmla="*/ 22 w 23"/>
                <a:gd name="T9" fmla="*/ 36 h 46"/>
                <a:gd name="T10" fmla="*/ 12 w 23"/>
                <a:gd name="T11" fmla="*/ 46 h 46"/>
                <a:gd name="T12" fmla="*/ 0 w 23"/>
                <a:gd name="T13" fmla="*/ 35 h 46"/>
                <a:gd name="T14" fmla="*/ 3 w 23"/>
                <a:gd name="T15" fmla="*/ 8 h 46"/>
                <a:gd name="T16" fmla="*/ 5 w 23"/>
                <a:gd name="T17" fmla="*/ 10 h 46"/>
                <a:gd name="T18" fmla="*/ 10 w 23"/>
                <a:gd name="T19" fmla="*/ 6 h 46"/>
                <a:gd name="T20" fmla="*/ 12 w 23"/>
                <a:gd name="T21" fmla="*/ 29 h 46"/>
                <a:gd name="T22" fmla="*/ 14 w 23"/>
                <a:gd name="T23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46">
                  <a:moveTo>
                    <a:pt x="14" y="3"/>
                  </a:moveTo>
                  <a:lnTo>
                    <a:pt x="14" y="3"/>
                  </a:lnTo>
                  <a:cubicBezTo>
                    <a:pt x="15" y="2"/>
                    <a:pt x="16" y="2"/>
                    <a:pt x="16" y="0"/>
                  </a:cubicBezTo>
                  <a:cubicBezTo>
                    <a:pt x="17" y="3"/>
                    <a:pt x="19" y="5"/>
                    <a:pt x="21" y="6"/>
                  </a:cubicBezTo>
                  <a:cubicBezTo>
                    <a:pt x="21" y="11"/>
                    <a:pt x="22" y="33"/>
                    <a:pt x="22" y="36"/>
                  </a:cubicBezTo>
                  <a:cubicBezTo>
                    <a:pt x="23" y="42"/>
                    <a:pt x="16" y="43"/>
                    <a:pt x="12" y="46"/>
                  </a:cubicBezTo>
                  <a:cubicBezTo>
                    <a:pt x="7" y="42"/>
                    <a:pt x="0" y="41"/>
                    <a:pt x="0" y="35"/>
                  </a:cubicBezTo>
                  <a:cubicBezTo>
                    <a:pt x="0" y="27"/>
                    <a:pt x="3" y="14"/>
                    <a:pt x="3" y="8"/>
                  </a:cubicBezTo>
                  <a:cubicBezTo>
                    <a:pt x="4" y="8"/>
                    <a:pt x="5" y="9"/>
                    <a:pt x="5" y="10"/>
                  </a:cubicBezTo>
                  <a:cubicBezTo>
                    <a:pt x="7" y="7"/>
                    <a:pt x="9" y="7"/>
                    <a:pt x="10" y="6"/>
                  </a:cubicBezTo>
                  <a:cubicBezTo>
                    <a:pt x="10" y="9"/>
                    <a:pt x="10" y="21"/>
                    <a:pt x="12" y="29"/>
                  </a:cubicBezTo>
                  <a:cubicBezTo>
                    <a:pt x="13" y="21"/>
                    <a:pt x="13" y="11"/>
                    <a:pt x="14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92" name="Freeform 1017"/>
            <p:cNvSpPr>
              <a:spLocks/>
            </p:cNvSpPr>
            <p:nvPr userDrawn="1"/>
          </p:nvSpPr>
          <p:spPr bwMode="auto">
            <a:xfrm>
              <a:off x="273" y="313"/>
              <a:ext cx="3" cy="6"/>
            </a:xfrm>
            <a:custGeom>
              <a:avLst/>
              <a:gdLst>
                <a:gd name="T0" fmla="*/ 3 w 5"/>
                <a:gd name="T1" fmla="*/ 0 h 12"/>
                <a:gd name="T2" fmla="*/ 3 w 5"/>
                <a:gd name="T3" fmla="*/ 0 h 12"/>
                <a:gd name="T4" fmla="*/ 5 w 5"/>
                <a:gd name="T5" fmla="*/ 1 h 12"/>
                <a:gd name="T6" fmla="*/ 0 w 5"/>
                <a:gd name="T7" fmla="*/ 12 h 12"/>
                <a:gd name="T8" fmla="*/ 3 w 5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2">
                  <a:moveTo>
                    <a:pt x="3" y="0"/>
                  </a:moveTo>
                  <a:lnTo>
                    <a:pt x="3" y="0"/>
                  </a:lnTo>
                  <a:lnTo>
                    <a:pt x="5" y="1"/>
                  </a:lnTo>
                  <a:lnTo>
                    <a:pt x="0" y="1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93" name="Freeform 1018"/>
            <p:cNvSpPr>
              <a:spLocks/>
            </p:cNvSpPr>
            <p:nvPr userDrawn="1"/>
          </p:nvSpPr>
          <p:spPr bwMode="auto">
            <a:xfrm>
              <a:off x="265" y="312"/>
              <a:ext cx="13" cy="19"/>
            </a:xfrm>
            <a:custGeom>
              <a:avLst/>
              <a:gdLst>
                <a:gd name="T0" fmla="*/ 20 w 28"/>
                <a:gd name="T1" fmla="*/ 0 h 42"/>
                <a:gd name="T2" fmla="*/ 20 w 28"/>
                <a:gd name="T3" fmla="*/ 0 h 42"/>
                <a:gd name="T4" fmla="*/ 15 w 28"/>
                <a:gd name="T5" fmla="*/ 24 h 42"/>
                <a:gd name="T6" fmla="*/ 24 w 28"/>
                <a:gd name="T7" fmla="*/ 4 h 42"/>
                <a:gd name="T8" fmla="*/ 28 w 28"/>
                <a:gd name="T9" fmla="*/ 7 h 42"/>
                <a:gd name="T10" fmla="*/ 23 w 28"/>
                <a:gd name="T11" fmla="*/ 35 h 42"/>
                <a:gd name="T12" fmla="*/ 9 w 28"/>
                <a:gd name="T13" fmla="*/ 42 h 42"/>
                <a:gd name="T14" fmla="*/ 4 w 28"/>
                <a:gd name="T15" fmla="*/ 25 h 42"/>
                <a:gd name="T16" fmla="*/ 14 w 28"/>
                <a:gd name="T17" fmla="*/ 3 h 42"/>
                <a:gd name="T18" fmla="*/ 20 w 28"/>
                <a:gd name="T1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42">
                  <a:moveTo>
                    <a:pt x="20" y="0"/>
                  </a:moveTo>
                  <a:lnTo>
                    <a:pt x="20" y="0"/>
                  </a:lnTo>
                  <a:cubicBezTo>
                    <a:pt x="19" y="7"/>
                    <a:pt x="16" y="19"/>
                    <a:pt x="15" y="24"/>
                  </a:cubicBezTo>
                  <a:cubicBezTo>
                    <a:pt x="19" y="18"/>
                    <a:pt x="22" y="9"/>
                    <a:pt x="24" y="4"/>
                  </a:cubicBezTo>
                  <a:lnTo>
                    <a:pt x="28" y="7"/>
                  </a:lnTo>
                  <a:cubicBezTo>
                    <a:pt x="27" y="14"/>
                    <a:pt x="24" y="31"/>
                    <a:pt x="23" y="35"/>
                  </a:cubicBezTo>
                  <a:cubicBezTo>
                    <a:pt x="21" y="41"/>
                    <a:pt x="15" y="40"/>
                    <a:pt x="9" y="42"/>
                  </a:cubicBezTo>
                  <a:cubicBezTo>
                    <a:pt x="6" y="37"/>
                    <a:pt x="0" y="34"/>
                    <a:pt x="4" y="25"/>
                  </a:cubicBezTo>
                  <a:cubicBezTo>
                    <a:pt x="6" y="20"/>
                    <a:pt x="12" y="6"/>
                    <a:pt x="14" y="3"/>
                  </a:cubicBezTo>
                  <a:cubicBezTo>
                    <a:pt x="16" y="2"/>
                    <a:pt x="18" y="3"/>
                    <a:pt x="2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94" name="Freeform 1019"/>
            <p:cNvSpPr>
              <a:spLocks/>
            </p:cNvSpPr>
            <p:nvPr userDrawn="1"/>
          </p:nvSpPr>
          <p:spPr bwMode="auto">
            <a:xfrm>
              <a:off x="295" y="311"/>
              <a:ext cx="2" cy="9"/>
            </a:xfrm>
            <a:custGeom>
              <a:avLst/>
              <a:gdLst>
                <a:gd name="T0" fmla="*/ 0 w 5"/>
                <a:gd name="T1" fmla="*/ 3 h 20"/>
                <a:gd name="T2" fmla="*/ 0 w 5"/>
                <a:gd name="T3" fmla="*/ 3 h 20"/>
                <a:gd name="T4" fmla="*/ 1 w 5"/>
                <a:gd name="T5" fmla="*/ 0 h 20"/>
                <a:gd name="T6" fmla="*/ 5 w 5"/>
                <a:gd name="T7" fmla="*/ 2 h 20"/>
                <a:gd name="T8" fmla="*/ 5 w 5"/>
                <a:gd name="T9" fmla="*/ 20 h 20"/>
                <a:gd name="T10" fmla="*/ 0 w 5"/>
                <a:gd name="T11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20">
                  <a:moveTo>
                    <a:pt x="0" y="3"/>
                  </a:moveTo>
                  <a:lnTo>
                    <a:pt x="0" y="3"/>
                  </a:lnTo>
                  <a:cubicBezTo>
                    <a:pt x="1" y="2"/>
                    <a:pt x="1" y="1"/>
                    <a:pt x="1" y="0"/>
                  </a:cubicBezTo>
                  <a:cubicBezTo>
                    <a:pt x="2" y="1"/>
                    <a:pt x="4" y="2"/>
                    <a:pt x="5" y="2"/>
                  </a:cubicBezTo>
                  <a:lnTo>
                    <a:pt x="5" y="2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95" name="Freeform 1020"/>
            <p:cNvSpPr>
              <a:spLocks/>
            </p:cNvSpPr>
            <p:nvPr userDrawn="1"/>
          </p:nvSpPr>
          <p:spPr bwMode="auto">
            <a:xfrm>
              <a:off x="256" y="309"/>
              <a:ext cx="15" cy="18"/>
            </a:xfrm>
            <a:custGeom>
              <a:avLst/>
              <a:gdLst>
                <a:gd name="T0" fmla="*/ 19 w 32"/>
                <a:gd name="T1" fmla="*/ 0 h 39"/>
                <a:gd name="T2" fmla="*/ 19 w 32"/>
                <a:gd name="T3" fmla="*/ 0 h 39"/>
                <a:gd name="T4" fmla="*/ 22 w 32"/>
                <a:gd name="T5" fmla="*/ 5 h 39"/>
                <a:gd name="T6" fmla="*/ 14 w 32"/>
                <a:gd name="T7" fmla="*/ 25 h 39"/>
                <a:gd name="T8" fmla="*/ 26 w 32"/>
                <a:gd name="T9" fmla="*/ 8 h 39"/>
                <a:gd name="T10" fmla="*/ 32 w 32"/>
                <a:gd name="T11" fmla="*/ 9 h 39"/>
                <a:gd name="T12" fmla="*/ 20 w 32"/>
                <a:gd name="T13" fmla="*/ 34 h 39"/>
                <a:gd name="T14" fmla="*/ 5 w 32"/>
                <a:gd name="T15" fmla="*/ 39 h 39"/>
                <a:gd name="T16" fmla="*/ 2 w 32"/>
                <a:gd name="T17" fmla="*/ 25 h 39"/>
                <a:gd name="T18" fmla="*/ 19 w 32"/>
                <a:gd name="T1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9">
                  <a:moveTo>
                    <a:pt x="19" y="0"/>
                  </a:moveTo>
                  <a:lnTo>
                    <a:pt x="19" y="0"/>
                  </a:lnTo>
                  <a:cubicBezTo>
                    <a:pt x="20" y="2"/>
                    <a:pt x="21" y="3"/>
                    <a:pt x="22" y="5"/>
                  </a:cubicBezTo>
                  <a:cubicBezTo>
                    <a:pt x="20" y="11"/>
                    <a:pt x="15" y="20"/>
                    <a:pt x="14" y="25"/>
                  </a:cubicBezTo>
                  <a:cubicBezTo>
                    <a:pt x="17" y="23"/>
                    <a:pt x="24" y="11"/>
                    <a:pt x="26" y="8"/>
                  </a:cubicBezTo>
                  <a:cubicBezTo>
                    <a:pt x="28" y="8"/>
                    <a:pt x="30" y="9"/>
                    <a:pt x="32" y="9"/>
                  </a:cubicBezTo>
                  <a:cubicBezTo>
                    <a:pt x="29" y="15"/>
                    <a:pt x="25" y="24"/>
                    <a:pt x="20" y="34"/>
                  </a:cubicBezTo>
                  <a:cubicBezTo>
                    <a:pt x="18" y="39"/>
                    <a:pt x="10" y="38"/>
                    <a:pt x="5" y="39"/>
                  </a:cubicBezTo>
                  <a:cubicBezTo>
                    <a:pt x="3" y="33"/>
                    <a:pt x="0" y="30"/>
                    <a:pt x="2" y="25"/>
                  </a:cubicBezTo>
                  <a:cubicBezTo>
                    <a:pt x="5" y="18"/>
                    <a:pt x="15" y="6"/>
                    <a:pt x="1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96" name="Freeform 1021"/>
            <p:cNvSpPr>
              <a:spLocks/>
            </p:cNvSpPr>
            <p:nvPr userDrawn="1"/>
          </p:nvSpPr>
          <p:spPr bwMode="auto">
            <a:xfrm>
              <a:off x="247" y="305"/>
              <a:ext cx="17" cy="15"/>
            </a:xfrm>
            <a:custGeom>
              <a:avLst/>
              <a:gdLst>
                <a:gd name="T0" fmla="*/ 26 w 40"/>
                <a:gd name="T1" fmla="*/ 0 h 33"/>
                <a:gd name="T2" fmla="*/ 26 w 40"/>
                <a:gd name="T3" fmla="*/ 0 h 33"/>
                <a:gd name="T4" fmla="*/ 30 w 40"/>
                <a:gd name="T5" fmla="*/ 2 h 33"/>
                <a:gd name="T6" fmla="*/ 17 w 40"/>
                <a:gd name="T7" fmla="*/ 19 h 33"/>
                <a:gd name="T8" fmla="*/ 36 w 40"/>
                <a:gd name="T9" fmla="*/ 3 h 33"/>
                <a:gd name="T10" fmla="*/ 40 w 40"/>
                <a:gd name="T11" fmla="*/ 1 h 33"/>
                <a:gd name="T12" fmla="*/ 40 w 40"/>
                <a:gd name="T13" fmla="*/ 6 h 33"/>
                <a:gd name="T14" fmla="*/ 23 w 40"/>
                <a:gd name="T15" fmla="*/ 28 h 33"/>
                <a:gd name="T16" fmla="*/ 5 w 40"/>
                <a:gd name="T17" fmla="*/ 33 h 33"/>
                <a:gd name="T18" fmla="*/ 6 w 40"/>
                <a:gd name="T19" fmla="*/ 15 h 33"/>
                <a:gd name="T20" fmla="*/ 26 w 40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33">
                  <a:moveTo>
                    <a:pt x="26" y="0"/>
                  </a:moveTo>
                  <a:lnTo>
                    <a:pt x="26" y="0"/>
                  </a:lnTo>
                  <a:cubicBezTo>
                    <a:pt x="28" y="1"/>
                    <a:pt x="29" y="1"/>
                    <a:pt x="30" y="2"/>
                  </a:cubicBezTo>
                  <a:cubicBezTo>
                    <a:pt x="26" y="6"/>
                    <a:pt x="21" y="13"/>
                    <a:pt x="17" y="19"/>
                  </a:cubicBezTo>
                  <a:cubicBezTo>
                    <a:pt x="22" y="15"/>
                    <a:pt x="34" y="4"/>
                    <a:pt x="36" y="3"/>
                  </a:cubicBezTo>
                  <a:cubicBezTo>
                    <a:pt x="38" y="3"/>
                    <a:pt x="39" y="2"/>
                    <a:pt x="40" y="1"/>
                  </a:cubicBezTo>
                  <a:cubicBezTo>
                    <a:pt x="40" y="3"/>
                    <a:pt x="40" y="5"/>
                    <a:pt x="40" y="6"/>
                  </a:cubicBezTo>
                  <a:cubicBezTo>
                    <a:pt x="37" y="11"/>
                    <a:pt x="26" y="24"/>
                    <a:pt x="23" y="28"/>
                  </a:cubicBezTo>
                  <a:cubicBezTo>
                    <a:pt x="18" y="32"/>
                    <a:pt x="12" y="32"/>
                    <a:pt x="5" y="33"/>
                  </a:cubicBezTo>
                  <a:cubicBezTo>
                    <a:pt x="4" y="26"/>
                    <a:pt x="0" y="20"/>
                    <a:pt x="6" y="15"/>
                  </a:cubicBezTo>
                  <a:cubicBezTo>
                    <a:pt x="9" y="11"/>
                    <a:pt x="24" y="1"/>
                    <a:pt x="26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97" name="Freeform 1022"/>
            <p:cNvSpPr>
              <a:spLocks/>
            </p:cNvSpPr>
            <p:nvPr userDrawn="1"/>
          </p:nvSpPr>
          <p:spPr bwMode="auto">
            <a:xfrm>
              <a:off x="239" y="299"/>
              <a:ext cx="18" cy="13"/>
            </a:xfrm>
            <a:custGeom>
              <a:avLst/>
              <a:gdLst>
                <a:gd name="T0" fmla="*/ 9 w 40"/>
                <a:gd name="T1" fmla="*/ 6 h 27"/>
                <a:gd name="T2" fmla="*/ 9 w 40"/>
                <a:gd name="T3" fmla="*/ 6 h 27"/>
                <a:gd name="T4" fmla="*/ 36 w 40"/>
                <a:gd name="T5" fmla="*/ 0 h 27"/>
                <a:gd name="T6" fmla="*/ 36 w 40"/>
                <a:gd name="T7" fmla="*/ 5 h 27"/>
                <a:gd name="T8" fmla="*/ 15 w 40"/>
                <a:gd name="T9" fmla="*/ 14 h 27"/>
                <a:gd name="T10" fmla="*/ 36 w 40"/>
                <a:gd name="T11" fmla="*/ 10 h 27"/>
                <a:gd name="T12" fmla="*/ 40 w 40"/>
                <a:gd name="T13" fmla="*/ 12 h 27"/>
                <a:gd name="T14" fmla="*/ 20 w 40"/>
                <a:gd name="T15" fmla="*/ 23 h 27"/>
                <a:gd name="T16" fmla="*/ 0 w 40"/>
                <a:gd name="T17" fmla="*/ 21 h 27"/>
                <a:gd name="T18" fmla="*/ 9 w 40"/>
                <a:gd name="T19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27">
                  <a:moveTo>
                    <a:pt x="9" y="6"/>
                  </a:moveTo>
                  <a:lnTo>
                    <a:pt x="9" y="6"/>
                  </a:lnTo>
                  <a:cubicBezTo>
                    <a:pt x="12" y="5"/>
                    <a:pt x="36" y="0"/>
                    <a:pt x="36" y="0"/>
                  </a:cubicBezTo>
                  <a:cubicBezTo>
                    <a:pt x="36" y="2"/>
                    <a:pt x="36" y="3"/>
                    <a:pt x="36" y="5"/>
                  </a:cubicBezTo>
                  <a:cubicBezTo>
                    <a:pt x="29" y="8"/>
                    <a:pt x="21" y="12"/>
                    <a:pt x="15" y="14"/>
                  </a:cubicBezTo>
                  <a:cubicBezTo>
                    <a:pt x="23" y="14"/>
                    <a:pt x="34" y="10"/>
                    <a:pt x="36" y="10"/>
                  </a:cubicBezTo>
                  <a:cubicBezTo>
                    <a:pt x="37" y="10"/>
                    <a:pt x="40" y="12"/>
                    <a:pt x="40" y="12"/>
                  </a:cubicBezTo>
                  <a:cubicBezTo>
                    <a:pt x="36" y="14"/>
                    <a:pt x="28" y="20"/>
                    <a:pt x="20" y="23"/>
                  </a:cubicBezTo>
                  <a:cubicBezTo>
                    <a:pt x="12" y="27"/>
                    <a:pt x="3" y="23"/>
                    <a:pt x="0" y="21"/>
                  </a:cubicBezTo>
                  <a:cubicBezTo>
                    <a:pt x="1" y="15"/>
                    <a:pt x="3" y="8"/>
                    <a:pt x="9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98" name="Freeform 1023"/>
            <p:cNvSpPr>
              <a:spLocks/>
            </p:cNvSpPr>
            <p:nvPr userDrawn="1"/>
          </p:nvSpPr>
          <p:spPr bwMode="auto">
            <a:xfrm>
              <a:off x="223" y="298"/>
              <a:ext cx="10" cy="1"/>
            </a:xfrm>
            <a:custGeom>
              <a:avLst/>
              <a:gdLst>
                <a:gd name="T0" fmla="*/ 0 w 23"/>
                <a:gd name="T1" fmla="*/ 2 h 3"/>
                <a:gd name="T2" fmla="*/ 0 w 23"/>
                <a:gd name="T3" fmla="*/ 2 h 3"/>
                <a:gd name="T4" fmla="*/ 23 w 23"/>
                <a:gd name="T5" fmla="*/ 0 h 3"/>
                <a:gd name="T6" fmla="*/ 23 w 23"/>
                <a:gd name="T7" fmla="*/ 2 h 3"/>
                <a:gd name="T8" fmla="*/ 0 w 23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">
                  <a:moveTo>
                    <a:pt x="0" y="2"/>
                  </a:moveTo>
                  <a:lnTo>
                    <a:pt x="0" y="2"/>
                  </a:lnTo>
                  <a:cubicBezTo>
                    <a:pt x="11" y="0"/>
                    <a:pt x="20" y="0"/>
                    <a:pt x="23" y="0"/>
                  </a:cubicBezTo>
                  <a:cubicBezTo>
                    <a:pt x="23" y="1"/>
                    <a:pt x="23" y="2"/>
                    <a:pt x="23" y="2"/>
                  </a:cubicBezTo>
                  <a:cubicBezTo>
                    <a:pt x="16" y="3"/>
                    <a:pt x="11" y="2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99" name="Freeform 1024"/>
            <p:cNvSpPr>
              <a:spLocks/>
            </p:cNvSpPr>
            <p:nvPr userDrawn="1"/>
          </p:nvSpPr>
          <p:spPr bwMode="auto">
            <a:xfrm>
              <a:off x="200" y="293"/>
              <a:ext cx="38" cy="12"/>
            </a:xfrm>
            <a:custGeom>
              <a:avLst/>
              <a:gdLst>
                <a:gd name="T0" fmla="*/ 0 w 84"/>
                <a:gd name="T1" fmla="*/ 12 h 27"/>
                <a:gd name="T2" fmla="*/ 0 w 84"/>
                <a:gd name="T3" fmla="*/ 12 h 27"/>
                <a:gd name="T4" fmla="*/ 36 w 84"/>
                <a:gd name="T5" fmla="*/ 0 h 27"/>
                <a:gd name="T6" fmla="*/ 80 w 84"/>
                <a:gd name="T7" fmla="*/ 2 h 27"/>
                <a:gd name="T8" fmla="*/ 74 w 84"/>
                <a:gd name="T9" fmla="*/ 9 h 27"/>
                <a:gd name="T10" fmla="*/ 34 w 84"/>
                <a:gd name="T11" fmla="*/ 13 h 27"/>
                <a:gd name="T12" fmla="*/ 76 w 84"/>
                <a:gd name="T13" fmla="*/ 14 h 27"/>
                <a:gd name="T14" fmla="*/ 84 w 84"/>
                <a:gd name="T15" fmla="*/ 20 h 27"/>
                <a:gd name="T16" fmla="*/ 35 w 84"/>
                <a:gd name="T17" fmla="*/ 26 h 27"/>
                <a:gd name="T18" fmla="*/ 0 w 84"/>
                <a:gd name="T19" fmla="*/ 1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" h="27">
                  <a:moveTo>
                    <a:pt x="0" y="12"/>
                  </a:moveTo>
                  <a:lnTo>
                    <a:pt x="0" y="12"/>
                  </a:lnTo>
                  <a:cubicBezTo>
                    <a:pt x="8" y="5"/>
                    <a:pt x="21" y="0"/>
                    <a:pt x="36" y="0"/>
                  </a:cubicBezTo>
                  <a:cubicBezTo>
                    <a:pt x="50" y="1"/>
                    <a:pt x="64" y="1"/>
                    <a:pt x="80" y="2"/>
                  </a:cubicBezTo>
                  <a:cubicBezTo>
                    <a:pt x="77" y="4"/>
                    <a:pt x="75" y="7"/>
                    <a:pt x="74" y="9"/>
                  </a:cubicBezTo>
                  <a:cubicBezTo>
                    <a:pt x="60" y="10"/>
                    <a:pt x="50" y="10"/>
                    <a:pt x="34" y="13"/>
                  </a:cubicBezTo>
                  <a:cubicBezTo>
                    <a:pt x="49" y="15"/>
                    <a:pt x="71" y="15"/>
                    <a:pt x="76" y="14"/>
                  </a:cubicBezTo>
                  <a:cubicBezTo>
                    <a:pt x="77" y="17"/>
                    <a:pt x="80" y="19"/>
                    <a:pt x="84" y="20"/>
                  </a:cubicBezTo>
                  <a:cubicBezTo>
                    <a:pt x="63" y="23"/>
                    <a:pt x="48" y="25"/>
                    <a:pt x="35" y="26"/>
                  </a:cubicBezTo>
                  <a:cubicBezTo>
                    <a:pt x="18" y="27"/>
                    <a:pt x="7" y="23"/>
                    <a:pt x="0" y="1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00" name="Freeform 1025"/>
            <p:cNvSpPr>
              <a:spLocks/>
            </p:cNvSpPr>
            <p:nvPr userDrawn="1"/>
          </p:nvSpPr>
          <p:spPr bwMode="auto">
            <a:xfrm>
              <a:off x="234" y="292"/>
              <a:ext cx="24" cy="10"/>
            </a:xfrm>
            <a:custGeom>
              <a:avLst/>
              <a:gdLst>
                <a:gd name="T0" fmla="*/ 13 w 52"/>
                <a:gd name="T1" fmla="*/ 2 h 22"/>
                <a:gd name="T2" fmla="*/ 13 w 52"/>
                <a:gd name="T3" fmla="*/ 2 h 22"/>
                <a:gd name="T4" fmla="*/ 42 w 52"/>
                <a:gd name="T5" fmla="*/ 1 h 22"/>
                <a:gd name="T6" fmla="*/ 46 w 52"/>
                <a:gd name="T7" fmla="*/ 5 h 22"/>
                <a:gd name="T8" fmla="*/ 23 w 52"/>
                <a:gd name="T9" fmla="*/ 10 h 22"/>
                <a:gd name="T10" fmla="*/ 52 w 52"/>
                <a:gd name="T11" fmla="*/ 9 h 22"/>
                <a:gd name="T12" fmla="*/ 48 w 52"/>
                <a:gd name="T13" fmla="*/ 15 h 22"/>
                <a:gd name="T14" fmla="*/ 18 w 52"/>
                <a:gd name="T15" fmla="*/ 20 h 22"/>
                <a:gd name="T16" fmla="*/ 0 w 52"/>
                <a:gd name="T17" fmla="*/ 13 h 22"/>
                <a:gd name="T18" fmla="*/ 13 w 52"/>
                <a:gd name="T19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" h="22">
                  <a:moveTo>
                    <a:pt x="13" y="2"/>
                  </a:moveTo>
                  <a:lnTo>
                    <a:pt x="13" y="2"/>
                  </a:lnTo>
                  <a:cubicBezTo>
                    <a:pt x="21" y="1"/>
                    <a:pt x="37" y="0"/>
                    <a:pt x="42" y="1"/>
                  </a:cubicBezTo>
                  <a:cubicBezTo>
                    <a:pt x="43" y="2"/>
                    <a:pt x="45" y="4"/>
                    <a:pt x="46" y="5"/>
                  </a:cubicBezTo>
                  <a:cubicBezTo>
                    <a:pt x="41" y="7"/>
                    <a:pt x="30" y="8"/>
                    <a:pt x="23" y="10"/>
                  </a:cubicBezTo>
                  <a:cubicBezTo>
                    <a:pt x="30" y="11"/>
                    <a:pt x="45" y="9"/>
                    <a:pt x="52" y="9"/>
                  </a:cubicBezTo>
                  <a:cubicBezTo>
                    <a:pt x="49" y="11"/>
                    <a:pt x="48" y="13"/>
                    <a:pt x="48" y="15"/>
                  </a:cubicBezTo>
                  <a:cubicBezTo>
                    <a:pt x="42" y="17"/>
                    <a:pt x="18" y="20"/>
                    <a:pt x="18" y="20"/>
                  </a:cubicBezTo>
                  <a:cubicBezTo>
                    <a:pt x="7" y="22"/>
                    <a:pt x="4" y="18"/>
                    <a:pt x="0" y="13"/>
                  </a:cubicBezTo>
                  <a:cubicBezTo>
                    <a:pt x="2" y="7"/>
                    <a:pt x="7" y="2"/>
                    <a:pt x="13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01" name="Freeform 1026"/>
            <p:cNvSpPr>
              <a:spLocks/>
            </p:cNvSpPr>
            <p:nvPr userDrawn="1"/>
          </p:nvSpPr>
          <p:spPr bwMode="auto">
            <a:xfrm>
              <a:off x="245" y="286"/>
              <a:ext cx="7" cy="2"/>
            </a:xfrm>
            <a:custGeom>
              <a:avLst/>
              <a:gdLst>
                <a:gd name="T0" fmla="*/ 0 w 15"/>
                <a:gd name="T1" fmla="*/ 0 h 3"/>
                <a:gd name="T2" fmla="*/ 0 w 15"/>
                <a:gd name="T3" fmla="*/ 0 h 3"/>
                <a:gd name="T4" fmla="*/ 15 w 15"/>
                <a:gd name="T5" fmla="*/ 1 h 3"/>
                <a:gd name="T6" fmla="*/ 13 w 15"/>
                <a:gd name="T7" fmla="*/ 3 h 3"/>
                <a:gd name="T8" fmla="*/ 0 w 15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3">
                  <a:moveTo>
                    <a:pt x="0" y="0"/>
                  </a:moveTo>
                  <a:lnTo>
                    <a:pt x="0" y="0"/>
                  </a:lnTo>
                  <a:cubicBezTo>
                    <a:pt x="5" y="0"/>
                    <a:pt x="11" y="1"/>
                    <a:pt x="15" y="1"/>
                  </a:cubicBezTo>
                  <a:cubicBezTo>
                    <a:pt x="15" y="1"/>
                    <a:pt x="14" y="2"/>
                    <a:pt x="13" y="3"/>
                  </a:cubicBezTo>
                  <a:cubicBezTo>
                    <a:pt x="9" y="2"/>
                    <a:pt x="3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02" name="Freeform 1027"/>
            <p:cNvSpPr>
              <a:spLocks/>
            </p:cNvSpPr>
            <p:nvPr userDrawn="1"/>
          </p:nvSpPr>
          <p:spPr bwMode="auto">
            <a:xfrm>
              <a:off x="222" y="286"/>
              <a:ext cx="9" cy="2"/>
            </a:xfrm>
            <a:custGeom>
              <a:avLst/>
              <a:gdLst>
                <a:gd name="T0" fmla="*/ 0 w 21"/>
                <a:gd name="T1" fmla="*/ 0 h 4"/>
                <a:gd name="T2" fmla="*/ 0 w 21"/>
                <a:gd name="T3" fmla="*/ 0 h 4"/>
                <a:gd name="T4" fmla="*/ 19 w 21"/>
                <a:gd name="T5" fmla="*/ 2 h 4"/>
                <a:gd name="T6" fmla="*/ 21 w 21"/>
                <a:gd name="T7" fmla="*/ 4 h 4"/>
                <a:gd name="T8" fmla="*/ 0 w 21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4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19" y="2"/>
                    <a:pt x="19" y="2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4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03" name="Freeform 1028"/>
            <p:cNvSpPr>
              <a:spLocks/>
            </p:cNvSpPr>
            <p:nvPr userDrawn="1"/>
          </p:nvSpPr>
          <p:spPr bwMode="auto">
            <a:xfrm>
              <a:off x="285" y="284"/>
              <a:ext cx="12" cy="11"/>
            </a:xfrm>
            <a:custGeom>
              <a:avLst/>
              <a:gdLst>
                <a:gd name="T0" fmla="*/ 6 w 26"/>
                <a:gd name="T1" fmla="*/ 0 h 24"/>
                <a:gd name="T2" fmla="*/ 6 w 26"/>
                <a:gd name="T3" fmla="*/ 0 h 24"/>
                <a:gd name="T4" fmla="*/ 26 w 26"/>
                <a:gd name="T5" fmla="*/ 3 h 24"/>
                <a:gd name="T6" fmla="*/ 26 w 26"/>
                <a:gd name="T7" fmla="*/ 22 h 24"/>
                <a:gd name="T8" fmla="*/ 6 w 26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4">
                  <a:moveTo>
                    <a:pt x="6" y="0"/>
                  </a:moveTo>
                  <a:lnTo>
                    <a:pt x="6" y="0"/>
                  </a:lnTo>
                  <a:cubicBezTo>
                    <a:pt x="13" y="5"/>
                    <a:pt x="18" y="5"/>
                    <a:pt x="26" y="3"/>
                  </a:cubicBezTo>
                  <a:lnTo>
                    <a:pt x="26" y="22"/>
                  </a:lnTo>
                  <a:cubicBezTo>
                    <a:pt x="13" y="24"/>
                    <a:pt x="0" y="14"/>
                    <a:pt x="6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04" name="Freeform 1029"/>
            <p:cNvSpPr>
              <a:spLocks/>
            </p:cNvSpPr>
            <p:nvPr userDrawn="1"/>
          </p:nvSpPr>
          <p:spPr bwMode="auto">
            <a:xfrm>
              <a:off x="324" y="280"/>
              <a:ext cx="2" cy="5"/>
            </a:xfrm>
            <a:custGeom>
              <a:avLst/>
              <a:gdLst>
                <a:gd name="T0" fmla="*/ 3 w 4"/>
                <a:gd name="T1" fmla="*/ 0 h 11"/>
                <a:gd name="T2" fmla="*/ 3 w 4"/>
                <a:gd name="T3" fmla="*/ 0 h 11"/>
                <a:gd name="T4" fmla="*/ 4 w 4"/>
                <a:gd name="T5" fmla="*/ 11 h 11"/>
                <a:gd name="T6" fmla="*/ 0 w 4"/>
                <a:gd name="T7" fmla="*/ 11 h 11"/>
                <a:gd name="T8" fmla="*/ 3 w 4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1">
                  <a:moveTo>
                    <a:pt x="3" y="0"/>
                  </a:moveTo>
                  <a:lnTo>
                    <a:pt x="3" y="0"/>
                  </a:lnTo>
                  <a:cubicBezTo>
                    <a:pt x="4" y="3"/>
                    <a:pt x="4" y="7"/>
                    <a:pt x="4" y="11"/>
                  </a:cubicBezTo>
                  <a:lnTo>
                    <a:pt x="0" y="11"/>
                  </a:lnTo>
                  <a:cubicBezTo>
                    <a:pt x="0" y="8"/>
                    <a:pt x="2" y="4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05" name="Freeform 1030"/>
            <p:cNvSpPr>
              <a:spLocks/>
            </p:cNvSpPr>
            <p:nvPr userDrawn="1"/>
          </p:nvSpPr>
          <p:spPr bwMode="auto">
            <a:xfrm>
              <a:off x="232" y="280"/>
              <a:ext cx="23" cy="11"/>
            </a:xfrm>
            <a:custGeom>
              <a:avLst/>
              <a:gdLst>
                <a:gd name="T0" fmla="*/ 0 w 53"/>
                <a:gd name="T1" fmla="*/ 11 h 24"/>
                <a:gd name="T2" fmla="*/ 0 w 53"/>
                <a:gd name="T3" fmla="*/ 11 h 24"/>
                <a:gd name="T4" fmla="*/ 24 w 53"/>
                <a:gd name="T5" fmla="*/ 2 h 24"/>
                <a:gd name="T6" fmla="*/ 53 w 53"/>
                <a:gd name="T7" fmla="*/ 8 h 24"/>
                <a:gd name="T8" fmla="*/ 47 w 53"/>
                <a:gd name="T9" fmla="*/ 13 h 24"/>
                <a:gd name="T10" fmla="*/ 21 w 53"/>
                <a:gd name="T11" fmla="*/ 13 h 24"/>
                <a:gd name="T12" fmla="*/ 43 w 53"/>
                <a:gd name="T13" fmla="*/ 17 h 24"/>
                <a:gd name="T14" fmla="*/ 46 w 53"/>
                <a:gd name="T15" fmla="*/ 23 h 24"/>
                <a:gd name="T16" fmla="*/ 17 w 53"/>
                <a:gd name="T17" fmla="*/ 23 h 24"/>
                <a:gd name="T18" fmla="*/ 0 w 53"/>
                <a:gd name="T19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24">
                  <a:moveTo>
                    <a:pt x="0" y="11"/>
                  </a:moveTo>
                  <a:lnTo>
                    <a:pt x="0" y="11"/>
                  </a:lnTo>
                  <a:cubicBezTo>
                    <a:pt x="4" y="2"/>
                    <a:pt x="14" y="0"/>
                    <a:pt x="24" y="2"/>
                  </a:cubicBezTo>
                  <a:cubicBezTo>
                    <a:pt x="34" y="5"/>
                    <a:pt x="42" y="6"/>
                    <a:pt x="53" y="8"/>
                  </a:cubicBezTo>
                  <a:cubicBezTo>
                    <a:pt x="50" y="9"/>
                    <a:pt x="49" y="10"/>
                    <a:pt x="47" y="13"/>
                  </a:cubicBezTo>
                  <a:cubicBezTo>
                    <a:pt x="40" y="13"/>
                    <a:pt x="30" y="11"/>
                    <a:pt x="21" y="13"/>
                  </a:cubicBezTo>
                  <a:cubicBezTo>
                    <a:pt x="28" y="15"/>
                    <a:pt x="37" y="17"/>
                    <a:pt x="43" y="17"/>
                  </a:cubicBezTo>
                  <a:cubicBezTo>
                    <a:pt x="44" y="19"/>
                    <a:pt x="46" y="23"/>
                    <a:pt x="46" y="23"/>
                  </a:cubicBezTo>
                  <a:cubicBezTo>
                    <a:pt x="40" y="23"/>
                    <a:pt x="26" y="24"/>
                    <a:pt x="17" y="23"/>
                  </a:cubicBezTo>
                  <a:cubicBezTo>
                    <a:pt x="9" y="22"/>
                    <a:pt x="3" y="16"/>
                    <a:pt x="0" y="1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06" name="Freeform 1031"/>
            <p:cNvSpPr>
              <a:spLocks/>
            </p:cNvSpPr>
            <p:nvPr userDrawn="1"/>
          </p:nvSpPr>
          <p:spPr bwMode="auto">
            <a:xfrm>
              <a:off x="314" y="278"/>
              <a:ext cx="2" cy="7"/>
            </a:xfrm>
            <a:custGeom>
              <a:avLst/>
              <a:gdLst>
                <a:gd name="T0" fmla="*/ 6 w 6"/>
                <a:gd name="T1" fmla="*/ 0 h 16"/>
                <a:gd name="T2" fmla="*/ 6 w 6"/>
                <a:gd name="T3" fmla="*/ 0 h 16"/>
                <a:gd name="T4" fmla="*/ 5 w 6"/>
                <a:gd name="T5" fmla="*/ 16 h 16"/>
                <a:gd name="T6" fmla="*/ 0 w 6"/>
                <a:gd name="T7" fmla="*/ 16 h 16"/>
                <a:gd name="T8" fmla="*/ 6 w 6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6">
                  <a:moveTo>
                    <a:pt x="6" y="0"/>
                  </a:moveTo>
                  <a:lnTo>
                    <a:pt x="6" y="0"/>
                  </a:lnTo>
                  <a:cubicBezTo>
                    <a:pt x="6" y="6"/>
                    <a:pt x="5" y="12"/>
                    <a:pt x="5" y="16"/>
                  </a:cubicBezTo>
                  <a:lnTo>
                    <a:pt x="0" y="16"/>
                  </a:lnTo>
                  <a:cubicBezTo>
                    <a:pt x="2" y="11"/>
                    <a:pt x="5" y="7"/>
                    <a:pt x="6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07" name="Freeform 1032"/>
            <p:cNvSpPr>
              <a:spLocks/>
            </p:cNvSpPr>
            <p:nvPr userDrawn="1"/>
          </p:nvSpPr>
          <p:spPr bwMode="auto">
            <a:xfrm>
              <a:off x="307" y="276"/>
              <a:ext cx="5" cy="9"/>
            </a:xfrm>
            <a:custGeom>
              <a:avLst/>
              <a:gdLst>
                <a:gd name="T0" fmla="*/ 12 w 12"/>
                <a:gd name="T1" fmla="*/ 0 h 20"/>
                <a:gd name="T2" fmla="*/ 12 w 12"/>
                <a:gd name="T3" fmla="*/ 0 h 20"/>
                <a:gd name="T4" fmla="*/ 6 w 12"/>
                <a:gd name="T5" fmla="*/ 20 h 20"/>
                <a:gd name="T6" fmla="*/ 0 w 12"/>
                <a:gd name="T7" fmla="*/ 20 h 20"/>
                <a:gd name="T8" fmla="*/ 12 w 12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20">
                  <a:moveTo>
                    <a:pt x="12" y="0"/>
                  </a:moveTo>
                  <a:lnTo>
                    <a:pt x="12" y="0"/>
                  </a:lnTo>
                  <a:cubicBezTo>
                    <a:pt x="11" y="7"/>
                    <a:pt x="7" y="16"/>
                    <a:pt x="6" y="20"/>
                  </a:cubicBezTo>
                  <a:lnTo>
                    <a:pt x="0" y="20"/>
                  </a:lnTo>
                  <a:cubicBezTo>
                    <a:pt x="2" y="16"/>
                    <a:pt x="10" y="7"/>
                    <a:pt x="1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08" name="Freeform 1033"/>
            <p:cNvSpPr>
              <a:spLocks/>
            </p:cNvSpPr>
            <p:nvPr userDrawn="1"/>
          </p:nvSpPr>
          <p:spPr bwMode="auto">
            <a:xfrm>
              <a:off x="197" y="278"/>
              <a:ext cx="41" cy="14"/>
            </a:xfrm>
            <a:custGeom>
              <a:avLst/>
              <a:gdLst>
                <a:gd name="T0" fmla="*/ 0 w 90"/>
                <a:gd name="T1" fmla="*/ 6 h 32"/>
                <a:gd name="T2" fmla="*/ 0 w 90"/>
                <a:gd name="T3" fmla="*/ 6 h 32"/>
                <a:gd name="T4" fmla="*/ 42 w 90"/>
                <a:gd name="T5" fmla="*/ 4 h 32"/>
                <a:gd name="T6" fmla="*/ 76 w 90"/>
                <a:gd name="T7" fmla="*/ 12 h 32"/>
                <a:gd name="T8" fmla="*/ 73 w 90"/>
                <a:gd name="T9" fmla="*/ 17 h 32"/>
                <a:gd name="T10" fmla="*/ 74 w 90"/>
                <a:gd name="T11" fmla="*/ 19 h 32"/>
                <a:gd name="T12" fmla="*/ 34 w 90"/>
                <a:gd name="T13" fmla="*/ 15 h 32"/>
                <a:gd name="T14" fmla="*/ 78 w 90"/>
                <a:gd name="T15" fmla="*/ 24 h 32"/>
                <a:gd name="T16" fmla="*/ 90 w 90"/>
                <a:gd name="T17" fmla="*/ 31 h 32"/>
                <a:gd name="T18" fmla="*/ 37 w 90"/>
                <a:gd name="T19" fmla="*/ 30 h 32"/>
                <a:gd name="T20" fmla="*/ 0 w 90"/>
                <a:gd name="T21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32">
                  <a:moveTo>
                    <a:pt x="0" y="6"/>
                  </a:moveTo>
                  <a:lnTo>
                    <a:pt x="0" y="6"/>
                  </a:lnTo>
                  <a:cubicBezTo>
                    <a:pt x="11" y="0"/>
                    <a:pt x="30" y="1"/>
                    <a:pt x="42" y="4"/>
                  </a:cubicBezTo>
                  <a:cubicBezTo>
                    <a:pt x="52" y="6"/>
                    <a:pt x="70" y="10"/>
                    <a:pt x="76" y="12"/>
                  </a:cubicBezTo>
                  <a:cubicBezTo>
                    <a:pt x="75" y="13"/>
                    <a:pt x="74" y="15"/>
                    <a:pt x="73" y="17"/>
                  </a:cubicBezTo>
                  <a:cubicBezTo>
                    <a:pt x="73" y="18"/>
                    <a:pt x="73" y="18"/>
                    <a:pt x="74" y="19"/>
                  </a:cubicBezTo>
                  <a:cubicBezTo>
                    <a:pt x="73" y="19"/>
                    <a:pt x="48" y="14"/>
                    <a:pt x="34" y="15"/>
                  </a:cubicBezTo>
                  <a:cubicBezTo>
                    <a:pt x="47" y="20"/>
                    <a:pt x="77" y="24"/>
                    <a:pt x="78" y="24"/>
                  </a:cubicBezTo>
                  <a:cubicBezTo>
                    <a:pt x="81" y="28"/>
                    <a:pt x="86" y="30"/>
                    <a:pt x="90" y="31"/>
                  </a:cubicBezTo>
                  <a:cubicBezTo>
                    <a:pt x="86" y="32"/>
                    <a:pt x="46" y="31"/>
                    <a:pt x="37" y="30"/>
                  </a:cubicBezTo>
                  <a:cubicBezTo>
                    <a:pt x="24" y="28"/>
                    <a:pt x="4" y="20"/>
                    <a:pt x="0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09" name="Freeform 1034"/>
            <p:cNvSpPr>
              <a:spLocks/>
            </p:cNvSpPr>
            <p:nvPr userDrawn="1"/>
          </p:nvSpPr>
          <p:spPr bwMode="auto">
            <a:xfrm>
              <a:off x="317" y="277"/>
              <a:ext cx="4" cy="8"/>
            </a:xfrm>
            <a:custGeom>
              <a:avLst/>
              <a:gdLst>
                <a:gd name="T0" fmla="*/ 7 w 9"/>
                <a:gd name="T1" fmla="*/ 0 h 19"/>
                <a:gd name="T2" fmla="*/ 7 w 9"/>
                <a:gd name="T3" fmla="*/ 0 h 19"/>
                <a:gd name="T4" fmla="*/ 8 w 9"/>
                <a:gd name="T5" fmla="*/ 19 h 19"/>
                <a:gd name="T6" fmla="*/ 0 w 9"/>
                <a:gd name="T7" fmla="*/ 19 h 19"/>
                <a:gd name="T8" fmla="*/ 7 w 9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9">
                  <a:moveTo>
                    <a:pt x="7" y="0"/>
                  </a:moveTo>
                  <a:lnTo>
                    <a:pt x="7" y="0"/>
                  </a:lnTo>
                  <a:cubicBezTo>
                    <a:pt x="8" y="5"/>
                    <a:pt x="9" y="13"/>
                    <a:pt x="8" y="19"/>
                  </a:cubicBezTo>
                  <a:lnTo>
                    <a:pt x="0" y="19"/>
                  </a:lnTo>
                  <a:cubicBezTo>
                    <a:pt x="1" y="12"/>
                    <a:pt x="5" y="6"/>
                    <a:pt x="7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10" name="Freeform 1035"/>
            <p:cNvSpPr>
              <a:spLocks/>
            </p:cNvSpPr>
            <p:nvPr userDrawn="1"/>
          </p:nvSpPr>
          <p:spPr bwMode="auto">
            <a:xfrm>
              <a:off x="327" y="276"/>
              <a:ext cx="4" cy="9"/>
            </a:xfrm>
            <a:custGeom>
              <a:avLst/>
              <a:gdLst>
                <a:gd name="T0" fmla="*/ 8 w 9"/>
                <a:gd name="T1" fmla="*/ 0 h 20"/>
                <a:gd name="T2" fmla="*/ 8 w 9"/>
                <a:gd name="T3" fmla="*/ 0 h 20"/>
                <a:gd name="T4" fmla="*/ 9 w 9"/>
                <a:gd name="T5" fmla="*/ 20 h 20"/>
                <a:gd name="T6" fmla="*/ 0 w 9"/>
                <a:gd name="T7" fmla="*/ 20 h 20"/>
                <a:gd name="T8" fmla="*/ 8 w 9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20">
                  <a:moveTo>
                    <a:pt x="8" y="0"/>
                  </a:moveTo>
                  <a:lnTo>
                    <a:pt x="8" y="0"/>
                  </a:lnTo>
                  <a:cubicBezTo>
                    <a:pt x="9" y="6"/>
                    <a:pt x="8" y="15"/>
                    <a:pt x="9" y="20"/>
                  </a:cubicBezTo>
                  <a:lnTo>
                    <a:pt x="0" y="20"/>
                  </a:lnTo>
                  <a:cubicBezTo>
                    <a:pt x="2" y="13"/>
                    <a:pt x="6" y="8"/>
                    <a:pt x="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11" name="Freeform 1036"/>
            <p:cNvSpPr>
              <a:spLocks/>
            </p:cNvSpPr>
            <p:nvPr userDrawn="1"/>
          </p:nvSpPr>
          <p:spPr bwMode="auto">
            <a:xfrm>
              <a:off x="222" y="274"/>
              <a:ext cx="11" cy="4"/>
            </a:xfrm>
            <a:custGeom>
              <a:avLst/>
              <a:gdLst>
                <a:gd name="T0" fmla="*/ 0 w 24"/>
                <a:gd name="T1" fmla="*/ 0 h 9"/>
                <a:gd name="T2" fmla="*/ 0 w 24"/>
                <a:gd name="T3" fmla="*/ 0 h 9"/>
                <a:gd name="T4" fmla="*/ 22 w 24"/>
                <a:gd name="T5" fmla="*/ 6 h 9"/>
                <a:gd name="T6" fmla="*/ 24 w 24"/>
                <a:gd name="T7" fmla="*/ 9 h 9"/>
                <a:gd name="T8" fmla="*/ 0 w 24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9">
                  <a:moveTo>
                    <a:pt x="0" y="0"/>
                  </a:moveTo>
                  <a:lnTo>
                    <a:pt x="0" y="0"/>
                  </a:lnTo>
                  <a:cubicBezTo>
                    <a:pt x="7" y="2"/>
                    <a:pt x="19" y="5"/>
                    <a:pt x="22" y="6"/>
                  </a:cubicBezTo>
                  <a:cubicBezTo>
                    <a:pt x="23" y="7"/>
                    <a:pt x="23" y="8"/>
                    <a:pt x="24" y="9"/>
                  </a:cubicBezTo>
                  <a:cubicBezTo>
                    <a:pt x="23" y="8"/>
                    <a:pt x="6" y="3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12" name="Freeform 1037"/>
            <p:cNvSpPr>
              <a:spLocks/>
            </p:cNvSpPr>
            <p:nvPr userDrawn="1"/>
          </p:nvSpPr>
          <p:spPr bwMode="auto">
            <a:xfrm>
              <a:off x="320" y="268"/>
              <a:ext cx="5" cy="17"/>
            </a:xfrm>
            <a:custGeom>
              <a:avLst/>
              <a:gdLst>
                <a:gd name="T0" fmla="*/ 7 w 11"/>
                <a:gd name="T1" fmla="*/ 0 h 38"/>
                <a:gd name="T2" fmla="*/ 7 w 11"/>
                <a:gd name="T3" fmla="*/ 0 h 38"/>
                <a:gd name="T4" fmla="*/ 11 w 11"/>
                <a:gd name="T5" fmla="*/ 24 h 38"/>
                <a:gd name="T6" fmla="*/ 5 w 11"/>
                <a:gd name="T7" fmla="*/ 38 h 38"/>
                <a:gd name="T8" fmla="*/ 2 w 11"/>
                <a:gd name="T9" fmla="*/ 38 h 38"/>
                <a:gd name="T10" fmla="*/ 0 w 11"/>
                <a:gd name="T11" fmla="*/ 17 h 38"/>
                <a:gd name="T12" fmla="*/ 2 w 11"/>
                <a:gd name="T13" fmla="*/ 6 h 38"/>
                <a:gd name="T14" fmla="*/ 5 w 11"/>
                <a:gd name="T15" fmla="*/ 25 h 38"/>
                <a:gd name="T16" fmla="*/ 7 w 11"/>
                <a:gd name="T1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8">
                  <a:moveTo>
                    <a:pt x="7" y="0"/>
                  </a:moveTo>
                  <a:lnTo>
                    <a:pt x="7" y="0"/>
                  </a:lnTo>
                  <a:cubicBezTo>
                    <a:pt x="7" y="0"/>
                    <a:pt x="11" y="18"/>
                    <a:pt x="11" y="24"/>
                  </a:cubicBezTo>
                  <a:cubicBezTo>
                    <a:pt x="9" y="29"/>
                    <a:pt x="7" y="34"/>
                    <a:pt x="5" y="38"/>
                  </a:cubicBezTo>
                  <a:lnTo>
                    <a:pt x="2" y="38"/>
                  </a:lnTo>
                  <a:cubicBezTo>
                    <a:pt x="2" y="33"/>
                    <a:pt x="2" y="24"/>
                    <a:pt x="0" y="17"/>
                  </a:cubicBezTo>
                  <a:cubicBezTo>
                    <a:pt x="1" y="13"/>
                    <a:pt x="2" y="9"/>
                    <a:pt x="2" y="6"/>
                  </a:cubicBezTo>
                  <a:cubicBezTo>
                    <a:pt x="4" y="13"/>
                    <a:pt x="4" y="16"/>
                    <a:pt x="5" y="25"/>
                  </a:cubicBezTo>
                  <a:cubicBezTo>
                    <a:pt x="6" y="16"/>
                    <a:pt x="7" y="7"/>
                    <a:pt x="7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13" name="Freeform 1038"/>
            <p:cNvSpPr>
              <a:spLocks/>
            </p:cNvSpPr>
            <p:nvPr userDrawn="1"/>
          </p:nvSpPr>
          <p:spPr bwMode="auto">
            <a:xfrm>
              <a:off x="311" y="269"/>
              <a:ext cx="6" cy="16"/>
            </a:xfrm>
            <a:custGeom>
              <a:avLst/>
              <a:gdLst>
                <a:gd name="T0" fmla="*/ 11 w 15"/>
                <a:gd name="T1" fmla="*/ 0 h 36"/>
                <a:gd name="T2" fmla="*/ 11 w 15"/>
                <a:gd name="T3" fmla="*/ 0 h 36"/>
                <a:gd name="T4" fmla="*/ 5 w 15"/>
                <a:gd name="T5" fmla="*/ 36 h 36"/>
                <a:gd name="T6" fmla="*/ 0 w 15"/>
                <a:gd name="T7" fmla="*/ 36 h 36"/>
                <a:gd name="T8" fmla="*/ 6 w 15"/>
                <a:gd name="T9" fmla="*/ 1 h 36"/>
                <a:gd name="T10" fmla="*/ 7 w 15"/>
                <a:gd name="T11" fmla="*/ 21 h 36"/>
                <a:gd name="T12" fmla="*/ 11 w 15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36">
                  <a:moveTo>
                    <a:pt x="11" y="0"/>
                  </a:moveTo>
                  <a:lnTo>
                    <a:pt x="11" y="0"/>
                  </a:lnTo>
                  <a:cubicBezTo>
                    <a:pt x="15" y="20"/>
                    <a:pt x="11" y="27"/>
                    <a:pt x="5" y="36"/>
                  </a:cubicBezTo>
                  <a:lnTo>
                    <a:pt x="0" y="36"/>
                  </a:lnTo>
                  <a:cubicBezTo>
                    <a:pt x="3" y="30"/>
                    <a:pt x="6" y="12"/>
                    <a:pt x="6" y="1"/>
                  </a:cubicBezTo>
                  <a:cubicBezTo>
                    <a:pt x="6" y="2"/>
                    <a:pt x="8" y="13"/>
                    <a:pt x="7" y="21"/>
                  </a:cubicBezTo>
                  <a:cubicBezTo>
                    <a:pt x="9" y="13"/>
                    <a:pt x="10" y="8"/>
                    <a:pt x="1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14" name="Freeform 1039"/>
            <p:cNvSpPr>
              <a:spLocks/>
            </p:cNvSpPr>
            <p:nvPr userDrawn="1"/>
          </p:nvSpPr>
          <p:spPr bwMode="auto">
            <a:xfrm>
              <a:off x="295" y="267"/>
              <a:ext cx="13" cy="14"/>
            </a:xfrm>
            <a:custGeom>
              <a:avLst/>
              <a:gdLst>
                <a:gd name="T0" fmla="*/ 28 w 28"/>
                <a:gd name="T1" fmla="*/ 0 h 31"/>
                <a:gd name="T2" fmla="*/ 28 w 28"/>
                <a:gd name="T3" fmla="*/ 0 h 31"/>
                <a:gd name="T4" fmla="*/ 16 w 28"/>
                <a:gd name="T5" fmla="*/ 23 h 31"/>
                <a:gd name="T6" fmla="*/ 27 w 28"/>
                <a:gd name="T7" fmla="*/ 13 h 31"/>
                <a:gd name="T8" fmla="*/ 24 w 28"/>
                <a:gd name="T9" fmla="*/ 24 h 31"/>
                <a:gd name="T10" fmla="*/ 0 w 28"/>
                <a:gd name="T11" fmla="*/ 20 h 31"/>
                <a:gd name="T12" fmla="*/ 28 w 28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31">
                  <a:moveTo>
                    <a:pt x="28" y="0"/>
                  </a:moveTo>
                  <a:lnTo>
                    <a:pt x="28" y="0"/>
                  </a:lnTo>
                  <a:cubicBezTo>
                    <a:pt x="28" y="10"/>
                    <a:pt x="23" y="20"/>
                    <a:pt x="16" y="23"/>
                  </a:cubicBezTo>
                  <a:cubicBezTo>
                    <a:pt x="24" y="21"/>
                    <a:pt x="27" y="13"/>
                    <a:pt x="27" y="13"/>
                  </a:cubicBezTo>
                  <a:cubicBezTo>
                    <a:pt x="27" y="15"/>
                    <a:pt x="26" y="21"/>
                    <a:pt x="24" y="24"/>
                  </a:cubicBezTo>
                  <a:cubicBezTo>
                    <a:pt x="16" y="31"/>
                    <a:pt x="3" y="29"/>
                    <a:pt x="0" y="20"/>
                  </a:cubicBezTo>
                  <a:cubicBezTo>
                    <a:pt x="14" y="26"/>
                    <a:pt x="24" y="15"/>
                    <a:pt x="2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15" name="Freeform 1040"/>
            <p:cNvSpPr>
              <a:spLocks/>
            </p:cNvSpPr>
            <p:nvPr userDrawn="1"/>
          </p:nvSpPr>
          <p:spPr bwMode="auto">
            <a:xfrm>
              <a:off x="231" y="268"/>
              <a:ext cx="26" cy="15"/>
            </a:xfrm>
            <a:custGeom>
              <a:avLst/>
              <a:gdLst>
                <a:gd name="T0" fmla="*/ 0 w 59"/>
                <a:gd name="T1" fmla="*/ 7 h 34"/>
                <a:gd name="T2" fmla="*/ 0 w 59"/>
                <a:gd name="T3" fmla="*/ 7 h 34"/>
                <a:gd name="T4" fmla="*/ 24 w 59"/>
                <a:gd name="T5" fmla="*/ 4 h 34"/>
                <a:gd name="T6" fmla="*/ 47 w 59"/>
                <a:gd name="T7" fmla="*/ 15 h 34"/>
                <a:gd name="T8" fmla="*/ 48 w 59"/>
                <a:gd name="T9" fmla="*/ 21 h 34"/>
                <a:gd name="T10" fmla="*/ 24 w 59"/>
                <a:gd name="T11" fmla="*/ 15 h 34"/>
                <a:gd name="T12" fmla="*/ 50 w 59"/>
                <a:gd name="T13" fmla="*/ 25 h 34"/>
                <a:gd name="T14" fmla="*/ 59 w 59"/>
                <a:gd name="T15" fmla="*/ 34 h 34"/>
                <a:gd name="T16" fmla="*/ 13 w 59"/>
                <a:gd name="T17" fmla="*/ 24 h 34"/>
                <a:gd name="T18" fmla="*/ 0 w 59"/>
                <a:gd name="T19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34">
                  <a:moveTo>
                    <a:pt x="0" y="7"/>
                  </a:moveTo>
                  <a:lnTo>
                    <a:pt x="0" y="7"/>
                  </a:lnTo>
                  <a:cubicBezTo>
                    <a:pt x="6" y="2"/>
                    <a:pt x="15" y="0"/>
                    <a:pt x="24" y="4"/>
                  </a:cubicBezTo>
                  <a:cubicBezTo>
                    <a:pt x="26" y="5"/>
                    <a:pt x="41" y="12"/>
                    <a:pt x="47" y="15"/>
                  </a:cubicBezTo>
                  <a:cubicBezTo>
                    <a:pt x="47" y="17"/>
                    <a:pt x="48" y="20"/>
                    <a:pt x="48" y="21"/>
                  </a:cubicBezTo>
                  <a:cubicBezTo>
                    <a:pt x="43" y="19"/>
                    <a:pt x="33" y="16"/>
                    <a:pt x="24" y="15"/>
                  </a:cubicBezTo>
                  <a:cubicBezTo>
                    <a:pt x="34" y="21"/>
                    <a:pt x="46" y="24"/>
                    <a:pt x="50" y="25"/>
                  </a:cubicBezTo>
                  <a:cubicBezTo>
                    <a:pt x="52" y="28"/>
                    <a:pt x="54" y="31"/>
                    <a:pt x="59" y="34"/>
                  </a:cubicBezTo>
                  <a:cubicBezTo>
                    <a:pt x="44" y="31"/>
                    <a:pt x="25" y="29"/>
                    <a:pt x="13" y="24"/>
                  </a:cubicBezTo>
                  <a:cubicBezTo>
                    <a:pt x="9" y="22"/>
                    <a:pt x="1" y="15"/>
                    <a:pt x="0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16" name="Freeform 1041"/>
            <p:cNvSpPr>
              <a:spLocks/>
            </p:cNvSpPr>
            <p:nvPr userDrawn="1"/>
          </p:nvSpPr>
          <p:spPr bwMode="auto">
            <a:xfrm>
              <a:off x="250" y="268"/>
              <a:ext cx="6" cy="3"/>
            </a:xfrm>
            <a:custGeom>
              <a:avLst/>
              <a:gdLst>
                <a:gd name="T0" fmla="*/ 0 w 14"/>
                <a:gd name="T1" fmla="*/ 0 h 8"/>
                <a:gd name="T2" fmla="*/ 0 w 14"/>
                <a:gd name="T3" fmla="*/ 0 h 8"/>
                <a:gd name="T4" fmla="*/ 14 w 14"/>
                <a:gd name="T5" fmla="*/ 8 h 8"/>
                <a:gd name="T6" fmla="*/ 12 w 14"/>
                <a:gd name="T7" fmla="*/ 8 h 8"/>
                <a:gd name="T8" fmla="*/ 0 w 14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8">
                  <a:moveTo>
                    <a:pt x="0" y="0"/>
                  </a:moveTo>
                  <a:lnTo>
                    <a:pt x="0" y="0"/>
                  </a:lnTo>
                  <a:cubicBezTo>
                    <a:pt x="5" y="2"/>
                    <a:pt x="10" y="6"/>
                    <a:pt x="14" y="8"/>
                  </a:cubicBezTo>
                  <a:lnTo>
                    <a:pt x="12" y="8"/>
                  </a:lnTo>
                  <a:cubicBezTo>
                    <a:pt x="8" y="6"/>
                    <a:pt x="5" y="3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17" name="Freeform 1042"/>
            <p:cNvSpPr>
              <a:spLocks/>
            </p:cNvSpPr>
            <p:nvPr userDrawn="1"/>
          </p:nvSpPr>
          <p:spPr bwMode="auto">
            <a:xfrm>
              <a:off x="298" y="263"/>
              <a:ext cx="16" cy="22"/>
            </a:xfrm>
            <a:custGeom>
              <a:avLst/>
              <a:gdLst>
                <a:gd name="T0" fmla="*/ 34 w 37"/>
                <a:gd name="T1" fmla="*/ 0 h 50"/>
                <a:gd name="T2" fmla="*/ 34 w 37"/>
                <a:gd name="T3" fmla="*/ 0 h 50"/>
                <a:gd name="T4" fmla="*/ 18 w 37"/>
                <a:gd name="T5" fmla="*/ 50 h 50"/>
                <a:gd name="T6" fmla="*/ 0 w 37"/>
                <a:gd name="T7" fmla="*/ 50 h 50"/>
                <a:gd name="T8" fmla="*/ 2 w 37"/>
                <a:gd name="T9" fmla="*/ 49 h 50"/>
                <a:gd name="T10" fmla="*/ 32 w 37"/>
                <a:gd name="T11" fmla="*/ 0 h 50"/>
                <a:gd name="T12" fmla="*/ 31 w 37"/>
                <a:gd name="T13" fmla="*/ 19 h 50"/>
                <a:gd name="T14" fmla="*/ 34 w 37"/>
                <a:gd name="T1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50">
                  <a:moveTo>
                    <a:pt x="34" y="0"/>
                  </a:moveTo>
                  <a:lnTo>
                    <a:pt x="34" y="0"/>
                  </a:lnTo>
                  <a:cubicBezTo>
                    <a:pt x="37" y="21"/>
                    <a:pt x="31" y="38"/>
                    <a:pt x="18" y="50"/>
                  </a:cubicBezTo>
                  <a:lnTo>
                    <a:pt x="0" y="50"/>
                  </a:lnTo>
                  <a:lnTo>
                    <a:pt x="2" y="49"/>
                  </a:lnTo>
                  <a:cubicBezTo>
                    <a:pt x="21" y="42"/>
                    <a:pt x="29" y="25"/>
                    <a:pt x="32" y="0"/>
                  </a:cubicBezTo>
                  <a:cubicBezTo>
                    <a:pt x="32" y="5"/>
                    <a:pt x="32" y="14"/>
                    <a:pt x="31" y="19"/>
                  </a:cubicBezTo>
                  <a:cubicBezTo>
                    <a:pt x="33" y="13"/>
                    <a:pt x="33" y="6"/>
                    <a:pt x="3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18" name="Freeform 1043"/>
            <p:cNvSpPr>
              <a:spLocks/>
            </p:cNvSpPr>
            <p:nvPr userDrawn="1"/>
          </p:nvSpPr>
          <p:spPr bwMode="auto">
            <a:xfrm>
              <a:off x="197" y="261"/>
              <a:ext cx="39" cy="21"/>
            </a:xfrm>
            <a:custGeom>
              <a:avLst/>
              <a:gdLst>
                <a:gd name="T0" fmla="*/ 0 w 87"/>
                <a:gd name="T1" fmla="*/ 3 h 45"/>
                <a:gd name="T2" fmla="*/ 0 w 87"/>
                <a:gd name="T3" fmla="*/ 3 h 45"/>
                <a:gd name="T4" fmla="*/ 40 w 87"/>
                <a:gd name="T5" fmla="*/ 8 h 45"/>
                <a:gd name="T6" fmla="*/ 72 w 87"/>
                <a:gd name="T7" fmla="*/ 23 h 45"/>
                <a:gd name="T8" fmla="*/ 76 w 87"/>
                <a:gd name="T9" fmla="*/ 31 h 45"/>
                <a:gd name="T10" fmla="*/ 28 w 87"/>
                <a:gd name="T11" fmla="*/ 17 h 45"/>
                <a:gd name="T12" fmla="*/ 83 w 87"/>
                <a:gd name="T13" fmla="*/ 38 h 45"/>
                <a:gd name="T14" fmla="*/ 87 w 87"/>
                <a:gd name="T15" fmla="*/ 42 h 45"/>
                <a:gd name="T16" fmla="*/ 80 w 87"/>
                <a:gd name="T17" fmla="*/ 45 h 45"/>
                <a:gd name="T18" fmla="*/ 43 w 87"/>
                <a:gd name="T19" fmla="*/ 37 h 45"/>
                <a:gd name="T20" fmla="*/ 0 w 87"/>
                <a:gd name="T21" fmla="*/ 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7" h="45">
                  <a:moveTo>
                    <a:pt x="0" y="3"/>
                  </a:moveTo>
                  <a:lnTo>
                    <a:pt x="0" y="3"/>
                  </a:lnTo>
                  <a:cubicBezTo>
                    <a:pt x="10" y="0"/>
                    <a:pt x="30" y="4"/>
                    <a:pt x="40" y="8"/>
                  </a:cubicBezTo>
                  <a:cubicBezTo>
                    <a:pt x="46" y="11"/>
                    <a:pt x="67" y="19"/>
                    <a:pt x="72" y="23"/>
                  </a:cubicBezTo>
                  <a:cubicBezTo>
                    <a:pt x="74" y="26"/>
                    <a:pt x="74" y="28"/>
                    <a:pt x="76" y="31"/>
                  </a:cubicBezTo>
                  <a:cubicBezTo>
                    <a:pt x="68" y="28"/>
                    <a:pt x="49" y="21"/>
                    <a:pt x="28" y="17"/>
                  </a:cubicBezTo>
                  <a:cubicBezTo>
                    <a:pt x="43" y="24"/>
                    <a:pt x="68" y="33"/>
                    <a:pt x="83" y="38"/>
                  </a:cubicBezTo>
                  <a:cubicBezTo>
                    <a:pt x="84" y="39"/>
                    <a:pt x="86" y="41"/>
                    <a:pt x="87" y="42"/>
                  </a:cubicBezTo>
                  <a:cubicBezTo>
                    <a:pt x="84" y="42"/>
                    <a:pt x="82" y="44"/>
                    <a:pt x="80" y="45"/>
                  </a:cubicBezTo>
                  <a:cubicBezTo>
                    <a:pt x="75" y="45"/>
                    <a:pt x="49" y="39"/>
                    <a:pt x="43" y="37"/>
                  </a:cubicBezTo>
                  <a:cubicBezTo>
                    <a:pt x="24" y="31"/>
                    <a:pt x="2" y="18"/>
                    <a:pt x="0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19" name="Freeform 1044"/>
            <p:cNvSpPr>
              <a:spLocks/>
            </p:cNvSpPr>
            <p:nvPr userDrawn="1"/>
          </p:nvSpPr>
          <p:spPr bwMode="auto">
            <a:xfrm>
              <a:off x="222" y="260"/>
              <a:ext cx="13" cy="8"/>
            </a:xfrm>
            <a:custGeom>
              <a:avLst/>
              <a:gdLst>
                <a:gd name="T0" fmla="*/ 0 w 29"/>
                <a:gd name="T1" fmla="*/ 0 h 16"/>
                <a:gd name="T2" fmla="*/ 0 w 29"/>
                <a:gd name="T3" fmla="*/ 0 h 16"/>
                <a:gd name="T4" fmla="*/ 29 w 29"/>
                <a:gd name="T5" fmla="*/ 15 h 16"/>
                <a:gd name="T6" fmla="*/ 25 w 29"/>
                <a:gd name="T7" fmla="*/ 16 h 16"/>
                <a:gd name="T8" fmla="*/ 0 w 29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6">
                  <a:moveTo>
                    <a:pt x="0" y="0"/>
                  </a:moveTo>
                  <a:lnTo>
                    <a:pt x="0" y="0"/>
                  </a:lnTo>
                  <a:cubicBezTo>
                    <a:pt x="10" y="5"/>
                    <a:pt x="27" y="14"/>
                    <a:pt x="29" y="15"/>
                  </a:cubicBezTo>
                  <a:cubicBezTo>
                    <a:pt x="28" y="15"/>
                    <a:pt x="27" y="15"/>
                    <a:pt x="25" y="16"/>
                  </a:cubicBezTo>
                  <a:cubicBezTo>
                    <a:pt x="25" y="16"/>
                    <a:pt x="7" y="6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20" name="Freeform 1045"/>
            <p:cNvSpPr>
              <a:spLocks/>
            </p:cNvSpPr>
            <p:nvPr userDrawn="1"/>
          </p:nvSpPr>
          <p:spPr bwMode="auto">
            <a:xfrm>
              <a:off x="315" y="257"/>
              <a:ext cx="6" cy="25"/>
            </a:xfrm>
            <a:custGeom>
              <a:avLst/>
              <a:gdLst>
                <a:gd name="T0" fmla="*/ 3 w 12"/>
                <a:gd name="T1" fmla="*/ 0 h 55"/>
                <a:gd name="T2" fmla="*/ 3 w 12"/>
                <a:gd name="T3" fmla="*/ 0 h 55"/>
                <a:gd name="T4" fmla="*/ 12 w 12"/>
                <a:gd name="T5" fmla="*/ 27 h 55"/>
                <a:gd name="T6" fmla="*/ 3 w 12"/>
                <a:gd name="T7" fmla="*/ 55 h 55"/>
                <a:gd name="T8" fmla="*/ 0 w 12"/>
                <a:gd name="T9" fmla="*/ 24 h 55"/>
                <a:gd name="T10" fmla="*/ 1 w 12"/>
                <a:gd name="T11" fmla="*/ 1 h 55"/>
                <a:gd name="T12" fmla="*/ 7 w 12"/>
                <a:gd name="T13" fmla="*/ 28 h 55"/>
                <a:gd name="T14" fmla="*/ 3 w 12"/>
                <a:gd name="T15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55">
                  <a:moveTo>
                    <a:pt x="3" y="0"/>
                  </a:moveTo>
                  <a:lnTo>
                    <a:pt x="3" y="0"/>
                  </a:lnTo>
                  <a:cubicBezTo>
                    <a:pt x="6" y="6"/>
                    <a:pt x="12" y="22"/>
                    <a:pt x="12" y="27"/>
                  </a:cubicBezTo>
                  <a:cubicBezTo>
                    <a:pt x="12" y="39"/>
                    <a:pt x="6" y="48"/>
                    <a:pt x="3" y="55"/>
                  </a:cubicBezTo>
                  <a:cubicBezTo>
                    <a:pt x="4" y="45"/>
                    <a:pt x="3" y="33"/>
                    <a:pt x="0" y="24"/>
                  </a:cubicBezTo>
                  <a:cubicBezTo>
                    <a:pt x="1" y="17"/>
                    <a:pt x="1" y="8"/>
                    <a:pt x="1" y="1"/>
                  </a:cubicBezTo>
                  <a:cubicBezTo>
                    <a:pt x="2" y="4"/>
                    <a:pt x="6" y="19"/>
                    <a:pt x="7" y="28"/>
                  </a:cubicBezTo>
                  <a:cubicBezTo>
                    <a:pt x="7" y="20"/>
                    <a:pt x="4" y="6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21" name="Freeform 1046"/>
            <p:cNvSpPr>
              <a:spLocks/>
            </p:cNvSpPr>
            <p:nvPr userDrawn="1"/>
          </p:nvSpPr>
          <p:spPr bwMode="auto">
            <a:xfrm>
              <a:off x="323" y="257"/>
              <a:ext cx="7" cy="27"/>
            </a:xfrm>
            <a:custGeom>
              <a:avLst/>
              <a:gdLst>
                <a:gd name="T0" fmla="*/ 0 w 15"/>
                <a:gd name="T1" fmla="*/ 0 h 60"/>
                <a:gd name="T2" fmla="*/ 0 w 15"/>
                <a:gd name="T3" fmla="*/ 0 h 60"/>
                <a:gd name="T4" fmla="*/ 7 w 15"/>
                <a:gd name="T5" fmla="*/ 29 h 60"/>
                <a:gd name="T6" fmla="*/ 2 w 15"/>
                <a:gd name="T7" fmla="*/ 1 h 60"/>
                <a:gd name="T8" fmla="*/ 7 w 15"/>
                <a:gd name="T9" fmla="*/ 15 h 60"/>
                <a:gd name="T10" fmla="*/ 15 w 15"/>
                <a:gd name="T11" fmla="*/ 42 h 60"/>
                <a:gd name="T12" fmla="*/ 7 w 15"/>
                <a:gd name="T13" fmla="*/ 60 h 60"/>
                <a:gd name="T14" fmla="*/ 4 w 15"/>
                <a:gd name="T15" fmla="*/ 31 h 60"/>
                <a:gd name="T16" fmla="*/ 1 w 15"/>
                <a:gd name="T17" fmla="*/ 20 h 60"/>
                <a:gd name="T18" fmla="*/ 0 w 15"/>
                <a:gd name="T1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60">
                  <a:moveTo>
                    <a:pt x="0" y="0"/>
                  </a:moveTo>
                  <a:lnTo>
                    <a:pt x="0" y="0"/>
                  </a:lnTo>
                  <a:cubicBezTo>
                    <a:pt x="1" y="6"/>
                    <a:pt x="7" y="26"/>
                    <a:pt x="7" y="29"/>
                  </a:cubicBezTo>
                  <a:cubicBezTo>
                    <a:pt x="6" y="19"/>
                    <a:pt x="4" y="10"/>
                    <a:pt x="2" y="1"/>
                  </a:cubicBezTo>
                  <a:cubicBezTo>
                    <a:pt x="2" y="1"/>
                    <a:pt x="6" y="12"/>
                    <a:pt x="7" y="15"/>
                  </a:cubicBezTo>
                  <a:cubicBezTo>
                    <a:pt x="9" y="22"/>
                    <a:pt x="14" y="35"/>
                    <a:pt x="15" y="42"/>
                  </a:cubicBezTo>
                  <a:cubicBezTo>
                    <a:pt x="13" y="49"/>
                    <a:pt x="10" y="54"/>
                    <a:pt x="7" y="60"/>
                  </a:cubicBezTo>
                  <a:cubicBezTo>
                    <a:pt x="7" y="50"/>
                    <a:pt x="6" y="41"/>
                    <a:pt x="4" y="31"/>
                  </a:cubicBezTo>
                  <a:cubicBezTo>
                    <a:pt x="3" y="28"/>
                    <a:pt x="1" y="24"/>
                    <a:pt x="1" y="20"/>
                  </a:cubicBezTo>
                  <a:cubicBezTo>
                    <a:pt x="0" y="14"/>
                    <a:pt x="0" y="4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22" name="Freeform 1047"/>
            <p:cNvSpPr>
              <a:spLocks/>
            </p:cNvSpPr>
            <p:nvPr userDrawn="1"/>
          </p:nvSpPr>
          <p:spPr bwMode="auto">
            <a:xfrm>
              <a:off x="235" y="256"/>
              <a:ext cx="26" cy="18"/>
            </a:xfrm>
            <a:custGeom>
              <a:avLst/>
              <a:gdLst>
                <a:gd name="T0" fmla="*/ 0 w 58"/>
                <a:gd name="T1" fmla="*/ 0 h 39"/>
                <a:gd name="T2" fmla="*/ 0 w 58"/>
                <a:gd name="T3" fmla="*/ 0 h 39"/>
                <a:gd name="T4" fmla="*/ 58 w 58"/>
                <a:gd name="T5" fmla="*/ 34 h 39"/>
                <a:gd name="T6" fmla="*/ 51 w 58"/>
                <a:gd name="T7" fmla="*/ 34 h 39"/>
                <a:gd name="T8" fmla="*/ 23 w 58"/>
                <a:gd name="T9" fmla="*/ 18 h 39"/>
                <a:gd name="T10" fmla="*/ 45 w 58"/>
                <a:gd name="T11" fmla="*/ 35 h 39"/>
                <a:gd name="T12" fmla="*/ 38 w 58"/>
                <a:gd name="T13" fmla="*/ 39 h 39"/>
                <a:gd name="T14" fmla="*/ 12 w 58"/>
                <a:gd name="T15" fmla="*/ 26 h 39"/>
                <a:gd name="T16" fmla="*/ 0 w 58"/>
                <a:gd name="T1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39">
                  <a:moveTo>
                    <a:pt x="0" y="0"/>
                  </a:moveTo>
                  <a:lnTo>
                    <a:pt x="0" y="0"/>
                  </a:lnTo>
                  <a:cubicBezTo>
                    <a:pt x="27" y="2"/>
                    <a:pt x="41" y="22"/>
                    <a:pt x="58" y="34"/>
                  </a:cubicBezTo>
                  <a:cubicBezTo>
                    <a:pt x="56" y="34"/>
                    <a:pt x="54" y="34"/>
                    <a:pt x="51" y="34"/>
                  </a:cubicBezTo>
                  <a:cubicBezTo>
                    <a:pt x="48" y="33"/>
                    <a:pt x="33" y="22"/>
                    <a:pt x="23" y="18"/>
                  </a:cubicBezTo>
                  <a:cubicBezTo>
                    <a:pt x="28" y="25"/>
                    <a:pt x="38" y="29"/>
                    <a:pt x="45" y="35"/>
                  </a:cubicBezTo>
                  <a:cubicBezTo>
                    <a:pt x="43" y="36"/>
                    <a:pt x="41" y="37"/>
                    <a:pt x="38" y="39"/>
                  </a:cubicBezTo>
                  <a:cubicBezTo>
                    <a:pt x="34" y="37"/>
                    <a:pt x="18" y="28"/>
                    <a:pt x="12" y="26"/>
                  </a:cubicBezTo>
                  <a:cubicBezTo>
                    <a:pt x="5" y="18"/>
                    <a:pt x="0" y="8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23" name="Freeform 1048"/>
            <p:cNvSpPr>
              <a:spLocks/>
            </p:cNvSpPr>
            <p:nvPr userDrawn="1"/>
          </p:nvSpPr>
          <p:spPr bwMode="auto">
            <a:xfrm>
              <a:off x="251" y="255"/>
              <a:ext cx="3" cy="4"/>
            </a:xfrm>
            <a:custGeom>
              <a:avLst/>
              <a:gdLst>
                <a:gd name="T0" fmla="*/ 0 w 7"/>
                <a:gd name="T1" fmla="*/ 0 h 10"/>
                <a:gd name="T2" fmla="*/ 0 w 7"/>
                <a:gd name="T3" fmla="*/ 0 h 10"/>
                <a:gd name="T4" fmla="*/ 7 w 7"/>
                <a:gd name="T5" fmla="*/ 7 h 10"/>
                <a:gd name="T6" fmla="*/ 7 w 7"/>
                <a:gd name="T7" fmla="*/ 10 h 10"/>
                <a:gd name="T8" fmla="*/ 0 w 7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0">
                  <a:moveTo>
                    <a:pt x="0" y="0"/>
                  </a:moveTo>
                  <a:lnTo>
                    <a:pt x="0" y="0"/>
                  </a:lnTo>
                  <a:cubicBezTo>
                    <a:pt x="2" y="2"/>
                    <a:pt x="5" y="5"/>
                    <a:pt x="7" y="7"/>
                  </a:cubicBezTo>
                  <a:cubicBezTo>
                    <a:pt x="7" y="8"/>
                    <a:pt x="7" y="9"/>
                    <a:pt x="7" y="10"/>
                  </a:cubicBezTo>
                  <a:cubicBezTo>
                    <a:pt x="5" y="7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24" name="Freeform 1049"/>
            <p:cNvSpPr>
              <a:spLocks/>
            </p:cNvSpPr>
            <p:nvPr userDrawn="1"/>
          </p:nvSpPr>
          <p:spPr bwMode="auto">
            <a:xfrm>
              <a:off x="252" y="251"/>
              <a:ext cx="45" cy="64"/>
            </a:xfrm>
            <a:custGeom>
              <a:avLst/>
              <a:gdLst>
                <a:gd name="T0" fmla="*/ 13 w 100"/>
                <a:gd name="T1" fmla="*/ 95 h 142"/>
                <a:gd name="T2" fmla="*/ 13 w 100"/>
                <a:gd name="T3" fmla="*/ 95 h 142"/>
                <a:gd name="T4" fmla="*/ 0 w 100"/>
                <a:gd name="T5" fmla="*/ 82 h 142"/>
                <a:gd name="T6" fmla="*/ 16 w 100"/>
                <a:gd name="T7" fmla="*/ 74 h 142"/>
                <a:gd name="T8" fmla="*/ 30 w 100"/>
                <a:gd name="T9" fmla="*/ 78 h 142"/>
                <a:gd name="T10" fmla="*/ 31 w 100"/>
                <a:gd name="T11" fmla="*/ 76 h 142"/>
                <a:gd name="T12" fmla="*/ 2 w 100"/>
                <a:gd name="T13" fmla="*/ 51 h 142"/>
                <a:gd name="T14" fmla="*/ 37 w 100"/>
                <a:gd name="T15" fmla="*/ 61 h 142"/>
                <a:gd name="T16" fmla="*/ 38 w 100"/>
                <a:gd name="T17" fmla="*/ 60 h 142"/>
                <a:gd name="T18" fmla="*/ 14 w 100"/>
                <a:gd name="T19" fmla="*/ 36 h 142"/>
                <a:gd name="T20" fmla="*/ 8 w 100"/>
                <a:gd name="T21" fmla="*/ 0 h 142"/>
                <a:gd name="T22" fmla="*/ 55 w 100"/>
                <a:gd name="T23" fmla="*/ 52 h 142"/>
                <a:gd name="T24" fmla="*/ 42 w 100"/>
                <a:gd name="T25" fmla="*/ 83 h 142"/>
                <a:gd name="T26" fmla="*/ 62 w 100"/>
                <a:gd name="T27" fmla="*/ 110 h 142"/>
                <a:gd name="T28" fmla="*/ 93 w 100"/>
                <a:gd name="T29" fmla="*/ 98 h 142"/>
                <a:gd name="T30" fmla="*/ 100 w 100"/>
                <a:gd name="T31" fmla="*/ 98 h 142"/>
                <a:gd name="T32" fmla="*/ 100 w 100"/>
                <a:gd name="T33" fmla="*/ 110 h 142"/>
                <a:gd name="T34" fmla="*/ 98 w 100"/>
                <a:gd name="T35" fmla="*/ 112 h 142"/>
                <a:gd name="T36" fmla="*/ 100 w 100"/>
                <a:gd name="T37" fmla="*/ 120 h 142"/>
                <a:gd name="T38" fmla="*/ 100 w 100"/>
                <a:gd name="T39" fmla="*/ 129 h 142"/>
                <a:gd name="T40" fmla="*/ 96 w 100"/>
                <a:gd name="T41" fmla="*/ 126 h 142"/>
                <a:gd name="T42" fmla="*/ 100 w 100"/>
                <a:gd name="T43" fmla="*/ 131 h 142"/>
                <a:gd name="T44" fmla="*/ 100 w 100"/>
                <a:gd name="T45" fmla="*/ 133 h 142"/>
                <a:gd name="T46" fmla="*/ 96 w 100"/>
                <a:gd name="T47" fmla="*/ 131 h 142"/>
                <a:gd name="T48" fmla="*/ 91 w 100"/>
                <a:gd name="T49" fmla="*/ 115 h 142"/>
                <a:gd name="T50" fmla="*/ 89 w 100"/>
                <a:gd name="T51" fmla="*/ 116 h 142"/>
                <a:gd name="T52" fmla="*/ 94 w 100"/>
                <a:gd name="T53" fmla="*/ 130 h 142"/>
                <a:gd name="T54" fmla="*/ 87 w 100"/>
                <a:gd name="T55" fmla="*/ 142 h 142"/>
                <a:gd name="T56" fmla="*/ 74 w 100"/>
                <a:gd name="T57" fmla="*/ 134 h 142"/>
                <a:gd name="T58" fmla="*/ 72 w 100"/>
                <a:gd name="T59" fmla="*/ 120 h 142"/>
                <a:gd name="T60" fmla="*/ 70 w 100"/>
                <a:gd name="T61" fmla="*/ 120 h 142"/>
                <a:gd name="T62" fmla="*/ 71 w 100"/>
                <a:gd name="T63" fmla="*/ 133 h 142"/>
                <a:gd name="T64" fmla="*/ 61 w 100"/>
                <a:gd name="T65" fmla="*/ 142 h 142"/>
                <a:gd name="T66" fmla="*/ 52 w 100"/>
                <a:gd name="T67" fmla="*/ 132 h 142"/>
                <a:gd name="T68" fmla="*/ 55 w 100"/>
                <a:gd name="T69" fmla="*/ 119 h 142"/>
                <a:gd name="T70" fmla="*/ 54 w 100"/>
                <a:gd name="T71" fmla="*/ 118 h 142"/>
                <a:gd name="T72" fmla="*/ 48 w 100"/>
                <a:gd name="T73" fmla="*/ 133 h 142"/>
                <a:gd name="T74" fmla="*/ 34 w 100"/>
                <a:gd name="T75" fmla="*/ 134 h 142"/>
                <a:gd name="T76" fmla="*/ 30 w 100"/>
                <a:gd name="T77" fmla="*/ 121 h 142"/>
                <a:gd name="T78" fmla="*/ 38 w 100"/>
                <a:gd name="T79" fmla="*/ 111 h 142"/>
                <a:gd name="T80" fmla="*/ 36 w 100"/>
                <a:gd name="T81" fmla="*/ 110 h 142"/>
                <a:gd name="T82" fmla="*/ 26 w 100"/>
                <a:gd name="T83" fmla="*/ 120 h 142"/>
                <a:gd name="T84" fmla="*/ 8 w 100"/>
                <a:gd name="T85" fmla="*/ 116 h 142"/>
                <a:gd name="T86" fmla="*/ 14 w 100"/>
                <a:gd name="T87" fmla="*/ 100 h 142"/>
                <a:gd name="T88" fmla="*/ 28 w 100"/>
                <a:gd name="T89" fmla="*/ 97 h 142"/>
                <a:gd name="T90" fmla="*/ 27 w 100"/>
                <a:gd name="T91" fmla="*/ 95 h 142"/>
                <a:gd name="T92" fmla="*/ 13 w 100"/>
                <a:gd name="T93" fmla="*/ 9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0" h="142">
                  <a:moveTo>
                    <a:pt x="13" y="95"/>
                  </a:moveTo>
                  <a:lnTo>
                    <a:pt x="13" y="95"/>
                  </a:lnTo>
                  <a:cubicBezTo>
                    <a:pt x="5" y="94"/>
                    <a:pt x="2" y="86"/>
                    <a:pt x="0" y="82"/>
                  </a:cubicBezTo>
                  <a:cubicBezTo>
                    <a:pt x="3" y="80"/>
                    <a:pt x="8" y="72"/>
                    <a:pt x="16" y="74"/>
                  </a:cubicBezTo>
                  <a:cubicBezTo>
                    <a:pt x="21" y="75"/>
                    <a:pt x="26" y="76"/>
                    <a:pt x="30" y="78"/>
                  </a:cubicBezTo>
                  <a:cubicBezTo>
                    <a:pt x="31" y="77"/>
                    <a:pt x="31" y="77"/>
                    <a:pt x="31" y="76"/>
                  </a:cubicBezTo>
                  <a:cubicBezTo>
                    <a:pt x="14" y="72"/>
                    <a:pt x="2" y="65"/>
                    <a:pt x="2" y="51"/>
                  </a:cubicBezTo>
                  <a:cubicBezTo>
                    <a:pt x="15" y="42"/>
                    <a:pt x="28" y="50"/>
                    <a:pt x="37" y="61"/>
                  </a:cubicBezTo>
                  <a:lnTo>
                    <a:pt x="38" y="60"/>
                  </a:lnTo>
                  <a:cubicBezTo>
                    <a:pt x="31" y="49"/>
                    <a:pt x="22" y="44"/>
                    <a:pt x="14" y="36"/>
                  </a:cubicBezTo>
                  <a:cubicBezTo>
                    <a:pt x="7" y="28"/>
                    <a:pt x="4" y="12"/>
                    <a:pt x="8" y="0"/>
                  </a:cubicBezTo>
                  <a:cubicBezTo>
                    <a:pt x="23" y="19"/>
                    <a:pt x="49" y="37"/>
                    <a:pt x="55" y="52"/>
                  </a:cubicBezTo>
                  <a:cubicBezTo>
                    <a:pt x="62" y="68"/>
                    <a:pt x="45" y="72"/>
                    <a:pt x="42" y="83"/>
                  </a:cubicBezTo>
                  <a:cubicBezTo>
                    <a:pt x="39" y="96"/>
                    <a:pt x="47" y="105"/>
                    <a:pt x="62" y="110"/>
                  </a:cubicBezTo>
                  <a:cubicBezTo>
                    <a:pt x="74" y="114"/>
                    <a:pt x="88" y="110"/>
                    <a:pt x="93" y="98"/>
                  </a:cubicBezTo>
                  <a:cubicBezTo>
                    <a:pt x="96" y="98"/>
                    <a:pt x="97" y="99"/>
                    <a:pt x="100" y="98"/>
                  </a:cubicBezTo>
                  <a:lnTo>
                    <a:pt x="100" y="110"/>
                  </a:lnTo>
                  <a:cubicBezTo>
                    <a:pt x="98" y="111"/>
                    <a:pt x="100" y="110"/>
                    <a:pt x="98" y="112"/>
                  </a:cubicBezTo>
                  <a:cubicBezTo>
                    <a:pt x="99" y="115"/>
                    <a:pt x="100" y="118"/>
                    <a:pt x="100" y="120"/>
                  </a:cubicBezTo>
                  <a:lnTo>
                    <a:pt x="100" y="129"/>
                  </a:lnTo>
                  <a:cubicBezTo>
                    <a:pt x="99" y="129"/>
                    <a:pt x="98" y="129"/>
                    <a:pt x="96" y="126"/>
                  </a:cubicBezTo>
                  <a:cubicBezTo>
                    <a:pt x="97" y="129"/>
                    <a:pt x="98" y="130"/>
                    <a:pt x="100" y="131"/>
                  </a:cubicBezTo>
                  <a:lnTo>
                    <a:pt x="100" y="133"/>
                  </a:lnTo>
                  <a:cubicBezTo>
                    <a:pt x="99" y="133"/>
                    <a:pt x="97" y="132"/>
                    <a:pt x="96" y="131"/>
                  </a:cubicBezTo>
                  <a:cubicBezTo>
                    <a:pt x="94" y="127"/>
                    <a:pt x="93" y="119"/>
                    <a:pt x="91" y="115"/>
                  </a:cubicBezTo>
                  <a:cubicBezTo>
                    <a:pt x="91" y="114"/>
                    <a:pt x="89" y="114"/>
                    <a:pt x="89" y="116"/>
                  </a:cubicBezTo>
                  <a:cubicBezTo>
                    <a:pt x="90" y="118"/>
                    <a:pt x="93" y="128"/>
                    <a:pt x="94" y="130"/>
                  </a:cubicBezTo>
                  <a:cubicBezTo>
                    <a:pt x="95" y="137"/>
                    <a:pt x="90" y="138"/>
                    <a:pt x="87" y="142"/>
                  </a:cubicBezTo>
                  <a:cubicBezTo>
                    <a:pt x="81" y="139"/>
                    <a:pt x="75" y="141"/>
                    <a:pt x="74" y="134"/>
                  </a:cubicBezTo>
                  <a:cubicBezTo>
                    <a:pt x="73" y="129"/>
                    <a:pt x="73" y="125"/>
                    <a:pt x="72" y="120"/>
                  </a:cubicBezTo>
                  <a:cubicBezTo>
                    <a:pt x="72" y="119"/>
                    <a:pt x="70" y="119"/>
                    <a:pt x="70" y="120"/>
                  </a:cubicBezTo>
                  <a:cubicBezTo>
                    <a:pt x="71" y="125"/>
                    <a:pt x="71" y="132"/>
                    <a:pt x="71" y="133"/>
                  </a:cubicBezTo>
                  <a:cubicBezTo>
                    <a:pt x="71" y="139"/>
                    <a:pt x="65" y="139"/>
                    <a:pt x="61" y="142"/>
                  </a:cubicBezTo>
                  <a:cubicBezTo>
                    <a:pt x="57" y="139"/>
                    <a:pt x="51" y="138"/>
                    <a:pt x="52" y="132"/>
                  </a:cubicBezTo>
                  <a:cubicBezTo>
                    <a:pt x="52" y="130"/>
                    <a:pt x="55" y="122"/>
                    <a:pt x="55" y="119"/>
                  </a:cubicBezTo>
                  <a:cubicBezTo>
                    <a:pt x="56" y="118"/>
                    <a:pt x="54" y="118"/>
                    <a:pt x="54" y="118"/>
                  </a:cubicBezTo>
                  <a:cubicBezTo>
                    <a:pt x="53" y="122"/>
                    <a:pt x="50" y="129"/>
                    <a:pt x="48" y="133"/>
                  </a:cubicBezTo>
                  <a:cubicBezTo>
                    <a:pt x="45" y="138"/>
                    <a:pt x="40" y="134"/>
                    <a:pt x="34" y="134"/>
                  </a:cubicBezTo>
                  <a:cubicBezTo>
                    <a:pt x="32" y="130"/>
                    <a:pt x="26" y="126"/>
                    <a:pt x="30" y="121"/>
                  </a:cubicBezTo>
                  <a:cubicBezTo>
                    <a:pt x="31" y="119"/>
                    <a:pt x="38" y="111"/>
                    <a:pt x="38" y="111"/>
                  </a:cubicBezTo>
                  <a:cubicBezTo>
                    <a:pt x="38" y="110"/>
                    <a:pt x="37" y="109"/>
                    <a:pt x="36" y="110"/>
                  </a:cubicBezTo>
                  <a:cubicBezTo>
                    <a:pt x="34" y="111"/>
                    <a:pt x="31" y="115"/>
                    <a:pt x="26" y="120"/>
                  </a:cubicBezTo>
                  <a:cubicBezTo>
                    <a:pt x="21" y="124"/>
                    <a:pt x="11" y="116"/>
                    <a:pt x="8" y="116"/>
                  </a:cubicBezTo>
                  <a:cubicBezTo>
                    <a:pt x="9" y="111"/>
                    <a:pt x="8" y="103"/>
                    <a:pt x="14" y="100"/>
                  </a:cubicBezTo>
                  <a:cubicBezTo>
                    <a:pt x="19" y="98"/>
                    <a:pt x="26" y="97"/>
                    <a:pt x="28" y="97"/>
                  </a:cubicBezTo>
                  <a:cubicBezTo>
                    <a:pt x="28" y="96"/>
                    <a:pt x="27" y="95"/>
                    <a:pt x="27" y="95"/>
                  </a:cubicBezTo>
                  <a:cubicBezTo>
                    <a:pt x="23" y="96"/>
                    <a:pt x="17" y="96"/>
                    <a:pt x="13" y="9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25" name="Freeform 1050"/>
            <p:cNvSpPr>
              <a:spLocks/>
            </p:cNvSpPr>
            <p:nvPr userDrawn="1"/>
          </p:nvSpPr>
          <p:spPr bwMode="auto">
            <a:xfrm>
              <a:off x="224" y="248"/>
              <a:ext cx="10" cy="7"/>
            </a:xfrm>
            <a:custGeom>
              <a:avLst/>
              <a:gdLst>
                <a:gd name="T0" fmla="*/ 0 w 22"/>
                <a:gd name="T1" fmla="*/ 0 h 16"/>
                <a:gd name="T2" fmla="*/ 0 w 22"/>
                <a:gd name="T3" fmla="*/ 0 h 16"/>
                <a:gd name="T4" fmla="*/ 22 w 22"/>
                <a:gd name="T5" fmla="*/ 14 h 16"/>
                <a:gd name="T6" fmla="*/ 20 w 22"/>
                <a:gd name="T7" fmla="*/ 14 h 16"/>
                <a:gd name="T8" fmla="*/ 20 w 22"/>
                <a:gd name="T9" fmla="*/ 16 h 16"/>
                <a:gd name="T10" fmla="*/ 0 w 22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6">
                  <a:moveTo>
                    <a:pt x="0" y="0"/>
                  </a:moveTo>
                  <a:lnTo>
                    <a:pt x="0" y="0"/>
                  </a:lnTo>
                  <a:cubicBezTo>
                    <a:pt x="6" y="3"/>
                    <a:pt x="19" y="11"/>
                    <a:pt x="22" y="14"/>
                  </a:cubicBezTo>
                  <a:cubicBezTo>
                    <a:pt x="21" y="14"/>
                    <a:pt x="21" y="14"/>
                    <a:pt x="20" y="14"/>
                  </a:cubicBezTo>
                  <a:cubicBezTo>
                    <a:pt x="20" y="15"/>
                    <a:pt x="20" y="16"/>
                    <a:pt x="20" y="16"/>
                  </a:cubicBezTo>
                  <a:cubicBezTo>
                    <a:pt x="16" y="12"/>
                    <a:pt x="5" y="4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26" name="Freeform 1051"/>
            <p:cNvSpPr>
              <a:spLocks/>
            </p:cNvSpPr>
            <p:nvPr userDrawn="1"/>
          </p:nvSpPr>
          <p:spPr bwMode="auto">
            <a:xfrm>
              <a:off x="315" y="243"/>
              <a:ext cx="8" cy="31"/>
            </a:xfrm>
            <a:custGeom>
              <a:avLst/>
              <a:gdLst>
                <a:gd name="T0" fmla="*/ 2 w 17"/>
                <a:gd name="T1" fmla="*/ 0 h 68"/>
                <a:gd name="T2" fmla="*/ 2 w 17"/>
                <a:gd name="T3" fmla="*/ 0 h 68"/>
                <a:gd name="T4" fmla="*/ 9 w 17"/>
                <a:gd name="T5" fmla="*/ 14 h 68"/>
                <a:gd name="T6" fmla="*/ 16 w 17"/>
                <a:gd name="T7" fmla="*/ 68 h 68"/>
                <a:gd name="T8" fmla="*/ 0 w 17"/>
                <a:gd name="T9" fmla="*/ 16 h 68"/>
                <a:gd name="T10" fmla="*/ 14 w 17"/>
                <a:gd name="T11" fmla="*/ 42 h 68"/>
                <a:gd name="T12" fmla="*/ 2 w 17"/>
                <a:gd name="T1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68">
                  <a:moveTo>
                    <a:pt x="2" y="0"/>
                  </a:moveTo>
                  <a:lnTo>
                    <a:pt x="2" y="0"/>
                  </a:lnTo>
                  <a:cubicBezTo>
                    <a:pt x="2" y="0"/>
                    <a:pt x="8" y="12"/>
                    <a:pt x="9" y="14"/>
                  </a:cubicBezTo>
                  <a:cubicBezTo>
                    <a:pt x="16" y="25"/>
                    <a:pt x="17" y="44"/>
                    <a:pt x="16" y="68"/>
                  </a:cubicBezTo>
                  <a:cubicBezTo>
                    <a:pt x="12" y="44"/>
                    <a:pt x="1" y="26"/>
                    <a:pt x="0" y="16"/>
                  </a:cubicBezTo>
                  <a:cubicBezTo>
                    <a:pt x="5" y="22"/>
                    <a:pt x="10" y="31"/>
                    <a:pt x="14" y="42"/>
                  </a:cubicBezTo>
                  <a:cubicBezTo>
                    <a:pt x="13" y="36"/>
                    <a:pt x="5" y="7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27" name="Freeform 1052"/>
            <p:cNvSpPr>
              <a:spLocks/>
            </p:cNvSpPr>
            <p:nvPr userDrawn="1"/>
          </p:nvSpPr>
          <p:spPr bwMode="auto">
            <a:xfrm>
              <a:off x="199" y="245"/>
              <a:ext cx="40" cy="25"/>
            </a:xfrm>
            <a:custGeom>
              <a:avLst/>
              <a:gdLst>
                <a:gd name="T0" fmla="*/ 1 w 88"/>
                <a:gd name="T1" fmla="*/ 1 h 55"/>
                <a:gd name="T2" fmla="*/ 1 w 88"/>
                <a:gd name="T3" fmla="*/ 1 h 55"/>
                <a:gd name="T4" fmla="*/ 45 w 88"/>
                <a:gd name="T5" fmla="*/ 15 h 55"/>
                <a:gd name="T6" fmla="*/ 79 w 88"/>
                <a:gd name="T7" fmla="*/ 37 h 55"/>
                <a:gd name="T8" fmla="*/ 88 w 88"/>
                <a:gd name="T9" fmla="*/ 49 h 55"/>
                <a:gd name="T10" fmla="*/ 81 w 88"/>
                <a:gd name="T11" fmla="*/ 49 h 55"/>
                <a:gd name="T12" fmla="*/ 31 w 88"/>
                <a:gd name="T13" fmla="*/ 23 h 55"/>
                <a:gd name="T14" fmla="*/ 73 w 88"/>
                <a:gd name="T15" fmla="*/ 51 h 55"/>
                <a:gd name="T16" fmla="*/ 67 w 88"/>
                <a:gd name="T17" fmla="*/ 55 h 55"/>
                <a:gd name="T18" fmla="*/ 27 w 88"/>
                <a:gd name="T19" fmla="*/ 37 h 55"/>
                <a:gd name="T20" fmla="*/ 1 w 88"/>
                <a:gd name="T21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55">
                  <a:moveTo>
                    <a:pt x="1" y="1"/>
                  </a:moveTo>
                  <a:lnTo>
                    <a:pt x="1" y="1"/>
                  </a:lnTo>
                  <a:cubicBezTo>
                    <a:pt x="16" y="0"/>
                    <a:pt x="33" y="8"/>
                    <a:pt x="45" y="15"/>
                  </a:cubicBezTo>
                  <a:cubicBezTo>
                    <a:pt x="53" y="20"/>
                    <a:pt x="68" y="29"/>
                    <a:pt x="79" y="37"/>
                  </a:cubicBezTo>
                  <a:cubicBezTo>
                    <a:pt x="81" y="42"/>
                    <a:pt x="82" y="41"/>
                    <a:pt x="88" y="49"/>
                  </a:cubicBezTo>
                  <a:cubicBezTo>
                    <a:pt x="83" y="48"/>
                    <a:pt x="83" y="49"/>
                    <a:pt x="81" y="49"/>
                  </a:cubicBezTo>
                  <a:cubicBezTo>
                    <a:pt x="75" y="45"/>
                    <a:pt x="47" y="29"/>
                    <a:pt x="31" y="23"/>
                  </a:cubicBezTo>
                  <a:cubicBezTo>
                    <a:pt x="44" y="34"/>
                    <a:pt x="68" y="48"/>
                    <a:pt x="73" y="51"/>
                  </a:cubicBezTo>
                  <a:cubicBezTo>
                    <a:pt x="70" y="52"/>
                    <a:pt x="68" y="54"/>
                    <a:pt x="67" y="55"/>
                  </a:cubicBezTo>
                  <a:cubicBezTo>
                    <a:pt x="58" y="52"/>
                    <a:pt x="35" y="43"/>
                    <a:pt x="27" y="37"/>
                  </a:cubicBezTo>
                  <a:cubicBezTo>
                    <a:pt x="15" y="29"/>
                    <a:pt x="0" y="18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28" name="Freeform 1053"/>
            <p:cNvSpPr>
              <a:spLocks/>
            </p:cNvSpPr>
            <p:nvPr userDrawn="1"/>
          </p:nvSpPr>
          <p:spPr bwMode="auto">
            <a:xfrm>
              <a:off x="317" y="243"/>
              <a:ext cx="14" cy="32"/>
            </a:xfrm>
            <a:custGeom>
              <a:avLst/>
              <a:gdLst>
                <a:gd name="T0" fmla="*/ 0 w 31"/>
                <a:gd name="T1" fmla="*/ 0 h 72"/>
                <a:gd name="T2" fmla="*/ 0 w 31"/>
                <a:gd name="T3" fmla="*/ 0 h 72"/>
                <a:gd name="T4" fmla="*/ 27 w 31"/>
                <a:gd name="T5" fmla="*/ 38 h 72"/>
                <a:gd name="T6" fmla="*/ 30 w 31"/>
                <a:gd name="T7" fmla="*/ 72 h 72"/>
                <a:gd name="T8" fmla="*/ 0 w 31"/>
                <a:gd name="T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72">
                  <a:moveTo>
                    <a:pt x="0" y="0"/>
                  </a:moveTo>
                  <a:lnTo>
                    <a:pt x="0" y="0"/>
                  </a:lnTo>
                  <a:cubicBezTo>
                    <a:pt x="10" y="12"/>
                    <a:pt x="23" y="29"/>
                    <a:pt x="27" y="38"/>
                  </a:cubicBezTo>
                  <a:cubicBezTo>
                    <a:pt x="31" y="52"/>
                    <a:pt x="30" y="64"/>
                    <a:pt x="30" y="72"/>
                  </a:cubicBezTo>
                  <a:cubicBezTo>
                    <a:pt x="25" y="46"/>
                    <a:pt x="15" y="23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29" name="Freeform 1054"/>
            <p:cNvSpPr>
              <a:spLocks/>
            </p:cNvSpPr>
            <p:nvPr userDrawn="1"/>
          </p:nvSpPr>
          <p:spPr bwMode="auto">
            <a:xfrm>
              <a:off x="305" y="243"/>
              <a:ext cx="11" cy="33"/>
            </a:xfrm>
            <a:custGeom>
              <a:avLst/>
              <a:gdLst>
                <a:gd name="T0" fmla="*/ 10 w 25"/>
                <a:gd name="T1" fmla="*/ 0 h 74"/>
                <a:gd name="T2" fmla="*/ 10 w 25"/>
                <a:gd name="T3" fmla="*/ 0 h 74"/>
                <a:gd name="T4" fmla="*/ 23 w 25"/>
                <a:gd name="T5" fmla="*/ 16 h 74"/>
                <a:gd name="T6" fmla="*/ 21 w 25"/>
                <a:gd name="T7" fmla="*/ 69 h 74"/>
                <a:gd name="T8" fmla="*/ 13 w 25"/>
                <a:gd name="T9" fmla="*/ 29 h 74"/>
                <a:gd name="T10" fmla="*/ 6 w 25"/>
                <a:gd name="T11" fmla="*/ 74 h 74"/>
                <a:gd name="T12" fmla="*/ 6 w 25"/>
                <a:gd name="T13" fmla="*/ 20 h 74"/>
                <a:gd name="T14" fmla="*/ 0 w 25"/>
                <a:gd name="T15" fmla="*/ 8 h 74"/>
                <a:gd name="T16" fmla="*/ 20 w 25"/>
                <a:gd name="T17" fmla="*/ 30 h 74"/>
                <a:gd name="T18" fmla="*/ 10 w 25"/>
                <a:gd name="T1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74">
                  <a:moveTo>
                    <a:pt x="10" y="0"/>
                  </a:moveTo>
                  <a:lnTo>
                    <a:pt x="10" y="0"/>
                  </a:lnTo>
                  <a:cubicBezTo>
                    <a:pt x="14" y="4"/>
                    <a:pt x="21" y="11"/>
                    <a:pt x="23" y="16"/>
                  </a:cubicBezTo>
                  <a:cubicBezTo>
                    <a:pt x="25" y="30"/>
                    <a:pt x="24" y="56"/>
                    <a:pt x="21" y="69"/>
                  </a:cubicBezTo>
                  <a:cubicBezTo>
                    <a:pt x="21" y="56"/>
                    <a:pt x="19" y="37"/>
                    <a:pt x="13" y="29"/>
                  </a:cubicBezTo>
                  <a:cubicBezTo>
                    <a:pt x="17" y="43"/>
                    <a:pt x="14" y="58"/>
                    <a:pt x="6" y="74"/>
                  </a:cubicBezTo>
                  <a:cubicBezTo>
                    <a:pt x="10" y="60"/>
                    <a:pt x="11" y="34"/>
                    <a:pt x="6" y="20"/>
                  </a:cubicBezTo>
                  <a:cubicBezTo>
                    <a:pt x="5" y="16"/>
                    <a:pt x="2" y="11"/>
                    <a:pt x="0" y="8"/>
                  </a:cubicBezTo>
                  <a:cubicBezTo>
                    <a:pt x="6" y="11"/>
                    <a:pt x="17" y="23"/>
                    <a:pt x="20" y="30"/>
                  </a:cubicBezTo>
                  <a:cubicBezTo>
                    <a:pt x="17" y="18"/>
                    <a:pt x="14" y="10"/>
                    <a:pt x="1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30" name="Freeform 1055"/>
            <p:cNvSpPr>
              <a:spLocks/>
            </p:cNvSpPr>
            <p:nvPr userDrawn="1"/>
          </p:nvSpPr>
          <p:spPr bwMode="auto">
            <a:xfrm>
              <a:off x="276" y="241"/>
              <a:ext cx="14" cy="8"/>
            </a:xfrm>
            <a:custGeom>
              <a:avLst/>
              <a:gdLst>
                <a:gd name="T0" fmla="*/ 5 w 32"/>
                <a:gd name="T1" fmla="*/ 6 h 16"/>
                <a:gd name="T2" fmla="*/ 5 w 32"/>
                <a:gd name="T3" fmla="*/ 6 h 16"/>
                <a:gd name="T4" fmla="*/ 32 w 32"/>
                <a:gd name="T5" fmla="*/ 2 h 16"/>
                <a:gd name="T6" fmla="*/ 2 w 32"/>
                <a:gd name="T7" fmla="*/ 16 h 16"/>
                <a:gd name="T8" fmla="*/ 5 w 32"/>
                <a:gd name="T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6">
                  <a:moveTo>
                    <a:pt x="5" y="6"/>
                  </a:moveTo>
                  <a:lnTo>
                    <a:pt x="5" y="6"/>
                  </a:lnTo>
                  <a:cubicBezTo>
                    <a:pt x="12" y="1"/>
                    <a:pt x="20" y="0"/>
                    <a:pt x="32" y="2"/>
                  </a:cubicBezTo>
                  <a:cubicBezTo>
                    <a:pt x="23" y="2"/>
                    <a:pt x="6" y="0"/>
                    <a:pt x="2" y="16"/>
                  </a:cubicBezTo>
                  <a:cubicBezTo>
                    <a:pt x="0" y="13"/>
                    <a:pt x="1" y="8"/>
                    <a:pt x="5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31" name="Freeform 1056"/>
            <p:cNvSpPr>
              <a:spLocks/>
            </p:cNvSpPr>
            <p:nvPr userDrawn="1"/>
          </p:nvSpPr>
          <p:spPr bwMode="auto">
            <a:xfrm>
              <a:off x="259" y="238"/>
              <a:ext cx="26" cy="9"/>
            </a:xfrm>
            <a:custGeom>
              <a:avLst/>
              <a:gdLst>
                <a:gd name="T0" fmla="*/ 44 w 59"/>
                <a:gd name="T1" fmla="*/ 2 h 20"/>
                <a:gd name="T2" fmla="*/ 44 w 59"/>
                <a:gd name="T3" fmla="*/ 2 h 20"/>
                <a:gd name="T4" fmla="*/ 59 w 59"/>
                <a:gd name="T5" fmla="*/ 3 h 20"/>
                <a:gd name="T6" fmla="*/ 22 w 59"/>
                <a:gd name="T7" fmla="*/ 18 h 20"/>
                <a:gd name="T8" fmla="*/ 0 w 59"/>
                <a:gd name="T9" fmla="*/ 9 h 20"/>
                <a:gd name="T10" fmla="*/ 19 w 59"/>
                <a:gd name="T11" fmla="*/ 10 h 20"/>
                <a:gd name="T12" fmla="*/ 44 w 59"/>
                <a:gd name="T13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20">
                  <a:moveTo>
                    <a:pt x="44" y="2"/>
                  </a:moveTo>
                  <a:lnTo>
                    <a:pt x="44" y="2"/>
                  </a:lnTo>
                  <a:cubicBezTo>
                    <a:pt x="47" y="1"/>
                    <a:pt x="54" y="0"/>
                    <a:pt x="59" y="3"/>
                  </a:cubicBezTo>
                  <a:cubicBezTo>
                    <a:pt x="33" y="3"/>
                    <a:pt x="32" y="15"/>
                    <a:pt x="22" y="18"/>
                  </a:cubicBezTo>
                  <a:cubicBezTo>
                    <a:pt x="14" y="20"/>
                    <a:pt x="4" y="17"/>
                    <a:pt x="0" y="9"/>
                  </a:cubicBezTo>
                  <a:cubicBezTo>
                    <a:pt x="6" y="12"/>
                    <a:pt x="12" y="12"/>
                    <a:pt x="19" y="10"/>
                  </a:cubicBezTo>
                  <a:cubicBezTo>
                    <a:pt x="27" y="8"/>
                    <a:pt x="34" y="3"/>
                    <a:pt x="44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32" name="Freeform 1057"/>
            <p:cNvSpPr>
              <a:spLocks/>
            </p:cNvSpPr>
            <p:nvPr userDrawn="1"/>
          </p:nvSpPr>
          <p:spPr bwMode="auto">
            <a:xfrm>
              <a:off x="308" y="236"/>
              <a:ext cx="12" cy="19"/>
            </a:xfrm>
            <a:custGeom>
              <a:avLst/>
              <a:gdLst>
                <a:gd name="T0" fmla="*/ 0 w 26"/>
                <a:gd name="T1" fmla="*/ 0 h 42"/>
                <a:gd name="T2" fmla="*/ 0 w 26"/>
                <a:gd name="T3" fmla="*/ 0 h 42"/>
                <a:gd name="T4" fmla="*/ 15 w 26"/>
                <a:gd name="T5" fmla="*/ 20 h 42"/>
                <a:gd name="T6" fmla="*/ 2 w 26"/>
                <a:gd name="T7" fmla="*/ 0 h 42"/>
                <a:gd name="T8" fmla="*/ 14 w 26"/>
                <a:gd name="T9" fmla="*/ 9 h 42"/>
                <a:gd name="T10" fmla="*/ 26 w 26"/>
                <a:gd name="T11" fmla="*/ 42 h 42"/>
                <a:gd name="T12" fmla="*/ 3 w 26"/>
                <a:gd name="T13" fmla="*/ 13 h 42"/>
                <a:gd name="T14" fmla="*/ 0 w 26"/>
                <a:gd name="T1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0" y="0"/>
                  </a:lnTo>
                  <a:cubicBezTo>
                    <a:pt x="3" y="4"/>
                    <a:pt x="11" y="16"/>
                    <a:pt x="15" y="20"/>
                  </a:cubicBezTo>
                  <a:cubicBezTo>
                    <a:pt x="12" y="13"/>
                    <a:pt x="6" y="6"/>
                    <a:pt x="2" y="0"/>
                  </a:cubicBezTo>
                  <a:cubicBezTo>
                    <a:pt x="4" y="3"/>
                    <a:pt x="11" y="7"/>
                    <a:pt x="14" y="9"/>
                  </a:cubicBezTo>
                  <a:cubicBezTo>
                    <a:pt x="18" y="16"/>
                    <a:pt x="24" y="33"/>
                    <a:pt x="26" y="42"/>
                  </a:cubicBezTo>
                  <a:cubicBezTo>
                    <a:pt x="18" y="30"/>
                    <a:pt x="8" y="18"/>
                    <a:pt x="3" y="13"/>
                  </a:cubicBezTo>
                  <a:cubicBezTo>
                    <a:pt x="3" y="9"/>
                    <a:pt x="1" y="4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33" name="Freeform 1058"/>
            <p:cNvSpPr>
              <a:spLocks/>
            </p:cNvSpPr>
            <p:nvPr userDrawn="1"/>
          </p:nvSpPr>
          <p:spPr bwMode="auto">
            <a:xfrm>
              <a:off x="238" y="237"/>
              <a:ext cx="17" cy="28"/>
            </a:xfrm>
            <a:custGeom>
              <a:avLst/>
              <a:gdLst>
                <a:gd name="T0" fmla="*/ 8 w 38"/>
                <a:gd name="T1" fmla="*/ 0 h 62"/>
                <a:gd name="T2" fmla="*/ 8 w 38"/>
                <a:gd name="T3" fmla="*/ 0 h 62"/>
                <a:gd name="T4" fmla="*/ 35 w 38"/>
                <a:gd name="T5" fmla="*/ 34 h 62"/>
                <a:gd name="T6" fmla="*/ 34 w 38"/>
                <a:gd name="T7" fmla="*/ 44 h 62"/>
                <a:gd name="T8" fmla="*/ 19 w 38"/>
                <a:gd name="T9" fmla="*/ 28 h 62"/>
                <a:gd name="T10" fmla="*/ 35 w 38"/>
                <a:gd name="T11" fmla="*/ 51 h 62"/>
                <a:gd name="T12" fmla="*/ 38 w 38"/>
                <a:gd name="T13" fmla="*/ 62 h 62"/>
                <a:gd name="T14" fmla="*/ 15 w 38"/>
                <a:gd name="T15" fmla="*/ 42 h 62"/>
                <a:gd name="T16" fmla="*/ 8 w 38"/>
                <a:gd name="T1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62">
                  <a:moveTo>
                    <a:pt x="8" y="0"/>
                  </a:moveTo>
                  <a:lnTo>
                    <a:pt x="8" y="0"/>
                  </a:lnTo>
                  <a:cubicBezTo>
                    <a:pt x="13" y="14"/>
                    <a:pt x="27" y="28"/>
                    <a:pt x="35" y="34"/>
                  </a:cubicBezTo>
                  <a:cubicBezTo>
                    <a:pt x="34" y="38"/>
                    <a:pt x="34" y="41"/>
                    <a:pt x="34" y="44"/>
                  </a:cubicBezTo>
                  <a:cubicBezTo>
                    <a:pt x="32" y="42"/>
                    <a:pt x="25" y="34"/>
                    <a:pt x="19" y="28"/>
                  </a:cubicBezTo>
                  <a:cubicBezTo>
                    <a:pt x="23" y="38"/>
                    <a:pt x="31" y="47"/>
                    <a:pt x="35" y="51"/>
                  </a:cubicBezTo>
                  <a:cubicBezTo>
                    <a:pt x="35" y="54"/>
                    <a:pt x="36" y="58"/>
                    <a:pt x="38" y="62"/>
                  </a:cubicBezTo>
                  <a:cubicBezTo>
                    <a:pt x="32" y="57"/>
                    <a:pt x="20" y="47"/>
                    <a:pt x="15" y="42"/>
                  </a:cubicBezTo>
                  <a:cubicBezTo>
                    <a:pt x="5" y="31"/>
                    <a:pt x="0" y="14"/>
                    <a:pt x="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34" name="Freeform 1059"/>
            <p:cNvSpPr>
              <a:spLocks/>
            </p:cNvSpPr>
            <p:nvPr userDrawn="1"/>
          </p:nvSpPr>
          <p:spPr bwMode="auto">
            <a:xfrm>
              <a:off x="228" y="231"/>
              <a:ext cx="10" cy="14"/>
            </a:xfrm>
            <a:custGeom>
              <a:avLst/>
              <a:gdLst>
                <a:gd name="T0" fmla="*/ 0 w 23"/>
                <a:gd name="T1" fmla="*/ 0 h 30"/>
                <a:gd name="T2" fmla="*/ 0 w 23"/>
                <a:gd name="T3" fmla="*/ 0 h 30"/>
                <a:gd name="T4" fmla="*/ 23 w 23"/>
                <a:gd name="T5" fmla="*/ 26 h 30"/>
                <a:gd name="T6" fmla="*/ 23 w 23"/>
                <a:gd name="T7" fmla="*/ 30 h 30"/>
                <a:gd name="T8" fmla="*/ 0 w 23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0">
                  <a:moveTo>
                    <a:pt x="0" y="0"/>
                  </a:moveTo>
                  <a:lnTo>
                    <a:pt x="0" y="0"/>
                  </a:lnTo>
                  <a:cubicBezTo>
                    <a:pt x="7" y="10"/>
                    <a:pt x="21" y="25"/>
                    <a:pt x="23" y="26"/>
                  </a:cubicBezTo>
                  <a:cubicBezTo>
                    <a:pt x="23" y="27"/>
                    <a:pt x="23" y="28"/>
                    <a:pt x="23" y="30"/>
                  </a:cubicBezTo>
                  <a:cubicBezTo>
                    <a:pt x="16" y="23"/>
                    <a:pt x="5" y="9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35" name="Freeform 1060"/>
            <p:cNvSpPr>
              <a:spLocks/>
            </p:cNvSpPr>
            <p:nvPr userDrawn="1"/>
          </p:nvSpPr>
          <p:spPr bwMode="auto">
            <a:xfrm>
              <a:off x="311" y="233"/>
              <a:ext cx="17" cy="24"/>
            </a:xfrm>
            <a:custGeom>
              <a:avLst/>
              <a:gdLst>
                <a:gd name="T0" fmla="*/ 0 w 38"/>
                <a:gd name="T1" fmla="*/ 0 h 52"/>
                <a:gd name="T2" fmla="*/ 0 w 38"/>
                <a:gd name="T3" fmla="*/ 0 h 52"/>
                <a:gd name="T4" fmla="*/ 18 w 38"/>
                <a:gd name="T5" fmla="*/ 19 h 52"/>
                <a:gd name="T6" fmla="*/ 1 w 38"/>
                <a:gd name="T7" fmla="*/ 0 h 52"/>
                <a:gd name="T8" fmla="*/ 16 w 38"/>
                <a:gd name="T9" fmla="*/ 6 h 52"/>
                <a:gd name="T10" fmla="*/ 38 w 38"/>
                <a:gd name="T11" fmla="*/ 52 h 52"/>
                <a:gd name="T12" fmla="*/ 0 w 38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2">
                  <a:moveTo>
                    <a:pt x="0" y="0"/>
                  </a:moveTo>
                  <a:lnTo>
                    <a:pt x="0" y="0"/>
                  </a:lnTo>
                  <a:cubicBezTo>
                    <a:pt x="4" y="3"/>
                    <a:pt x="15" y="17"/>
                    <a:pt x="18" y="19"/>
                  </a:cubicBezTo>
                  <a:cubicBezTo>
                    <a:pt x="16" y="13"/>
                    <a:pt x="5" y="4"/>
                    <a:pt x="1" y="0"/>
                  </a:cubicBezTo>
                  <a:cubicBezTo>
                    <a:pt x="5" y="2"/>
                    <a:pt x="11" y="5"/>
                    <a:pt x="16" y="6"/>
                  </a:cubicBezTo>
                  <a:cubicBezTo>
                    <a:pt x="19" y="10"/>
                    <a:pt x="34" y="34"/>
                    <a:pt x="38" y="52"/>
                  </a:cubicBezTo>
                  <a:cubicBezTo>
                    <a:pt x="24" y="29"/>
                    <a:pt x="10" y="2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36" name="Freeform 1061"/>
            <p:cNvSpPr>
              <a:spLocks/>
            </p:cNvSpPr>
            <p:nvPr userDrawn="1"/>
          </p:nvSpPr>
          <p:spPr bwMode="auto">
            <a:xfrm>
              <a:off x="292" y="231"/>
              <a:ext cx="20" cy="21"/>
            </a:xfrm>
            <a:custGeom>
              <a:avLst/>
              <a:gdLst>
                <a:gd name="T0" fmla="*/ 11 w 44"/>
                <a:gd name="T1" fmla="*/ 0 h 47"/>
                <a:gd name="T2" fmla="*/ 11 w 44"/>
                <a:gd name="T3" fmla="*/ 0 h 47"/>
                <a:gd name="T4" fmla="*/ 35 w 44"/>
                <a:gd name="T5" fmla="*/ 22 h 47"/>
                <a:gd name="T6" fmla="*/ 44 w 44"/>
                <a:gd name="T7" fmla="*/ 47 h 47"/>
                <a:gd name="T8" fmla="*/ 26 w 44"/>
                <a:gd name="T9" fmla="*/ 32 h 47"/>
                <a:gd name="T10" fmla="*/ 9 w 44"/>
                <a:gd name="T11" fmla="*/ 18 h 47"/>
                <a:gd name="T12" fmla="*/ 0 w 44"/>
                <a:gd name="T13" fmla="*/ 6 h 47"/>
                <a:gd name="T14" fmla="*/ 32 w 44"/>
                <a:gd name="T15" fmla="*/ 29 h 47"/>
                <a:gd name="T16" fmla="*/ 11 w 44"/>
                <a:gd name="T1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47">
                  <a:moveTo>
                    <a:pt x="11" y="0"/>
                  </a:moveTo>
                  <a:lnTo>
                    <a:pt x="11" y="0"/>
                  </a:lnTo>
                  <a:cubicBezTo>
                    <a:pt x="19" y="4"/>
                    <a:pt x="32" y="15"/>
                    <a:pt x="35" y="22"/>
                  </a:cubicBezTo>
                  <a:cubicBezTo>
                    <a:pt x="38" y="28"/>
                    <a:pt x="44" y="45"/>
                    <a:pt x="44" y="47"/>
                  </a:cubicBezTo>
                  <a:cubicBezTo>
                    <a:pt x="39" y="41"/>
                    <a:pt x="34" y="35"/>
                    <a:pt x="26" y="32"/>
                  </a:cubicBezTo>
                  <a:cubicBezTo>
                    <a:pt x="22" y="27"/>
                    <a:pt x="15" y="21"/>
                    <a:pt x="9" y="18"/>
                  </a:cubicBezTo>
                  <a:cubicBezTo>
                    <a:pt x="7" y="15"/>
                    <a:pt x="2" y="9"/>
                    <a:pt x="0" y="6"/>
                  </a:cubicBezTo>
                  <a:cubicBezTo>
                    <a:pt x="6" y="11"/>
                    <a:pt x="23" y="24"/>
                    <a:pt x="32" y="29"/>
                  </a:cubicBezTo>
                  <a:cubicBezTo>
                    <a:pt x="26" y="18"/>
                    <a:pt x="18" y="7"/>
                    <a:pt x="1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37" name="Freeform 1062"/>
            <p:cNvSpPr>
              <a:spLocks/>
            </p:cNvSpPr>
            <p:nvPr userDrawn="1"/>
          </p:nvSpPr>
          <p:spPr bwMode="auto">
            <a:xfrm>
              <a:off x="301" y="227"/>
              <a:ext cx="13" cy="12"/>
            </a:xfrm>
            <a:custGeom>
              <a:avLst/>
              <a:gdLst>
                <a:gd name="T0" fmla="*/ 0 w 29"/>
                <a:gd name="T1" fmla="*/ 0 h 26"/>
                <a:gd name="T2" fmla="*/ 0 w 29"/>
                <a:gd name="T3" fmla="*/ 0 h 26"/>
                <a:gd name="T4" fmla="*/ 12 w 29"/>
                <a:gd name="T5" fmla="*/ 2 h 26"/>
                <a:gd name="T6" fmla="*/ 29 w 29"/>
                <a:gd name="T7" fmla="*/ 26 h 26"/>
                <a:gd name="T8" fmla="*/ 0 w 29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6">
                  <a:moveTo>
                    <a:pt x="0" y="0"/>
                  </a:moveTo>
                  <a:lnTo>
                    <a:pt x="0" y="0"/>
                  </a:lnTo>
                  <a:cubicBezTo>
                    <a:pt x="4" y="1"/>
                    <a:pt x="9" y="2"/>
                    <a:pt x="12" y="2"/>
                  </a:cubicBezTo>
                  <a:cubicBezTo>
                    <a:pt x="17" y="6"/>
                    <a:pt x="23" y="15"/>
                    <a:pt x="29" y="26"/>
                  </a:cubicBezTo>
                  <a:cubicBezTo>
                    <a:pt x="17" y="19"/>
                    <a:pt x="6" y="6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38" name="Freeform 1063"/>
            <p:cNvSpPr>
              <a:spLocks/>
            </p:cNvSpPr>
            <p:nvPr userDrawn="1"/>
          </p:nvSpPr>
          <p:spPr bwMode="auto">
            <a:xfrm>
              <a:off x="307" y="228"/>
              <a:ext cx="16" cy="8"/>
            </a:xfrm>
            <a:custGeom>
              <a:avLst/>
              <a:gdLst>
                <a:gd name="T0" fmla="*/ 5 w 34"/>
                <a:gd name="T1" fmla="*/ 0 h 18"/>
                <a:gd name="T2" fmla="*/ 5 w 34"/>
                <a:gd name="T3" fmla="*/ 0 h 18"/>
                <a:gd name="T4" fmla="*/ 34 w 34"/>
                <a:gd name="T5" fmla="*/ 15 h 18"/>
                <a:gd name="T6" fmla="*/ 0 w 34"/>
                <a:gd name="T7" fmla="*/ 0 h 18"/>
                <a:gd name="T8" fmla="*/ 5 w 34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8">
                  <a:moveTo>
                    <a:pt x="5" y="0"/>
                  </a:moveTo>
                  <a:lnTo>
                    <a:pt x="5" y="0"/>
                  </a:lnTo>
                  <a:cubicBezTo>
                    <a:pt x="8" y="6"/>
                    <a:pt x="21" y="14"/>
                    <a:pt x="34" y="15"/>
                  </a:cubicBezTo>
                  <a:cubicBezTo>
                    <a:pt x="20" y="18"/>
                    <a:pt x="4" y="8"/>
                    <a:pt x="0" y="0"/>
                  </a:cubicBezTo>
                  <a:cubicBezTo>
                    <a:pt x="1" y="0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39" name="Freeform 1064"/>
            <p:cNvSpPr>
              <a:spLocks/>
            </p:cNvSpPr>
            <p:nvPr userDrawn="1"/>
          </p:nvSpPr>
          <p:spPr bwMode="auto">
            <a:xfrm>
              <a:off x="289" y="224"/>
              <a:ext cx="2" cy="1"/>
            </a:xfrm>
            <a:custGeom>
              <a:avLst/>
              <a:gdLst>
                <a:gd name="T0" fmla="*/ 5 w 5"/>
                <a:gd name="T1" fmla="*/ 0 h 3"/>
                <a:gd name="T2" fmla="*/ 5 w 5"/>
                <a:gd name="T3" fmla="*/ 0 h 3"/>
                <a:gd name="T4" fmla="*/ 0 w 5"/>
                <a:gd name="T5" fmla="*/ 3 h 3"/>
                <a:gd name="T6" fmla="*/ 5 w 5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5" y="0"/>
                  </a:moveTo>
                  <a:lnTo>
                    <a:pt x="5" y="0"/>
                  </a:lnTo>
                  <a:cubicBezTo>
                    <a:pt x="4" y="1"/>
                    <a:pt x="1" y="3"/>
                    <a:pt x="0" y="3"/>
                  </a:cubicBezTo>
                  <a:cubicBezTo>
                    <a:pt x="2" y="1"/>
                    <a:pt x="4" y="0"/>
                    <a:pt x="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40" name="Freeform 1065"/>
            <p:cNvSpPr>
              <a:spLocks/>
            </p:cNvSpPr>
            <p:nvPr userDrawn="1"/>
          </p:nvSpPr>
          <p:spPr bwMode="auto">
            <a:xfrm>
              <a:off x="286" y="223"/>
              <a:ext cx="4" cy="2"/>
            </a:xfrm>
            <a:custGeom>
              <a:avLst/>
              <a:gdLst>
                <a:gd name="T0" fmla="*/ 0 w 9"/>
                <a:gd name="T1" fmla="*/ 0 h 5"/>
                <a:gd name="T2" fmla="*/ 0 w 9"/>
                <a:gd name="T3" fmla="*/ 0 h 5"/>
                <a:gd name="T4" fmla="*/ 9 w 9"/>
                <a:gd name="T5" fmla="*/ 1 h 5"/>
                <a:gd name="T6" fmla="*/ 1 w 9"/>
                <a:gd name="T7" fmla="*/ 5 h 5"/>
                <a:gd name="T8" fmla="*/ 0 w 9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0" y="0"/>
                  </a:moveTo>
                  <a:lnTo>
                    <a:pt x="0" y="0"/>
                  </a:lnTo>
                  <a:cubicBezTo>
                    <a:pt x="3" y="0"/>
                    <a:pt x="8" y="1"/>
                    <a:pt x="9" y="1"/>
                  </a:cubicBezTo>
                  <a:cubicBezTo>
                    <a:pt x="7" y="2"/>
                    <a:pt x="3" y="4"/>
                    <a:pt x="1" y="5"/>
                  </a:cubicBezTo>
                  <a:cubicBezTo>
                    <a:pt x="2" y="3"/>
                    <a:pt x="2" y="1"/>
                    <a:pt x="0" y="0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41" name="Freeform 1066"/>
            <p:cNvSpPr>
              <a:spLocks/>
            </p:cNvSpPr>
            <p:nvPr userDrawn="1"/>
          </p:nvSpPr>
          <p:spPr bwMode="auto">
            <a:xfrm>
              <a:off x="283" y="223"/>
              <a:ext cx="2" cy="3"/>
            </a:xfrm>
            <a:custGeom>
              <a:avLst/>
              <a:gdLst>
                <a:gd name="T0" fmla="*/ 1 w 4"/>
                <a:gd name="T1" fmla="*/ 0 h 6"/>
                <a:gd name="T2" fmla="*/ 1 w 4"/>
                <a:gd name="T3" fmla="*/ 0 h 6"/>
                <a:gd name="T4" fmla="*/ 3 w 4"/>
                <a:gd name="T5" fmla="*/ 3 h 6"/>
                <a:gd name="T6" fmla="*/ 4 w 4"/>
                <a:gd name="T7" fmla="*/ 6 h 6"/>
                <a:gd name="T8" fmla="*/ 1 w 4"/>
                <a:gd name="T9" fmla="*/ 3 h 6"/>
                <a:gd name="T10" fmla="*/ 1 w 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6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2" y="1"/>
                    <a:pt x="3" y="3"/>
                  </a:cubicBezTo>
                  <a:cubicBezTo>
                    <a:pt x="3" y="3"/>
                    <a:pt x="4" y="6"/>
                    <a:pt x="4" y="6"/>
                  </a:cubicBezTo>
                  <a:cubicBezTo>
                    <a:pt x="4" y="6"/>
                    <a:pt x="1" y="5"/>
                    <a:pt x="1" y="3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42" name="Freeform 1067"/>
            <p:cNvSpPr>
              <a:spLocks/>
            </p:cNvSpPr>
            <p:nvPr userDrawn="1"/>
          </p:nvSpPr>
          <p:spPr bwMode="auto">
            <a:xfrm>
              <a:off x="282" y="223"/>
              <a:ext cx="3" cy="5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0 h 10"/>
                <a:gd name="T4" fmla="*/ 2 w 8"/>
                <a:gd name="T5" fmla="*/ 0 h 10"/>
                <a:gd name="T6" fmla="*/ 8 w 8"/>
                <a:gd name="T7" fmla="*/ 7 h 10"/>
                <a:gd name="T8" fmla="*/ 5 w 8"/>
                <a:gd name="T9" fmla="*/ 10 h 10"/>
                <a:gd name="T10" fmla="*/ 0 w 8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" y="0"/>
                    <a:pt x="2" y="0"/>
                  </a:cubicBezTo>
                  <a:cubicBezTo>
                    <a:pt x="2" y="4"/>
                    <a:pt x="3" y="6"/>
                    <a:pt x="8" y="7"/>
                  </a:cubicBezTo>
                  <a:cubicBezTo>
                    <a:pt x="7" y="8"/>
                    <a:pt x="6" y="9"/>
                    <a:pt x="5" y="10"/>
                  </a:cubicBezTo>
                  <a:cubicBezTo>
                    <a:pt x="2" y="8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43" name="Freeform 1068"/>
            <p:cNvSpPr>
              <a:spLocks/>
            </p:cNvSpPr>
            <p:nvPr userDrawn="1"/>
          </p:nvSpPr>
          <p:spPr bwMode="auto">
            <a:xfrm>
              <a:off x="264" y="223"/>
              <a:ext cx="31" cy="22"/>
            </a:xfrm>
            <a:custGeom>
              <a:avLst/>
              <a:gdLst>
                <a:gd name="T0" fmla="*/ 2 w 71"/>
                <a:gd name="T1" fmla="*/ 12 h 47"/>
                <a:gd name="T2" fmla="*/ 2 w 71"/>
                <a:gd name="T3" fmla="*/ 12 h 47"/>
                <a:gd name="T4" fmla="*/ 24 w 71"/>
                <a:gd name="T5" fmla="*/ 0 h 47"/>
                <a:gd name="T6" fmla="*/ 71 w 71"/>
                <a:gd name="T7" fmla="*/ 44 h 47"/>
                <a:gd name="T8" fmla="*/ 59 w 71"/>
                <a:gd name="T9" fmla="*/ 39 h 47"/>
                <a:gd name="T10" fmla="*/ 26 w 71"/>
                <a:gd name="T11" fmla="*/ 25 h 47"/>
                <a:gd name="T12" fmla="*/ 5 w 71"/>
                <a:gd name="T13" fmla="*/ 32 h 47"/>
                <a:gd name="T14" fmla="*/ 2 w 71"/>
                <a:gd name="T15" fmla="*/ 1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" h="47">
                  <a:moveTo>
                    <a:pt x="2" y="12"/>
                  </a:moveTo>
                  <a:lnTo>
                    <a:pt x="2" y="12"/>
                  </a:lnTo>
                  <a:cubicBezTo>
                    <a:pt x="4" y="6"/>
                    <a:pt x="13" y="0"/>
                    <a:pt x="24" y="0"/>
                  </a:cubicBezTo>
                  <a:cubicBezTo>
                    <a:pt x="37" y="19"/>
                    <a:pt x="51" y="32"/>
                    <a:pt x="71" y="44"/>
                  </a:cubicBezTo>
                  <a:cubicBezTo>
                    <a:pt x="69" y="47"/>
                    <a:pt x="63" y="41"/>
                    <a:pt x="59" y="39"/>
                  </a:cubicBezTo>
                  <a:cubicBezTo>
                    <a:pt x="50" y="33"/>
                    <a:pt x="38" y="25"/>
                    <a:pt x="26" y="25"/>
                  </a:cubicBezTo>
                  <a:cubicBezTo>
                    <a:pt x="17" y="24"/>
                    <a:pt x="10" y="27"/>
                    <a:pt x="5" y="32"/>
                  </a:cubicBezTo>
                  <a:cubicBezTo>
                    <a:pt x="1" y="28"/>
                    <a:pt x="0" y="18"/>
                    <a:pt x="2" y="1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44" name="Freeform 1069"/>
            <p:cNvSpPr>
              <a:spLocks/>
            </p:cNvSpPr>
            <p:nvPr userDrawn="1"/>
          </p:nvSpPr>
          <p:spPr bwMode="auto">
            <a:xfrm>
              <a:off x="202" y="222"/>
              <a:ext cx="41" cy="38"/>
            </a:xfrm>
            <a:custGeom>
              <a:avLst/>
              <a:gdLst>
                <a:gd name="T0" fmla="*/ 7 w 93"/>
                <a:gd name="T1" fmla="*/ 0 h 83"/>
                <a:gd name="T2" fmla="*/ 7 w 93"/>
                <a:gd name="T3" fmla="*/ 0 h 83"/>
                <a:gd name="T4" fmla="*/ 93 w 93"/>
                <a:gd name="T5" fmla="*/ 75 h 83"/>
                <a:gd name="T6" fmla="*/ 75 w 93"/>
                <a:gd name="T7" fmla="*/ 71 h 83"/>
                <a:gd name="T8" fmla="*/ 32 w 93"/>
                <a:gd name="T9" fmla="*/ 41 h 83"/>
                <a:gd name="T10" fmla="*/ 71 w 93"/>
                <a:gd name="T11" fmla="*/ 76 h 83"/>
                <a:gd name="T12" fmla="*/ 73 w 93"/>
                <a:gd name="T13" fmla="*/ 83 h 83"/>
                <a:gd name="T14" fmla="*/ 19 w 93"/>
                <a:gd name="T15" fmla="*/ 46 h 83"/>
                <a:gd name="T16" fmla="*/ 7 w 93"/>
                <a:gd name="T1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83">
                  <a:moveTo>
                    <a:pt x="7" y="0"/>
                  </a:moveTo>
                  <a:lnTo>
                    <a:pt x="7" y="0"/>
                  </a:lnTo>
                  <a:cubicBezTo>
                    <a:pt x="16" y="6"/>
                    <a:pt x="56" y="50"/>
                    <a:pt x="93" y="75"/>
                  </a:cubicBezTo>
                  <a:cubicBezTo>
                    <a:pt x="88" y="73"/>
                    <a:pt x="80" y="71"/>
                    <a:pt x="75" y="71"/>
                  </a:cubicBezTo>
                  <a:cubicBezTo>
                    <a:pt x="72" y="69"/>
                    <a:pt x="45" y="49"/>
                    <a:pt x="32" y="41"/>
                  </a:cubicBezTo>
                  <a:cubicBezTo>
                    <a:pt x="43" y="54"/>
                    <a:pt x="65" y="71"/>
                    <a:pt x="71" y="76"/>
                  </a:cubicBezTo>
                  <a:cubicBezTo>
                    <a:pt x="71" y="77"/>
                    <a:pt x="71" y="80"/>
                    <a:pt x="73" y="83"/>
                  </a:cubicBezTo>
                  <a:cubicBezTo>
                    <a:pt x="59" y="74"/>
                    <a:pt x="35" y="62"/>
                    <a:pt x="19" y="46"/>
                  </a:cubicBezTo>
                  <a:cubicBezTo>
                    <a:pt x="7" y="35"/>
                    <a:pt x="0" y="17"/>
                    <a:pt x="7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45" name="Freeform 1070"/>
            <p:cNvSpPr>
              <a:spLocks/>
            </p:cNvSpPr>
            <p:nvPr userDrawn="1"/>
          </p:nvSpPr>
          <p:spPr bwMode="auto">
            <a:xfrm>
              <a:off x="274" y="220"/>
              <a:ext cx="34" cy="40"/>
            </a:xfrm>
            <a:custGeom>
              <a:avLst/>
              <a:gdLst>
                <a:gd name="T0" fmla="*/ 2 w 76"/>
                <a:gd name="T1" fmla="*/ 6 h 89"/>
                <a:gd name="T2" fmla="*/ 2 w 76"/>
                <a:gd name="T3" fmla="*/ 6 h 89"/>
                <a:gd name="T4" fmla="*/ 7 w 76"/>
                <a:gd name="T5" fmla="*/ 3 h 89"/>
                <a:gd name="T6" fmla="*/ 23 w 76"/>
                <a:gd name="T7" fmla="*/ 28 h 89"/>
                <a:gd name="T8" fmla="*/ 45 w 76"/>
                <a:gd name="T9" fmla="*/ 42 h 89"/>
                <a:gd name="T10" fmla="*/ 68 w 76"/>
                <a:gd name="T11" fmla="*/ 62 h 89"/>
                <a:gd name="T12" fmla="*/ 75 w 76"/>
                <a:gd name="T13" fmla="*/ 89 h 89"/>
                <a:gd name="T14" fmla="*/ 46 w 76"/>
                <a:gd name="T15" fmla="*/ 48 h 89"/>
                <a:gd name="T16" fmla="*/ 17 w 76"/>
                <a:gd name="T17" fmla="*/ 25 h 89"/>
                <a:gd name="T18" fmla="*/ 2 w 76"/>
                <a:gd name="T19" fmla="*/ 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89">
                  <a:moveTo>
                    <a:pt x="2" y="6"/>
                  </a:moveTo>
                  <a:lnTo>
                    <a:pt x="2" y="6"/>
                  </a:lnTo>
                  <a:cubicBezTo>
                    <a:pt x="0" y="2"/>
                    <a:pt x="6" y="0"/>
                    <a:pt x="7" y="3"/>
                  </a:cubicBezTo>
                  <a:cubicBezTo>
                    <a:pt x="11" y="13"/>
                    <a:pt x="17" y="22"/>
                    <a:pt x="23" y="28"/>
                  </a:cubicBezTo>
                  <a:cubicBezTo>
                    <a:pt x="28" y="33"/>
                    <a:pt x="38" y="39"/>
                    <a:pt x="45" y="42"/>
                  </a:cubicBezTo>
                  <a:cubicBezTo>
                    <a:pt x="52" y="46"/>
                    <a:pt x="64" y="55"/>
                    <a:pt x="68" y="62"/>
                  </a:cubicBezTo>
                  <a:cubicBezTo>
                    <a:pt x="72" y="69"/>
                    <a:pt x="76" y="79"/>
                    <a:pt x="75" y="89"/>
                  </a:cubicBezTo>
                  <a:cubicBezTo>
                    <a:pt x="71" y="75"/>
                    <a:pt x="59" y="56"/>
                    <a:pt x="46" y="48"/>
                  </a:cubicBezTo>
                  <a:cubicBezTo>
                    <a:pt x="35" y="41"/>
                    <a:pt x="24" y="34"/>
                    <a:pt x="17" y="25"/>
                  </a:cubicBezTo>
                  <a:cubicBezTo>
                    <a:pt x="12" y="19"/>
                    <a:pt x="6" y="13"/>
                    <a:pt x="2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46" name="Freeform 1071"/>
            <p:cNvSpPr>
              <a:spLocks/>
            </p:cNvSpPr>
            <p:nvPr userDrawn="1"/>
          </p:nvSpPr>
          <p:spPr bwMode="auto">
            <a:xfrm>
              <a:off x="278" y="218"/>
              <a:ext cx="38" cy="24"/>
            </a:xfrm>
            <a:custGeom>
              <a:avLst/>
              <a:gdLst>
                <a:gd name="T0" fmla="*/ 2 w 85"/>
                <a:gd name="T1" fmla="*/ 1 h 53"/>
                <a:gd name="T2" fmla="*/ 2 w 85"/>
                <a:gd name="T3" fmla="*/ 1 h 53"/>
                <a:gd name="T4" fmla="*/ 78 w 85"/>
                <a:gd name="T5" fmla="*/ 2 h 53"/>
                <a:gd name="T6" fmla="*/ 85 w 85"/>
                <a:gd name="T7" fmla="*/ 0 h 53"/>
                <a:gd name="T8" fmla="*/ 77 w 85"/>
                <a:gd name="T9" fmla="*/ 6 h 53"/>
                <a:gd name="T10" fmla="*/ 30 w 85"/>
                <a:gd name="T11" fmla="*/ 12 h 53"/>
                <a:gd name="T12" fmla="*/ 7 w 85"/>
                <a:gd name="T13" fmla="*/ 10 h 53"/>
                <a:gd name="T14" fmla="*/ 13 w 85"/>
                <a:gd name="T15" fmla="*/ 23 h 53"/>
                <a:gd name="T16" fmla="*/ 30 w 85"/>
                <a:gd name="T17" fmla="*/ 16 h 53"/>
                <a:gd name="T18" fmla="*/ 59 w 85"/>
                <a:gd name="T19" fmla="*/ 14 h 53"/>
                <a:gd name="T20" fmla="*/ 81 w 85"/>
                <a:gd name="T21" fmla="*/ 15 h 53"/>
                <a:gd name="T22" fmla="*/ 46 w 85"/>
                <a:gd name="T23" fmla="*/ 18 h 53"/>
                <a:gd name="T24" fmla="*/ 69 w 85"/>
                <a:gd name="T25" fmla="*/ 50 h 53"/>
                <a:gd name="T26" fmla="*/ 35 w 85"/>
                <a:gd name="T27" fmla="*/ 21 h 53"/>
                <a:gd name="T28" fmla="*/ 60 w 85"/>
                <a:gd name="T29" fmla="*/ 53 h 53"/>
                <a:gd name="T30" fmla="*/ 27 w 85"/>
                <a:gd name="T31" fmla="*/ 27 h 53"/>
                <a:gd name="T32" fmla="*/ 39 w 85"/>
                <a:gd name="T33" fmla="*/ 45 h 53"/>
                <a:gd name="T34" fmla="*/ 19 w 85"/>
                <a:gd name="T35" fmla="*/ 32 h 53"/>
                <a:gd name="T36" fmla="*/ 0 w 85"/>
                <a:gd name="T37" fmla="*/ 4 h 53"/>
                <a:gd name="T38" fmla="*/ 2 w 85"/>
                <a:gd name="T39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5" h="53">
                  <a:moveTo>
                    <a:pt x="2" y="1"/>
                  </a:moveTo>
                  <a:lnTo>
                    <a:pt x="2" y="1"/>
                  </a:lnTo>
                  <a:cubicBezTo>
                    <a:pt x="16" y="1"/>
                    <a:pt x="61" y="2"/>
                    <a:pt x="78" y="2"/>
                  </a:cubicBezTo>
                  <a:cubicBezTo>
                    <a:pt x="80" y="2"/>
                    <a:pt x="83" y="1"/>
                    <a:pt x="85" y="0"/>
                  </a:cubicBezTo>
                  <a:cubicBezTo>
                    <a:pt x="84" y="2"/>
                    <a:pt x="79" y="4"/>
                    <a:pt x="77" y="6"/>
                  </a:cubicBezTo>
                  <a:cubicBezTo>
                    <a:pt x="64" y="12"/>
                    <a:pt x="47" y="14"/>
                    <a:pt x="30" y="12"/>
                  </a:cubicBezTo>
                  <a:cubicBezTo>
                    <a:pt x="26" y="11"/>
                    <a:pt x="15" y="7"/>
                    <a:pt x="7" y="10"/>
                  </a:cubicBezTo>
                  <a:cubicBezTo>
                    <a:pt x="7" y="14"/>
                    <a:pt x="12" y="21"/>
                    <a:pt x="13" y="23"/>
                  </a:cubicBezTo>
                  <a:cubicBezTo>
                    <a:pt x="18" y="19"/>
                    <a:pt x="23" y="18"/>
                    <a:pt x="30" y="16"/>
                  </a:cubicBezTo>
                  <a:cubicBezTo>
                    <a:pt x="39" y="13"/>
                    <a:pt x="49" y="13"/>
                    <a:pt x="59" y="14"/>
                  </a:cubicBezTo>
                  <a:cubicBezTo>
                    <a:pt x="65" y="15"/>
                    <a:pt x="74" y="16"/>
                    <a:pt x="81" y="15"/>
                  </a:cubicBezTo>
                  <a:cubicBezTo>
                    <a:pt x="73" y="21"/>
                    <a:pt x="60" y="22"/>
                    <a:pt x="46" y="18"/>
                  </a:cubicBezTo>
                  <a:cubicBezTo>
                    <a:pt x="56" y="25"/>
                    <a:pt x="67" y="37"/>
                    <a:pt x="69" y="50"/>
                  </a:cubicBezTo>
                  <a:cubicBezTo>
                    <a:pt x="61" y="38"/>
                    <a:pt x="48" y="28"/>
                    <a:pt x="35" y="21"/>
                  </a:cubicBezTo>
                  <a:cubicBezTo>
                    <a:pt x="45" y="30"/>
                    <a:pt x="56" y="45"/>
                    <a:pt x="60" y="53"/>
                  </a:cubicBezTo>
                  <a:cubicBezTo>
                    <a:pt x="49" y="47"/>
                    <a:pt x="35" y="36"/>
                    <a:pt x="27" y="27"/>
                  </a:cubicBezTo>
                  <a:cubicBezTo>
                    <a:pt x="29" y="32"/>
                    <a:pt x="34" y="40"/>
                    <a:pt x="39" y="45"/>
                  </a:cubicBezTo>
                  <a:cubicBezTo>
                    <a:pt x="37" y="44"/>
                    <a:pt x="26" y="39"/>
                    <a:pt x="19" y="32"/>
                  </a:cubicBezTo>
                  <a:cubicBezTo>
                    <a:pt x="12" y="26"/>
                    <a:pt x="4" y="13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47" name="Freeform 1072"/>
            <p:cNvSpPr>
              <a:spLocks/>
            </p:cNvSpPr>
            <p:nvPr userDrawn="1"/>
          </p:nvSpPr>
          <p:spPr bwMode="auto">
            <a:xfrm>
              <a:off x="210" y="199"/>
              <a:ext cx="32" cy="55"/>
            </a:xfrm>
            <a:custGeom>
              <a:avLst/>
              <a:gdLst>
                <a:gd name="T0" fmla="*/ 13 w 70"/>
                <a:gd name="T1" fmla="*/ 0 h 121"/>
                <a:gd name="T2" fmla="*/ 13 w 70"/>
                <a:gd name="T3" fmla="*/ 0 h 121"/>
                <a:gd name="T4" fmla="*/ 66 w 70"/>
                <a:gd name="T5" fmla="*/ 84 h 121"/>
                <a:gd name="T6" fmla="*/ 63 w 70"/>
                <a:gd name="T7" fmla="*/ 95 h 121"/>
                <a:gd name="T8" fmla="*/ 24 w 70"/>
                <a:gd name="T9" fmla="*/ 47 h 121"/>
                <a:gd name="T10" fmla="*/ 63 w 70"/>
                <a:gd name="T11" fmla="*/ 104 h 121"/>
                <a:gd name="T12" fmla="*/ 70 w 70"/>
                <a:gd name="T13" fmla="*/ 121 h 121"/>
                <a:gd name="T14" fmla="*/ 7 w 70"/>
                <a:gd name="T15" fmla="*/ 40 h 121"/>
                <a:gd name="T16" fmla="*/ 13 w 70"/>
                <a:gd name="T17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121">
                  <a:moveTo>
                    <a:pt x="13" y="0"/>
                  </a:moveTo>
                  <a:lnTo>
                    <a:pt x="13" y="0"/>
                  </a:lnTo>
                  <a:cubicBezTo>
                    <a:pt x="19" y="12"/>
                    <a:pt x="47" y="63"/>
                    <a:pt x="66" y="84"/>
                  </a:cubicBezTo>
                  <a:cubicBezTo>
                    <a:pt x="65" y="87"/>
                    <a:pt x="63" y="91"/>
                    <a:pt x="63" y="95"/>
                  </a:cubicBezTo>
                  <a:cubicBezTo>
                    <a:pt x="52" y="83"/>
                    <a:pt x="38" y="62"/>
                    <a:pt x="24" y="47"/>
                  </a:cubicBezTo>
                  <a:cubicBezTo>
                    <a:pt x="32" y="67"/>
                    <a:pt x="52" y="94"/>
                    <a:pt x="63" y="104"/>
                  </a:cubicBezTo>
                  <a:cubicBezTo>
                    <a:pt x="64" y="108"/>
                    <a:pt x="66" y="116"/>
                    <a:pt x="70" y="121"/>
                  </a:cubicBezTo>
                  <a:cubicBezTo>
                    <a:pt x="44" y="101"/>
                    <a:pt x="14" y="64"/>
                    <a:pt x="7" y="40"/>
                  </a:cubicBezTo>
                  <a:cubicBezTo>
                    <a:pt x="0" y="17"/>
                    <a:pt x="6" y="6"/>
                    <a:pt x="1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48" name="Freeform 1073"/>
            <p:cNvSpPr>
              <a:spLocks/>
            </p:cNvSpPr>
            <p:nvPr userDrawn="1"/>
          </p:nvSpPr>
          <p:spPr bwMode="auto">
            <a:xfrm>
              <a:off x="305" y="278"/>
              <a:ext cx="4" cy="5"/>
            </a:xfrm>
            <a:custGeom>
              <a:avLst/>
              <a:gdLst>
                <a:gd name="T0" fmla="*/ 9 w 9"/>
                <a:gd name="T1" fmla="*/ 0 h 11"/>
                <a:gd name="T2" fmla="*/ 9 w 9"/>
                <a:gd name="T3" fmla="*/ 0 h 11"/>
                <a:gd name="T4" fmla="*/ 0 w 9"/>
                <a:gd name="T5" fmla="*/ 11 h 11"/>
                <a:gd name="T6" fmla="*/ 9 w 9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1">
                  <a:moveTo>
                    <a:pt x="9" y="0"/>
                  </a:moveTo>
                  <a:lnTo>
                    <a:pt x="9" y="0"/>
                  </a:lnTo>
                  <a:cubicBezTo>
                    <a:pt x="8" y="4"/>
                    <a:pt x="5" y="8"/>
                    <a:pt x="0" y="11"/>
                  </a:cubicBezTo>
                  <a:cubicBezTo>
                    <a:pt x="4" y="7"/>
                    <a:pt x="5" y="5"/>
                    <a:pt x="9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49" name="Freeform 1074"/>
            <p:cNvSpPr>
              <a:spLocks/>
            </p:cNvSpPr>
            <p:nvPr userDrawn="1"/>
          </p:nvSpPr>
          <p:spPr bwMode="auto">
            <a:xfrm>
              <a:off x="288" y="285"/>
              <a:ext cx="6" cy="7"/>
            </a:xfrm>
            <a:custGeom>
              <a:avLst/>
              <a:gdLst>
                <a:gd name="T0" fmla="*/ 3 w 13"/>
                <a:gd name="T1" fmla="*/ 0 h 15"/>
                <a:gd name="T2" fmla="*/ 3 w 13"/>
                <a:gd name="T3" fmla="*/ 0 h 15"/>
                <a:gd name="T4" fmla="*/ 13 w 13"/>
                <a:gd name="T5" fmla="*/ 4 h 15"/>
                <a:gd name="T6" fmla="*/ 4 w 13"/>
                <a:gd name="T7" fmla="*/ 4 h 15"/>
                <a:gd name="T8" fmla="*/ 10 w 13"/>
                <a:gd name="T9" fmla="*/ 15 h 15"/>
                <a:gd name="T10" fmla="*/ 3 w 13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5">
                  <a:moveTo>
                    <a:pt x="3" y="0"/>
                  </a:moveTo>
                  <a:lnTo>
                    <a:pt x="3" y="0"/>
                  </a:lnTo>
                  <a:cubicBezTo>
                    <a:pt x="5" y="2"/>
                    <a:pt x="9" y="4"/>
                    <a:pt x="13" y="4"/>
                  </a:cubicBezTo>
                  <a:cubicBezTo>
                    <a:pt x="10" y="5"/>
                    <a:pt x="7" y="5"/>
                    <a:pt x="4" y="4"/>
                  </a:cubicBezTo>
                  <a:cubicBezTo>
                    <a:pt x="4" y="6"/>
                    <a:pt x="6" y="12"/>
                    <a:pt x="10" y="15"/>
                  </a:cubicBezTo>
                  <a:cubicBezTo>
                    <a:pt x="4" y="13"/>
                    <a:pt x="0" y="4"/>
                    <a:pt x="3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50" name="Freeform 1075"/>
            <p:cNvSpPr>
              <a:spLocks/>
            </p:cNvSpPr>
            <p:nvPr userDrawn="1"/>
          </p:nvSpPr>
          <p:spPr bwMode="auto">
            <a:xfrm>
              <a:off x="268" y="230"/>
              <a:ext cx="4" cy="4"/>
            </a:xfrm>
            <a:custGeom>
              <a:avLst/>
              <a:gdLst>
                <a:gd name="T0" fmla="*/ 5 w 8"/>
                <a:gd name="T1" fmla="*/ 1 h 7"/>
                <a:gd name="T2" fmla="*/ 5 w 8"/>
                <a:gd name="T3" fmla="*/ 1 h 7"/>
                <a:gd name="T4" fmla="*/ 6 w 8"/>
                <a:gd name="T5" fmla="*/ 4 h 7"/>
                <a:gd name="T6" fmla="*/ 8 w 8"/>
                <a:gd name="T7" fmla="*/ 5 h 7"/>
                <a:gd name="T8" fmla="*/ 0 w 8"/>
                <a:gd name="T9" fmla="*/ 7 h 7"/>
                <a:gd name="T10" fmla="*/ 5 w 8"/>
                <a:gd name="T1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7">
                  <a:moveTo>
                    <a:pt x="5" y="1"/>
                  </a:moveTo>
                  <a:lnTo>
                    <a:pt x="5" y="1"/>
                  </a:lnTo>
                  <a:cubicBezTo>
                    <a:pt x="8" y="0"/>
                    <a:pt x="6" y="3"/>
                    <a:pt x="6" y="4"/>
                  </a:cubicBezTo>
                  <a:cubicBezTo>
                    <a:pt x="8" y="3"/>
                    <a:pt x="8" y="4"/>
                    <a:pt x="8" y="5"/>
                  </a:cubicBezTo>
                  <a:cubicBezTo>
                    <a:pt x="5" y="5"/>
                    <a:pt x="3" y="6"/>
                    <a:pt x="0" y="7"/>
                  </a:cubicBezTo>
                  <a:cubicBezTo>
                    <a:pt x="1" y="5"/>
                    <a:pt x="2" y="2"/>
                    <a:pt x="5" y="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51" name="Freeform 1076"/>
            <p:cNvSpPr>
              <a:spLocks/>
            </p:cNvSpPr>
            <p:nvPr userDrawn="1"/>
          </p:nvSpPr>
          <p:spPr bwMode="auto">
            <a:xfrm>
              <a:off x="246" y="221"/>
              <a:ext cx="2" cy="3"/>
            </a:xfrm>
            <a:custGeom>
              <a:avLst/>
              <a:gdLst>
                <a:gd name="T0" fmla="*/ 5 w 5"/>
                <a:gd name="T1" fmla="*/ 0 h 6"/>
                <a:gd name="T2" fmla="*/ 5 w 5"/>
                <a:gd name="T3" fmla="*/ 0 h 6"/>
                <a:gd name="T4" fmla="*/ 3 w 5"/>
                <a:gd name="T5" fmla="*/ 6 h 6"/>
                <a:gd name="T6" fmla="*/ 5 w 5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6">
                  <a:moveTo>
                    <a:pt x="5" y="0"/>
                  </a:moveTo>
                  <a:lnTo>
                    <a:pt x="5" y="0"/>
                  </a:lnTo>
                  <a:cubicBezTo>
                    <a:pt x="3" y="2"/>
                    <a:pt x="3" y="3"/>
                    <a:pt x="3" y="6"/>
                  </a:cubicBezTo>
                  <a:cubicBezTo>
                    <a:pt x="0" y="4"/>
                    <a:pt x="2" y="0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52" name="Freeform 1077"/>
            <p:cNvSpPr>
              <a:spLocks/>
            </p:cNvSpPr>
            <p:nvPr userDrawn="1"/>
          </p:nvSpPr>
          <p:spPr bwMode="auto">
            <a:xfrm>
              <a:off x="209" y="201"/>
              <a:ext cx="16" cy="29"/>
            </a:xfrm>
            <a:custGeom>
              <a:avLst/>
              <a:gdLst>
                <a:gd name="T0" fmla="*/ 16 w 36"/>
                <a:gd name="T1" fmla="*/ 0 h 63"/>
                <a:gd name="T2" fmla="*/ 16 w 36"/>
                <a:gd name="T3" fmla="*/ 0 h 63"/>
                <a:gd name="T4" fmla="*/ 36 w 36"/>
                <a:gd name="T5" fmla="*/ 36 h 63"/>
                <a:gd name="T6" fmla="*/ 15 w 36"/>
                <a:gd name="T7" fmla="*/ 5 h 63"/>
                <a:gd name="T8" fmla="*/ 26 w 36"/>
                <a:gd name="T9" fmla="*/ 63 h 63"/>
                <a:gd name="T10" fmla="*/ 16 w 36"/>
                <a:gd name="T1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63">
                  <a:moveTo>
                    <a:pt x="16" y="0"/>
                  </a:moveTo>
                  <a:lnTo>
                    <a:pt x="16" y="0"/>
                  </a:lnTo>
                  <a:cubicBezTo>
                    <a:pt x="18" y="5"/>
                    <a:pt x="29" y="25"/>
                    <a:pt x="36" y="36"/>
                  </a:cubicBezTo>
                  <a:cubicBezTo>
                    <a:pt x="29" y="26"/>
                    <a:pt x="19" y="12"/>
                    <a:pt x="15" y="5"/>
                  </a:cubicBezTo>
                  <a:cubicBezTo>
                    <a:pt x="5" y="20"/>
                    <a:pt x="20" y="48"/>
                    <a:pt x="26" y="63"/>
                  </a:cubicBezTo>
                  <a:cubicBezTo>
                    <a:pt x="17" y="49"/>
                    <a:pt x="0" y="15"/>
                    <a:pt x="1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53" name="Freeform 1078"/>
            <p:cNvSpPr>
              <a:spLocks/>
            </p:cNvSpPr>
            <p:nvPr userDrawn="1"/>
          </p:nvSpPr>
          <p:spPr bwMode="auto">
            <a:xfrm>
              <a:off x="201" y="247"/>
              <a:ext cx="17" cy="15"/>
            </a:xfrm>
            <a:custGeom>
              <a:avLst/>
              <a:gdLst>
                <a:gd name="T0" fmla="*/ 0 w 38"/>
                <a:gd name="T1" fmla="*/ 0 h 34"/>
                <a:gd name="T2" fmla="*/ 0 w 38"/>
                <a:gd name="T3" fmla="*/ 0 h 34"/>
                <a:gd name="T4" fmla="*/ 38 w 38"/>
                <a:gd name="T5" fmla="*/ 14 h 34"/>
                <a:gd name="T6" fmla="*/ 3 w 38"/>
                <a:gd name="T7" fmla="*/ 3 h 34"/>
                <a:gd name="T8" fmla="*/ 29 w 38"/>
                <a:gd name="T9" fmla="*/ 34 h 34"/>
                <a:gd name="T10" fmla="*/ 0 w 38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4">
                  <a:moveTo>
                    <a:pt x="0" y="0"/>
                  </a:moveTo>
                  <a:lnTo>
                    <a:pt x="0" y="0"/>
                  </a:lnTo>
                  <a:cubicBezTo>
                    <a:pt x="12" y="1"/>
                    <a:pt x="29" y="7"/>
                    <a:pt x="38" y="14"/>
                  </a:cubicBezTo>
                  <a:cubicBezTo>
                    <a:pt x="32" y="10"/>
                    <a:pt x="13" y="4"/>
                    <a:pt x="3" y="3"/>
                  </a:cubicBezTo>
                  <a:cubicBezTo>
                    <a:pt x="8" y="21"/>
                    <a:pt x="19" y="27"/>
                    <a:pt x="29" y="34"/>
                  </a:cubicBezTo>
                  <a:cubicBezTo>
                    <a:pt x="18" y="28"/>
                    <a:pt x="0" y="14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54" name="Freeform 1079"/>
            <p:cNvSpPr>
              <a:spLocks/>
            </p:cNvSpPr>
            <p:nvPr userDrawn="1"/>
          </p:nvSpPr>
          <p:spPr bwMode="auto">
            <a:xfrm>
              <a:off x="203" y="225"/>
              <a:ext cx="17" cy="21"/>
            </a:xfrm>
            <a:custGeom>
              <a:avLst/>
              <a:gdLst>
                <a:gd name="T0" fmla="*/ 6 w 39"/>
                <a:gd name="T1" fmla="*/ 0 h 48"/>
                <a:gd name="T2" fmla="*/ 6 w 39"/>
                <a:gd name="T3" fmla="*/ 0 h 48"/>
                <a:gd name="T4" fmla="*/ 39 w 39"/>
                <a:gd name="T5" fmla="*/ 31 h 48"/>
                <a:gd name="T6" fmla="*/ 8 w 39"/>
                <a:gd name="T7" fmla="*/ 5 h 48"/>
                <a:gd name="T8" fmla="*/ 27 w 39"/>
                <a:gd name="T9" fmla="*/ 48 h 48"/>
                <a:gd name="T10" fmla="*/ 6 w 39"/>
                <a:gd name="T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8">
                  <a:moveTo>
                    <a:pt x="6" y="0"/>
                  </a:moveTo>
                  <a:lnTo>
                    <a:pt x="6" y="0"/>
                  </a:lnTo>
                  <a:cubicBezTo>
                    <a:pt x="11" y="3"/>
                    <a:pt x="33" y="24"/>
                    <a:pt x="39" y="31"/>
                  </a:cubicBezTo>
                  <a:cubicBezTo>
                    <a:pt x="31" y="24"/>
                    <a:pt x="17" y="10"/>
                    <a:pt x="8" y="5"/>
                  </a:cubicBezTo>
                  <a:cubicBezTo>
                    <a:pt x="6" y="24"/>
                    <a:pt x="22" y="42"/>
                    <a:pt x="27" y="48"/>
                  </a:cubicBezTo>
                  <a:cubicBezTo>
                    <a:pt x="17" y="40"/>
                    <a:pt x="0" y="2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55" name="Freeform 1080"/>
            <p:cNvSpPr>
              <a:spLocks/>
            </p:cNvSpPr>
            <p:nvPr userDrawn="1"/>
          </p:nvSpPr>
          <p:spPr bwMode="auto">
            <a:xfrm>
              <a:off x="240" y="239"/>
              <a:ext cx="9" cy="19"/>
            </a:xfrm>
            <a:custGeom>
              <a:avLst/>
              <a:gdLst>
                <a:gd name="T0" fmla="*/ 5 w 20"/>
                <a:gd name="T1" fmla="*/ 0 h 41"/>
                <a:gd name="T2" fmla="*/ 5 w 20"/>
                <a:gd name="T3" fmla="*/ 0 h 41"/>
                <a:gd name="T4" fmla="*/ 15 w 20"/>
                <a:gd name="T5" fmla="*/ 16 h 41"/>
                <a:gd name="T6" fmla="*/ 6 w 20"/>
                <a:gd name="T7" fmla="*/ 8 h 41"/>
                <a:gd name="T8" fmla="*/ 20 w 20"/>
                <a:gd name="T9" fmla="*/ 41 h 41"/>
                <a:gd name="T10" fmla="*/ 5 w 20"/>
                <a:gd name="T1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41">
                  <a:moveTo>
                    <a:pt x="5" y="0"/>
                  </a:moveTo>
                  <a:lnTo>
                    <a:pt x="5" y="0"/>
                  </a:lnTo>
                  <a:cubicBezTo>
                    <a:pt x="8" y="6"/>
                    <a:pt x="10" y="11"/>
                    <a:pt x="15" y="16"/>
                  </a:cubicBezTo>
                  <a:cubicBezTo>
                    <a:pt x="11" y="14"/>
                    <a:pt x="6" y="9"/>
                    <a:pt x="6" y="8"/>
                  </a:cubicBezTo>
                  <a:cubicBezTo>
                    <a:pt x="4" y="17"/>
                    <a:pt x="13" y="34"/>
                    <a:pt x="20" y="41"/>
                  </a:cubicBezTo>
                  <a:cubicBezTo>
                    <a:pt x="4" y="29"/>
                    <a:pt x="0" y="11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56" name="Freeform 1081"/>
            <p:cNvSpPr>
              <a:spLocks/>
            </p:cNvSpPr>
            <p:nvPr userDrawn="1"/>
          </p:nvSpPr>
          <p:spPr bwMode="auto">
            <a:xfrm>
              <a:off x="237" y="257"/>
              <a:ext cx="10" cy="11"/>
            </a:xfrm>
            <a:custGeom>
              <a:avLst/>
              <a:gdLst>
                <a:gd name="T0" fmla="*/ 0 w 23"/>
                <a:gd name="T1" fmla="*/ 0 h 23"/>
                <a:gd name="T2" fmla="*/ 0 w 23"/>
                <a:gd name="T3" fmla="*/ 0 h 23"/>
                <a:gd name="T4" fmla="*/ 23 w 23"/>
                <a:gd name="T5" fmla="*/ 10 h 23"/>
                <a:gd name="T6" fmla="*/ 3 w 23"/>
                <a:gd name="T7" fmla="*/ 3 h 23"/>
                <a:gd name="T8" fmla="*/ 15 w 23"/>
                <a:gd name="T9" fmla="*/ 23 h 23"/>
                <a:gd name="T10" fmla="*/ 0 w 23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23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20" y="7"/>
                    <a:pt x="23" y="10"/>
                  </a:cubicBezTo>
                  <a:cubicBezTo>
                    <a:pt x="17" y="7"/>
                    <a:pt x="11" y="4"/>
                    <a:pt x="3" y="3"/>
                  </a:cubicBezTo>
                  <a:cubicBezTo>
                    <a:pt x="4" y="8"/>
                    <a:pt x="10" y="17"/>
                    <a:pt x="15" y="23"/>
                  </a:cubicBezTo>
                  <a:cubicBezTo>
                    <a:pt x="6" y="17"/>
                    <a:pt x="0" y="6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57" name="Freeform 1082"/>
            <p:cNvSpPr>
              <a:spLocks/>
            </p:cNvSpPr>
            <p:nvPr userDrawn="1"/>
          </p:nvSpPr>
          <p:spPr bwMode="auto">
            <a:xfrm>
              <a:off x="199" y="263"/>
              <a:ext cx="16" cy="13"/>
            </a:xfrm>
            <a:custGeom>
              <a:avLst/>
              <a:gdLst>
                <a:gd name="T0" fmla="*/ 0 w 35"/>
                <a:gd name="T1" fmla="*/ 1 h 28"/>
                <a:gd name="T2" fmla="*/ 0 w 35"/>
                <a:gd name="T3" fmla="*/ 1 h 28"/>
                <a:gd name="T4" fmla="*/ 35 w 35"/>
                <a:gd name="T5" fmla="*/ 8 h 28"/>
                <a:gd name="T6" fmla="*/ 4 w 35"/>
                <a:gd name="T7" fmla="*/ 4 h 28"/>
                <a:gd name="T8" fmla="*/ 33 w 35"/>
                <a:gd name="T9" fmla="*/ 28 h 28"/>
                <a:gd name="T10" fmla="*/ 0 w 35"/>
                <a:gd name="T11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28">
                  <a:moveTo>
                    <a:pt x="0" y="1"/>
                  </a:moveTo>
                  <a:lnTo>
                    <a:pt x="0" y="1"/>
                  </a:lnTo>
                  <a:cubicBezTo>
                    <a:pt x="11" y="0"/>
                    <a:pt x="27" y="4"/>
                    <a:pt x="35" y="8"/>
                  </a:cubicBezTo>
                  <a:cubicBezTo>
                    <a:pt x="24" y="6"/>
                    <a:pt x="19" y="3"/>
                    <a:pt x="4" y="4"/>
                  </a:cubicBezTo>
                  <a:cubicBezTo>
                    <a:pt x="8" y="11"/>
                    <a:pt x="22" y="23"/>
                    <a:pt x="33" y="28"/>
                  </a:cubicBezTo>
                  <a:cubicBezTo>
                    <a:pt x="15" y="22"/>
                    <a:pt x="2" y="9"/>
                    <a:pt x="0" y="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58" name="Freeform 1083"/>
            <p:cNvSpPr>
              <a:spLocks/>
            </p:cNvSpPr>
            <p:nvPr userDrawn="1"/>
          </p:nvSpPr>
          <p:spPr bwMode="auto">
            <a:xfrm>
              <a:off x="233" y="269"/>
              <a:ext cx="9" cy="9"/>
            </a:xfrm>
            <a:custGeom>
              <a:avLst/>
              <a:gdLst>
                <a:gd name="T0" fmla="*/ 22 w 22"/>
                <a:gd name="T1" fmla="*/ 5 h 20"/>
                <a:gd name="T2" fmla="*/ 22 w 22"/>
                <a:gd name="T3" fmla="*/ 5 h 20"/>
                <a:gd name="T4" fmla="*/ 3 w 22"/>
                <a:gd name="T5" fmla="*/ 6 h 20"/>
                <a:gd name="T6" fmla="*/ 16 w 22"/>
                <a:gd name="T7" fmla="*/ 20 h 20"/>
                <a:gd name="T8" fmla="*/ 0 w 22"/>
                <a:gd name="T9" fmla="*/ 5 h 20"/>
                <a:gd name="T10" fmla="*/ 22 w 22"/>
                <a:gd name="T11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20">
                  <a:moveTo>
                    <a:pt x="22" y="5"/>
                  </a:moveTo>
                  <a:lnTo>
                    <a:pt x="22" y="5"/>
                  </a:lnTo>
                  <a:cubicBezTo>
                    <a:pt x="15" y="3"/>
                    <a:pt x="10" y="2"/>
                    <a:pt x="3" y="6"/>
                  </a:cubicBezTo>
                  <a:cubicBezTo>
                    <a:pt x="4" y="12"/>
                    <a:pt x="11" y="18"/>
                    <a:pt x="16" y="20"/>
                  </a:cubicBezTo>
                  <a:cubicBezTo>
                    <a:pt x="9" y="19"/>
                    <a:pt x="1" y="13"/>
                    <a:pt x="0" y="5"/>
                  </a:cubicBezTo>
                  <a:cubicBezTo>
                    <a:pt x="7" y="0"/>
                    <a:pt x="16" y="2"/>
                    <a:pt x="22" y="5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59" name="Freeform 1084"/>
            <p:cNvSpPr>
              <a:spLocks/>
            </p:cNvSpPr>
            <p:nvPr userDrawn="1"/>
          </p:nvSpPr>
          <p:spPr bwMode="auto">
            <a:xfrm>
              <a:off x="246" y="276"/>
              <a:ext cx="7" cy="3"/>
            </a:xfrm>
            <a:custGeom>
              <a:avLst/>
              <a:gdLst>
                <a:gd name="T0" fmla="*/ 0 w 15"/>
                <a:gd name="T1" fmla="*/ 0 h 6"/>
                <a:gd name="T2" fmla="*/ 0 w 15"/>
                <a:gd name="T3" fmla="*/ 0 h 6"/>
                <a:gd name="T4" fmla="*/ 15 w 15"/>
                <a:gd name="T5" fmla="*/ 4 h 6"/>
                <a:gd name="T6" fmla="*/ 15 w 15"/>
                <a:gd name="T7" fmla="*/ 6 h 6"/>
                <a:gd name="T8" fmla="*/ 0 w 1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6">
                  <a:moveTo>
                    <a:pt x="0" y="0"/>
                  </a:moveTo>
                  <a:lnTo>
                    <a:pt x="0" y="0"/>
                  </a:lnTo>
                  <a:cubicBezTo>
                    <a:pt x="5" y="1"/>
                    <a:pt x="10" y="2"/>
                    <a:pt x="15" y="4"/>
                  </a:cubicBezTo>
                  <a:lnTo>
                    <a:pt x="15" y="6"/>
                  </a:lnTo>
                  <a:cubicBezTo>
                    <a:pt x="11" y="4"/>
                    <a:pt x="5" y="3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60" name="Freeform 1085"/>
            <p:cNvSpPr>
              <a:spLocks/>
            </p:cNvSpPr>
            <p:nvPr userDrawn="1"/>
          </p:nvSpPr>
          <p:spPr bwMode="auto">
            <a:xfrm>
              <a:off x="255" y="273"/>
              <a:ext cx="8" cy="8"/>
            </a:xfrm>
            <a:custGeom>
              <a:avLst/>
              <a:gdLst>
                <a:gd name="T0" fmla="*/ 19 w 19"/>
                <a:gd name="T1" fmla="*/ 4 h 19"/>
                <a:gd name="T2" fmla="*/ 19 w 19"/>
                <a:gd name="T3" fmla="*/ 4 h 19"/>
                <a:gd name="T4" fmla="*/ 3 w 19"/>
                <a:gd name="T5" fmla="*/ 5 h 19"/>
                <a:gd name="T6" fmla="*/ 10 w 19"/>
                <a:gd name="T7" fmla="*/ 19 h 19"/>
                <a:gd name="T8" fmla="*/ 0 w 19"/>
                <a:gd name="T9" fmla="*/ 4 h 19"/>
                <a:gd name="T10" fmla="*/ 19 w 19"/>
                <a:gd name="T11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9">
                  <a:moveTo>
                    <a:pt x="19" y="4"/>
                  </a:moveTo>
                  <a:lnTo>
                    <a:pt x="19" y="4"/>
                  </a:lnTo>
                  <a:cubicBezTo>
                    <a:pt x="13" y="3"/>
                    <a:pt x="7" y="3"/>
                    <a:pt x="3" y="5"/>
                  </a:cubicBezTo>
                  <a:cubicBezTo>
                    <a:pt x="3" y="10"/>
                    <a:pt x="6" y="16"/>
                    <a:pt x="10" y="19"/>
                  </a:cubicBezTo>
                  <a:cubicBezTo>
                    <a:pt x="4" y="17"/>
                    <a:pt x="0" y="9"/>
                    <a:pt x="0" y="4"/>
                  </a:cubicBezTo>
                  <a:cubicBezTo>
                    <a:pt x="4" y="2"/>
                    <a:pt x="11" y="0"/>
                    <a:pt x="19" y="4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61" name="Freeform 1086"/>
            <p:cNvSpPr>
              <a:spLocks/>
            </p:cNvSpPr>
            <p:nvPr userDrawn="1"/>
          </p:nvSpPr>
          <p:spPr bwMode="auto">
            <a:xfrm>
              <a:off x="255" y="253"/>
              <a:ext cx="8" cy="16"/>
            </a:xfrm>
            <a:custGeom>
              <a:avLst/>
              <a:gdLst>
                <a:gd name="T0" fmla="*/ 3 w 17"/>
                <a:gd name="T1" fmla="*/ 0 h 34"/>
                <a:gd name="T2" fmla="*/ 3 w 17"/>
                <a:gd name="T3" fmla="*/ 0 h 34"/>
                <a:gd name="T4" fmla="*/ 17 w 17"/>
                <a:gd name="T5" fmla="*/ 15 h 34"/>
                <a:gd name="T6" fmla="*/ 5 w 17"/>
                <a:gd name="T7" fmla="*/ 6 h 34"/>
                <a:gd name="T8" fmla="*/ 14 w 17"/>
                <a:gd name="T9" fmla="*/ 34 h 34"/>
                <a:gd name="T10" fmla="*/ 3 w 17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34">
                  <a:moveTo>
                    <a:pt x="3" y="0"/>
                  </a:moveTo>
                  <a:lnTo>
                    <a:pt x="3" y="0"/>
                  </a:lnTo>
                  <a:cubicBezTo>
                    <a:pt x="6" y="4"/>
                    <a:pt x="14" y="12"/>
                    <a:pt x="17" y="15"/>
                  </a:cubicBezTo>
                  <a:cubicBezTo>
                    <a:pt x="12" y="12"/>
                    <a:pt x="8" y="10"/>
                    <a:pt x="5" y="6"/>
                  </a:cubicBezTo>
                  <a:cubicBezTo>
                    <a:pt x="3" y="16"/>
                    <a:pt x="11" y="31"/>
                    <a:pt x="14" y="34"/>
                  </a:cubicBezTo>
                  <a:cubicBezTo>
                    <a:pt x="4" y="26"/>
                    <a:pt x="0" y="13"/>
                    <a:pt x="3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62" name="Freeform 1087"/>
            <p:cNvSpPr>
              <a:spLocks/>
            </p:cNvSpPr>
            <p:nvPr userDrawn="1"/>
          </p:nvSpPr>
          <p:spPr bwMode="auto">
            <a:xfrm>
              <a:off x="263" y="264"/>
              <a:ext cx="9" cy="9"/>
            </a:xfrm>
            <a:custGeom>
              <a:avLst/>
              <a:gdLst>
                <a:gd name="T0" fmla="*/ 0 w 20"/>
                <a:gd name="T1" fmla="*/ 0 h 21"/>
                <a:gd name="T2" fmla="*/ 0 w 20"/>
                <a:gd name="T3" fmla="*/ 0 h 21"/>
                <a:gd name="T4" fmla="*/ 20 w 20"/>
                <a:gd name="T5" fmla="*/ 18 h 21"/>
                <a:gd name="T6" fmla="*/ 20 w 20"/>
                <a:gd name="T7" fmla="*/ 20 h 21"/>
                <a:gd name="T8" fmla="*/ 18 w 20"/>
                <a:gd name="T9" fmla="*/ 21 h 21"/>
                <a:gd name="T10" fmla="*/ 0 w 20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1">
                  <a:moveTo>
                    <a:pt x="0" y="0"/>
                  </a:moveTo>
                  <a:lnTo>
                    <a:pt x="0" y="0"/>
                  </a:lnTo>
                  <a:cubicBezTo>
                    <a:pt x="8" y="5"/>
                    <a:pt x="20" y="18"/>
                    <a:pt x="20" y="18"/>
                  </a:cubicBezTo>
                  <a:lnTo>
                    <a:pt x="20" y="20"/>
                  </a:lnTo>
                  <a:lnTo>
                    <a:pt x="18" y="21"/>
                  </a:lnTo>
                  <a:cubicBezTo>
                    <a:pt x="18" y="21"/>
                    <a:pt x="4" y="7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63" name="Freeform 1088"/>
            <p:cNvSpPr>
              <a:spLocks/>
            </p:cNvSpPr>
            <p:nvPr userDrawn="1"/>
          </p:nvSpPr>
          <p:spPr bwMode="auto">
            <a:xfrm>
              <a:off x="267" y="268"/>
              <a:ext cx="4" cy="5"/>
            </a:xfrm>
            <a:custGeom>
              <a:avLst/>
              <a:gdLst>
                <a:gd name="T0" fmla="*/ 0 w 10"/>
                <a:gd name="T1" fmla="*/ 0 h 11"/>
                <a:gd name="T2" fmla="*/ 0 w 10"/>
                <a:gd name="T3" fmla="*/ 0 h 11"/>
                <a:gd name="T4" fmla="*/ 10 w 10"/>
                <a:gd name="T5" fmla="*/ 10 h 11"/>
                <a:gd name="T6" fmla="*/ 9 w 10"/>
                <a:gd name="T7" fmla="*/ 11 h 11"/>
                <a:gd name="T8" fmla="*/ 0 w 10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0"/>
                  </a:moveTo>
                  <a:lnTo>
                    <a:pt x="0" y="0"/>
                  </a:lnTo>
                  <a:cubicBezTo>
                    <a:pt x="1" y="0"/>
                    <a:pt x="10" y="10"/>
                    <a:pt x="10" y="10"/>
                  </a:cubicBezTo>
                  <a:lnTo>
                    <a:pt x="9" y="11"/>
                  </a:lnTo>
                  <a:cubicBezTo>
                    <a:pt x="9" y="11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64" name="Freeform 1089"/>
            <p:cNvSpPr>
              <a:spLocks/>
            </p:cNvSpPr>
            <p:nvPr userDrawn="1"/>
          </p:nvSpPr>
          <p:spPr bwMode="auto">
            <a:xfrm>
              <a:off x="261" y="278"/>
              <a:ext cx="7" cy="5"/>
            </a:xfrm>
            <a:custGeom>
              <a:avLst/>
              <a:gdLst>
                <a:gd name="T0" fmla="*/ 0 w 15"/>
                <a:gd name="T1" fmla="*/ 0 h 11"/>
                <a:gd name="T2" fmla="*/ 0 w 15"/>
                <a:gd name="T3" fmla="*/ 0 h 11"/>
                <a:gd name="T4" fmla="*/ 15 w 15"/>
                <a:gd name="T5" fmla="*/ 8 h 11"/>
                <a:gd name="T6" fmla="*/ 15 w 15"/>
                <a:gd name="T7" fmla="*/ 10 h 11"/>
                <a:gd name="T8" fmla="*/ 13 w 15"/>
                <a:gd name="T9" fmla="*/ 11 h 11"/>
                <a:gd name="T10" fmla="*/ 0 w 15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1">
                  <a:moveTo>
                    <a:pt x="0" y="0"/>
                  </a:moveTo>
                  <a:lnTo>
                    <a:pt x="0" y="0"/>
                  </a:lnTo>
                  <a:cubicBezTo>
                    <a:pt x="8" y="3"/>
                    <a:pt x="13" y="6"/>
                    <a:pt x="15" y="8"/>
                  </a:cubicBezTo>
                  <a:cubicBezTo>
                    <a:pt x="15" y="8"/>
                    <a:pt x="15" y="10"/>
                    <a:pt x="15" y="10"/>
                  </a:cubicBezTo>
                  <a:lnTo>
                    <a:pt x="13" y="11"/>
                  </a:lnTo>
                  <a:cubicBezTo>
                    <a:pt x="10" y="9"/>
                    <a:pt x="6" y="5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65" name="Freeform 1090"/>
            <p:cNvSpPr>
              <a:spLocks/>
            </p:cNvSpPr>
            <p:nvPr userDrawn="1"/>
          </p:nvSpPr>
          <p:spPr bwMode="auto">
            <a:xfrm>
              <a:off x="264" y="280"/>
              <a:ext cx="3" cy="2"/>
            </a:xfrm>
            <a:custGeom>
              <a:avLst/>
              <a:gdLst>
                <a:gd name="T0" fmla="*/ 0 w 6"/>
                <a:gd name="T1" fmla="*/ 0 h 4"/>
                <a:gd name="T2" fmla="*/ 0 w 6"/>
                <a:gd name="T3" fmla="*/ 0 h 4"/>
                <a:gd name="T4" fmla="*/ 6 w 6"/>
                <a:gd name="T5" fmla="*/ 3 h 4"/>
                <a:gd name="T6" fmla="*/ 5 w 6"/>
                <a:gd name="T7" fmla="*/ 4 h 4"/>
                <a:gd name="T8" fmla="*/ 0 w 6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0" y="0"/>
                  </a:moveTo>
                  <a:lnTo>
                    <a:pt x="0" y="0"/>
                  </a:lnTo>
                  <a:cubicBezTo>
                    <a:pt x="1" y="0"/>
                    <a:pt x="6" y="3"/>
                    <a:pt x="6" y="3"/>
                  </a:cubicBezTo>
                  <a:lnTo>
                    <a:pt x="5" y="4"/>
                  </a:lnTo>
                  <a:cubicBezTo>
                    <a:pt x="5" y="4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66" name="Freeform 1091"/>
            <p:cNvSpPr>
              <a:spLocks/>
            </p:cNvSpPr>
            <p:nvPr userDrawn="1"/>
          </p:nvSpPr>
          <p:spPr bwMode="auto">
            <a:xfrm>
              <a:off x="223" y="314"/>
              <a:ext cx="25" cy="28"/>
            </a:xfrm>
            <a:custGeom>
              <a:avLst/>
              <a:gdLst>
                <a:gd name="T0" fmla="*/ 53 w 56"/>
                <a:gd name="T1" fmla="*/ 0 h 63"/>
                <a:gd name="T2" fmla="*/ 53 w 56"/>
                <a:gd name="T3" fmla="*/ 0 h 63"/>
                <a:gd name="T4" fmla="*/ 53 w 56"/>
                <a:gd name="T5" fmla="*/ 5 h 63"/>
                <a:gd name="T6" fmla="*/ 24 w 56"/>
                <a:gd name="T7" fmla="*/ 40 h 63"/>
                <a:gd name="T8" fmla="*/ 54 w 56"/>
                <a:gd name="T9" fmla="*/ 11 h 63"/>
                <a:gd name="T10" fmla="*/ 56 w 56"/>
                <a:gd name="T11" fmla="*/ 17 h 63"/>
                <a:gd name="T12" fmla="*/ 23 w 56"/>
                <a:gd name="T13" fmla="*/ 56 h 63"/>
                <a:gd name="T14" fmla="*/ 3 w 56"/>
                <a:gd name="T15" fmla="*/ 58 h 63"/>
                <a:gd name="T16" fmla="*/ 6 w 56"/>
                <a:gd name="T17" fmla="*/ 40 h 63"/>
                <a:gd name="T18" fmla="*/ 53 w 56"/>
                <a:gd name="T1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63">
                  <a:moveTo>
                    <a:pt x="53" y="0"/>
                  </a:moveTo>
                  <a:lnTo>
                    <a:pt x="53" y="0"/>
                  </a:lnTo>
                  <a:cubicBezTo>
                    <a:pt x="53" y="2"/>
                    <a:pt x="53" y="4"/>
                    <a:pt x="53" y="5"/>
                  </a:cubicBezTo>
                  <a:cubicBezTo>
                    <a:pt x="50" y="9"/>
                    <a:pt x="31" y="30"/>
                    <a:pt x="24" y="40"/>
                  </a:cubicBezTo>
                  <a:cubicBezTo>
                    <a:pt x="31" y="33"/>
                    <a:pt x="49" y="17"/>
                    <a:pt x="54" y="11"/>
                  </a:cubicBezTo>
                  <a:cubicBezTo>
                    <a:pt x="54" y="11"/>
                    <a:pt x="56" y="14"/>
                    <a:pt x="56" y="17"/>
                  </a:cubicBezTo>
                  <a:cubicBezTo>
                    <a:pt x="55" y="17"/>
                    <a:pt x="28" y="50"/>
                    <a:pt x="23" y="56"/>
                  </a:cubicBezTo>
                  <a:cubicBezTo>
                    <a:pt x="17" y="63"/>
                    <a:pt x="9" y="58"/>
                    <a:pt x="3" y="58"/>
                  </a:cubicBezTo>
                  <a:cubicBezTo>
                    <a:pt x="3" y="52"/>
                    <a:pt x="0" y="47"/>
                    <a:pt x="6" y="40"/>
                  </a:cubicBezTo>
                  <a:cubicBezTo>
                    <a:pt x="9" y="37"/>
                    <a:pt x="48" y="4"/>
                    <a:pt x="5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67" name="Freeform 1092"/>
            <p:cNvSpPr>
              <a:spLocks/>
            </p:cNvSpPr>
            <p:nvPr userDrawn="1"/>
          </p:nvSpPr>
          <p:spPr bwMode="auto">
            <a:xfrm>
              <a:off x="213" y="310"/>
              <a:ext cx="34" cy="22"/>
            </a:xfrm>
            <a:custGeom>
              <a:avLst/>
              <a:gdLst>
                <a:gd name="T0" fmla="*/ 0 w 76"/>
                <a:gd name="T1" fmla="*/ 39 h 47"/>
                <a:gd name="T2" fmla="*/ 0 w 76"/>
                <a:gd name="T3" fmla="*/ 39 h 47"/>
                <a:gd name="T4" fmla="*/ 19 w 76"/>
                <a:gd name="T5" fmla="*/ 15 h 47"/>
                <a:gd name="T6" fmla="*/ 57 w 76"/>
                <a:gd name="T7" fmla="*/ 0 h 47"/>
                <a:gd name="T8" fmla="*/ 61 w 76"/>
                <a:gd name="T9" fmla="*/ 1 h 47"/>
                <a:gd name="T10" fmla="*/ 28 w 76"/>
                <a:gd name="T11" fmla="*/ 23 h 47"/>
                <a:gd name="T12" fmla="*/ 67 w 76"/>
                <a:gd name="T13" fmla="*/ 3 h 47"/>
                <a:gd name="T14" fmla="*/ 76 w 76"/>
                <a:gd name="T15" fmla="*/ 2 h 47"/>
                <a:gd name="T16" fmla="*/ 24 w 76"/>
                <a:gd name="T17" fmla="*/ 39 h 47"/>
                <a:gd name="T18" fmla="*/ 0 w 76"/>
                <a:gd name="T19" fmla="*/ 3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47">
                  <a:moveTo>
                    <a:pt x="0" y="39"/>
                  </a:moveTo>
                  <a:lnTo>
                    <a:pt x="0" y="39"/>
                  </a:lnTo>
                  <a:cubicBezTo>
                    <a:pt x="1" y="33"/>
                    <a:pt x="1" y="22"/>
                    <a:pt x="19" y="15"/>
                  </a:cubicBezTo>
                  <a:cubicBezTo>
                    <a:pt x="24" y="13"/>
                    <a:pt x="52" y="1"/>
                    <a:pt x="57" y="0"/>
                  </a:cubicBezTo>
                  <a:cubicBezTo>
                    <a:pt x="59" y="0"/>
                    <a:pt x="61" y="1"/>
                    <a:pt x="61" y="1"/>
                  </a:cubicBezTo>
                  <a:cubicBezTo>
                    <a:pt x="57" y="3"/>
                    <a:pt x="39" y="15"/>
                    <a:pt x="28" y="23"/>
                  </a:cubicBezTo>
                  <a:cubicBezTo>
                    <a:pt x="41" y="19"/>
                    <a:pt x="65" y="4"/>
                    <a:pt x="67" y="3"/>
                  </a:cubicBezTo>
                  <a:cubicBezTo>
                    <a:pt x="69" y="3"/>
                    <a:pt x="72" y="4"/>
                    <a:pt x="76" y="2"/>
                  </a:cubicBezTo>
                  <a:cubicBezTo>
                    <a:pt x="69" y="7"/>
                    <a:pt x="34" y="34"/>
                    <a:pt x="24" y="39"/>
                  </a:cubicBezTo>
                  <a:cubicBezTo>
                    <a:pt x="9" y="47"/>
                    <a:pt x="5" y="41"/>
                    <a:pt x="0" y="39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68" name="Freeform 1093"/>
            <p:cNvSpPr>
              <a:spLocks/>
            </p:cNvSpPr>
            <p:nvPr userDrawn="1"/>
          </p:nvSpPr>
          <p:spPr bwMode="auto">
            <a:xfrm>
              <a:off x="205" y="302"/>
              <a:ext cx="36" cy="15"/>
            </a:xfrm>
            <a:custGeom>
              <a:avLst/>
              <a:gdLst>
                <a:gd name="T0" fmla="*/ 79 w 79"/>
                <a:gd name="T1" fmla="*/ 0 h 33"/>
                <a:gd name="T2" fmla="*/ 79 w 79"/>
                <a:gd name="T3" fmla="*/ 0 h 33"/>
                <a:gd name="T4" fmla="*/ 75 w 79"/>
                <a:gd name="T5" fmla="*/ 6 h 33"/>
                <a:gd name="T6" fmla="*/ 35 w 79"/>
                <a:gd name="T7" fmla="*/ 17 h 33"/>
                <a:gd name="T8" fmla="*/ 74 w 79"/>
                <a:gd name="T9" fmla="*/ 11 h 33"/>
                <a:gd name="T10" fmla="*/ 74 w 79"/>
                <a:gd name="T11" fmla="*/ 15 h 33"/>
                <a:gd name="T12" fmla="*/ 33 w 79"/>
                <a:gd name="T13" fmla="*/ 29 h 33"/>
                <a:gd name="T14" fmla="*/ 0 w 79"/>
                <a:gd name="T15" fmla="*/ 25 h 33"/>
                <a:gd name="T16" fmla="*/ 24 w 79"/>
                <a:gd name="T17" fmla="*/ 8 h 33"/>
                <a:gd name="T18" fmla="*/ 79 w 79"/>
                <a:gd name="T1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" h="33">
                  <a:moveTo>
                    <a:pt x="79" y="0"/>
                  </a:moveTo>
                  <a:lnTo>
                    <a:pt x="79" y="0"/>
                  </a:lnTo>
                  <a:cubicBezTo>
                    <a:pt x="77" y="2"/>
                    <a:pt x="76" y="4"/>
                    <a:pt x="75" y="6"/>
                  </a:cubicBezTo>
                  <a:cubicBezTo>
                    <a:pt x="73" y="7"/>
                    <a:pt x="48" y="12"/>
                    <a:pt x="35" y="17"/>
                  </a:cubicBezTo>
                  <a:cubicBezTo>
                    <a:pt x="49" y="17"/>
                    <a:pt x="74" y="11"/>
                    <a:pt x="74" y="11"/>
                  </a:cubicBezTo>
                  <a:cubicBezTo>
                    <a:pt x="74" y="12"/>
                    <a:pt x="74" y="14"/>
                    <a:pt x="74" y="15"/>
                  </a:cubicBezTo>
                  <a:cubicBezTo>
                    <a:pt x="65" y="20"/>
                    <a:pt x="38" y="27"/>
                    <a:pt x="33" y="29"/>
                  </a:cubicBezTo>
                  <a:cubicBezTo>
                    <a:pt x="23" y="33"/>
                    <a:pt x="5" y="31"/>
                    <a:pt x="0" y="25"/>
                  </a:cubicBezTo>
                  <a:cubicBezTo>
                    <a:pt x="5" y="15"/>
                    <a:pt x="15" y="9"/>
                    <a:pt x="24" y="8"/>
                  </a:cubicBezTo>
                  <a:cubicBezTo>
                    <a:pt x="36" y="6"/>
                    <a:pt x="65" y="2"/>
                    <a:pt x="7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69" name="Freeform 1094"/>
            <p:cNvSpPr>
              <a:spLocks/>
            </p:cNvSpPr>
            <p:nvPr userDrawn="1"/>
          </p:nvSpPr>
          <p:spPr bwMode="auto">
            <a:xfrm>
              <a:off x="202" y="294"/>
              <a:ext cx="16" cy="10"/>
            </a:xfrm>
            <a:custGeom>
              <a:avLst/>
              <a:gdLst>
                <a:gd name="T0" fmla="*/ 29 w 35"/>
                <a:gd name="T1" fmla="*/ 0 h 22"/>
                <a:gd name="T2" fmla="*/ 29 w 35"/>
                <a:gd name="T3" fmla="*/ 0 h 22"/>
                <a:gd name="T4" fmla="*/ 4 w 35"/>
                <a:gd name="T5" fmla="*/ 10 h 22"/>
                <a:gd name="T6" fmla="*/ 35 w 35"/>
                <a:gd name="T7" fmla="*/ 20 h 22"/>
                <a:gd name="T8" fmla="*/ 0 w 35"/>
                <a:gd name="T9" fmla="*/ 10 h 22"/>
                <a:gd name="T10" fmla="*/ 29 w 35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22">
                  <a:moveTo>
                    <a:pt x="29" y="0"/>
                  </a:moveTo>
                  <a:lnTo>
                    <a:pt x="29" y="0"/>
                  </a:lnTo>
                  <a:cubicBezTo>
                    <a:pt x="20" y="1"/>
                    <a:pt x="9" y="5"/>
                    <a:pt x="4" y="10"/>
                  </a:cubicBezTo>
                  <a:cubicBezTo>
                    <a:pt x="8" y="17"/>
                    <a:pt x="26" y="20"/>
                    <a:pt x="35" y="20"/>
                  </a:cubicBezTo>
                  <a:cubicBezTo>
                    <a:pt x="19" y="22"/>
                    <a:pt x="4" y="18"/>
                    <a:pt x="0" y="10"/>
                  </a:cubicBezTo>
                  <a:cubicBezTo>
                    <a:pt x="6" y="3"/>
                    <a:pt x="20" y="0"/>
                    <a:pt x="29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70" name="Freeform 1095"/>
            <p:cNvSpPr>
              <a:spLocks/>
            </p:cNvSpPr>
            <p:nvPr userDrawn="1"/>
          </p:nvSpPr>
          <p:spPr bwMode="auto">
            <a:xfrm>
              <a:off x="199" y="279"/>
              <a:ext cx="17" cy="11"/>
            </a:xfrm>
            <a:custGeom>
              <a:avLst/>
              <a:gdLst>
                <a:gd name="T0" fmla="*/ 36 w 36"/>
                <a:gd name="T1" fmla="*/ 3 h 23"/>
                <a:gd name="T2" fmla="*/ 36 w 36"/>
                <a:gd name="T3" fmla="*/ 3 h 23"/>
                <a:gd name="T4" fmla="*/ 6 w 36"/>
                <a:gd name="T5" fmla="*/ 6 h 23"/>
                <a:gd name="T6" fmla="*/ 35 w 36"/>
                <a:gd name="T7" fmla="*/ 23 h 23"/>
                <a:gd name="T8" fmla="*/ 0 w 36"/>
                <a:gd name="T9" fmla="*/ 4 h 23"/>
                <a:gd name="T10" fmla="*/ 36 w 36"/>
                <a:gd name="T11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23">
                  <a:moveTo>
                    <a:pt x="36" y="3"/>
                  </a:moveTo>
                  <a:lnTo>
                    <a:pt x="36" y="3"/>
                  </a:lnTo>
                  <a:cubicBezTo>
                    <a:pt x="26" y="2"/>
                    <a:pt x="14" y="2"/>
                    <a:pt x="6" y="6"/>
                  </a:cubicBezTo>
                  <a:cubicBezTo>
                    <a:pt x="9" y="11"/>
                    <a:pt x="21" y="20"/>
                    <a:pt x="35" y="23"/>
                  </a:cubicBezTo>
                  <a:cubicBezTo>
                    <a:pt x="24" y="22"/>
                    <a:pt x="4" y="14"/>
                    <a:pt x="0" y="4"/>
                  </a:cubicBezTo>
                  <a:cubicBezTo>
                    <a:pt x="9" y="0"/>
                    <a:pt x="29" y="0"/>
                    <a:pt x="36" y="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71" name="Freeform 1096"/>
            <p:cNvSpPr>
              <a:spLocks/>
            </p:cNvSpPr>
            <p:nvPr userDrawn="1"/>
          </p:nvSpPr>
          <p:spPr bwMode="auto">
            <a:xfrm>
              <a:off x="233" y="281"/>
              <a:ext cx="9" cy="9"/>
            </a:xfrm>
            <a:custGeom>
              <a:avLst/>
              <a:gdLst>
                <a:gd name="T0" fmla="*/ 21 w 21"/>
                <a:gd name="T1" fmla="*/ 3 h 19"/>
                <a:gd name="T2" fmla="*/ 21 w 21"/>
                <a:gd name="T3" fmla="*/ 3 h 19"/>
                <a:gd name="T4" fmla="*/ 3 w 21"/>
                <a:gd name="T5" fmla="*/ 9 h 19"/>
                <a:gd name="T6" fmla="*/ 16 w 21"/>
                <a:gd name="T7" fmla="*/ 19 h 19"/>
                <a:gd name="T8" fmla="*/ 0 w 21"/>
                <a:gd name="T9" fmla="*/ 8 h 19"/>
                <a:gd name="T10" fmla="*/ 21 w 21"/>
                <a:gd name="T1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9">
                  <a:moveTo>
                    <a:pt x="21" y="3"/>
                  </a:moveTo>
                  <a:lnTo>
                    <a:pt x="21" y="3"/>
                  </a:lnTo>
                  <a:cubicBezTo>
                    <a:pt x="12" y="2"/>
                    <a:pt x="6" y="5"/>
                    <a:pt x="3" y="9"/>
                  </a:cubicBezTo>
                  <a:cubicBezTo>
                    <a:pt x="5" y="14"/>
                    <a:pt x="11" y="18"/>
                    <a:pt x="16" y="19"/>
                  </a:cubicBezTo>
                  <a:cubicBezTo>
                    <a:pt x="9" y="19"/>
                    <a:pt x="2" y="14"/>
                    <a:pt x="0" y="8"/>
                  </a:cubicBezTo>
                  <a:cubicBezTo>
                    <a:pt x="4" y="3"/>
                    <a:pt x="14" y="0"/>
                    <a:pt x="21" y="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72" name="Freeform 1097"/>
            <p:cNvSpPr>
              <a:spLocks/>
            </p:cNvSpPr>
            <p:nvPr userDrawn="1"/>
          </p:nvSpPr>
          <p:spPr bwMode="auto">
            <a:xfrm>
              <a:off x="254" y="284"/>
              <a:ext cx="7" cy="9"/>
            </a:xfrm>
            <a:custGeom>
              <a:avLst/>
              <a:gdLst>
                <a:gd name="T0" fmla="*/ 16 w 16"/>
                <a:gd name="T1" fmla="*/ 2 h 19"/>
                <a:gd name="T2" fmla="*/ 16 w 16"/>
                <a:gd name="T3" fmla="*/ 2 h 19"/>
                <a:gd name="T4" fmla="*/ 3 w 16"/>
                <a:gd name="T5" fmla="*/ 8 h 19"/>
                <a:gd name="T6" fmla="*/ 11 w 16"/>
                <a:gd name="T7" fmla="*/ 19 h 19"/>
                <a:gd name="T8" fmla="*/ 0 w 16"/>
                <a:gd name="T9" fmla="*/ 8 h 19"/>
                <a:gd name="T10" fmla="*/ 16 w 16"/>
                <a:gd name="T11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9">
                  <a:moveTo>
                    <a:pt x="16" y="2"/>
                  </a:moveTo>
                  <a:lnTo>
                    <a:pt x="16" y="2"/>
                  </a:lnTo>
                  <a:cubicBezTo>
                    <a:pt x="10" y="2"/>
                    <a:pt x="6" y="5"/>
                    <a:pt x="3" y="8"/>
                  </a:cubicBezTo>
                  <a:cubicBezTo>
                    <a:pt x="5" y="12"/>
                    <a:pt x="7" y="17"/>
                    <a:pt x="11" y="19"/>
                  </a:cubicBezTo>
                  <a:cubicBezTo>
                    <a:pt x="5" y="18"/>
                    <a:pt x="2" y="13"/>
                    <a:pt x="0" y="8"/>
                  </a:cubicBezTo>
                  <a:cubicBezTo>
                    <a:pt x="3" y="5"/>
                    <a:pt x="8" y="0"/>
                    <a:pt x="16" y="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73" name="Freeform 1098"/>
            <p:cNvSpPr>
              <a:spLocks/>
            </p:cNvSpPr>
            <p:nvPr userDrawn="1"/>
          </p:nvSpPr>
          <p:spPr bwMode="auto">
            <a:xfrm>
              <a:off x="229" y="305"/>
              <a:ext cx="10" cy="3"/>
            </a:xfrm>
            <a:custGeom>
              <a:avLst/>
              <a:gdLst>
                <a:gd name="T0" fmla="*/ 0 w 22"/>
                <a:gd name="T1" fmla="*/ 6 h 6"/>
                <a:gd name="T2" fmla="*/ 0 w 22"/>
                <a:gd name="T3" fmla="*/ 6 h 6"/>
                <a:gd name="T4" fmla="*/ 22 w 22"/>
                <a:gd name="T5" fmla="*/ 0 h 6"/>
                <a:gd name="T6" fmla="*/ 21 w 22"/>
                <a:gd name="T7" fmla="*/ 2 h 6"/>
                <a:gd name="T8" fmla="*/ 0 w 2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6">
                  <a:moveTo>
                    <a:pt x="0" y="6"/>
                  </a:moveTo>
                  <a:lnTo>
                    <a:pt x="0" y="6"/>
                  </a:lnTo>
                  <a:cubicBezTo>
                    <a:pt x="11" y="3"/>
                    <a:pt x="17" y="1"/>
                    <a:pt x="22" y="0"/>
                  </a:cubicBezTo>
                  <a:lnTo>
                    <a:pt x="21" y="2"/>
                  </a:lnTo>
                  <a:cubicBezTo>
                    <a:pt x="15" y="4"/>
                    <a:pt x="9" y="4"/>
                    <a:pt x="0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74" name="Freeform 1099"/>
            <p:cNvSpPr>
              <a:spLocks/>
            </p:cNvSpPr>
            <p:nvPr userDrawn="1"/>
          </p:nvSpPr>
          <p:spPr bwMode="auto">
            <a:xfrm>
              <a:off x="207" y="307"/>
              <a:ext cx="13" cy="9"/>
            </a:xfrm>
            <a:custGeom>
              <a:avLst/>
              <a:gdLst>
                <a:gd name="T0" fmla="*/ 23 w 30"/>
                <a:gd name="T1" fmla="*/ 0 h 21"/>
                <a:gd name="T2" fmla="*/ 23 w 30"/>
                <a:gd name="T3" fmla="*/ 0 h 21"/>
                <a:gd name="T4" fmla="*/ 4 w 30"/>
                <a:gd name="T5" fmla="*/ 13 h 21"/>
                <a:gd name="T6" fmla="*/ 30 w 30"/>
                <a:gd name="T7" fmla="*/ 17 h 21"/>
                <a:gd name="T8" fmla="*/ 0 w 30"/>
                <a:gd name="T9" fmla="*/ 14 h 21"/>
                <a:gd name="T10" fmla="*/ 23 w 30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21">
                  <a:moveTo>
                    <a:pt x="23" y="0"/>
                  </a:moveTo>
                  <a:lnTo>
                    <a:pt x="23" y="0"/>
                  </a:lnTo>
                  <a:cubicBezTo>
                    <a:pt x="16" y="1"/>
                    <a:pt x="8" y="7"/>
                    <a:pt x="4" y="13"/>
                  </a:cubicBezTo>
                  <a:cubicBezTo>
                    <a:pt x="13" y="20"/>
                    <a:pt x="23" y="18"/>
                    <a:pt x="30" y="17"/>
                  </a:cubicBezTo>
                  <a:cubicBezTo>
                    <a:pt x="22" y="20"/>
                    <a:pt x="9" y="21"/>
                    <a:pt x="0" y="14"/>
                  </a:cubicBezTo>
                  <a:cubicBezTo>
                    <a:pt x="5" y="5"/>
                    <a:pt x="15" y="0"/>
                    <a:pt x="23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75" name="Freeform 1100"/>
            <p:cNvSpPr>
              <a:spLocks/>
            </p:cNvSpPr>
            <p:nvPr userDrawn="1"/>
          </p:nvSpPr>
          <p:spPr bwMode="auto">
            <a:xfrm>
              <a:off x="286" y="428"/>
              <a:ext cx="10" cy="14"/>
            </a:xfrm>
            <a:custGeom>
              <a:avLst/>
              <a:gdLst>
                <a:gd name="T0" fmla="*/ 12 w 23"/>
                <a:gd name="T1" fmla="*/ 2 h 31"/>
                <a:gd name="T2" fmla="*/ 12 w 23"/>
                <a:gd name="T3" fmla="*/ 2 h 31"/>
                <a:gd name="T4" fmla="*/ 23 w 23"/>
                <a:gd name="T5" fmla="*/ 31 h 31"/>
                <a:gd name="T6" fmla="*/ 9 w 23"/>
                <a:gd name="T7" fmla="*/ 3 h 31"/>
                <a:gd name="T8" fmla="*/ 0 w 23"/>
                <a:gd name="T9" fmla="*/ 8 h 31"/>
                <a:gd name="T10" fmla="*/ 12 w 23"/>
                <a:gd name="T11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31">
                  <a:moveTo>
                    <a:pt x="12" y="2"/>
                  </a:moveTo>
                  <a:lnTo>
                    <a:pt x="12" y="2"/>
                  </a:lnTo>
                  <a:cubicBezTo>
                    <a:pt x="11" y="8"/>
                    <a:pt x="10" y="26"/>
                    <a:pt x="23" y="31"/>
                  </a:cubicBezTo>
                  <a:cubicBezTo>
                    <a:pt x="10" y="28"/>
                    <a:pt x="7" y="13"/>
                    <a:pt x="9" y="3"/>
                  </a:cubicBezTo>
                  <a:cubicBezTo>
                    <a:pt x="7" y="3"/>
                    <a:pt x="3" y="5"/>
                    <a:pt x="0" y="8"/>
                  </a:cubicBezTo>
                  <a:cubicBezTo>
                    <a:pt x="2" y="3"/>
                    <a:pt x="6" y="0"/>
                    <a:pt x="12" y="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76" name="Freeform 1101"/>
            <p:cNvSpPr>
              <a:spLocks/>
            </p:cNvSpPr>
            <p:nvPr userDrawn="1"/>
          </p:nvSpPr>
          <p:spPr bwMode="auto">
            <a:xfrm>
              <a:off x="281" y="424"/>
              <a:ext cx="9" cy="9"/>
            </a:xfrm>
            <a:custGeom>
              <a:avLst/>
              <a:gdLst>
                <a:gd name="T0" fmla="*/ 19 w 19"/>
                <a:gd name="T1" fmla="*/ 0 h 21"/>
                <a:gd name="T2" fmla="*/ 19 w 19"/>
                <a:gd name="T3" fmla="*/ 0 h 21"/>
                <a:gd name="T4" fmla="*/ 4 w 19"/>
                <a:gd name="T5" fmla="*/ 21 h 21"/>
                <a:gd name="T6" fmla="*/ 19 w 19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1">
                  <a:moveTo>
                    <a:pt x="19" y="0"/>
                  </a:moveTo>
                  <a:lnTo>
                    <a:pt x="19" y="0"/>
                  </a:lnTo>
                  <a:cubicBezTo>
                    <a:pt x="5" y="4"/>
                    <a:pt x="4" y="15"/>
                    <a:pt x="4" y="21"/>
                  </a:cubicBezTo>
                  <a:cubicBezTo>
                    <a:pt x="0" y="9"/>
                    <a:pt x="7" y="2"/>
                    <a:pt x="19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77" name="Freeform 1102"/>
            <p:cNvSpPr>
              <a:spLocks/>
            </p:cNvSpPr>
            <p:nvPr userDrawn="1"/>
          </p:nvSpPr>
          <p:spPr bwMode="auto">
            <a:xfrm>
              <a:off x="288" y="418"/>
              <a:ext cx="5" cy="1"/>
            </a:xfrm>
            <a:custGeom>
              <a:avLst/>
              <a:gdLst>
                <a:gd name="T0" fmla="*/ 6 w 11"/>
                <a:gd name="T1" fmla="*/ 0 h 2"/>
                <a:gd name="T2" fmla="*/ 6 w 11"/>
                <a:gd name="T3" fmla="*/ 0 h 2"/>
                <a:gd name="T4" fmla="*/ 4 w 11"/>
                <a:gd name="T5" fmla="*/ 2 h 2"/>
                <a:gd name="T6" fmla="*/ 0 w 11"/>
                <a:gd name="T7" fmla="*/ 1 h 2"/>
                <a:gd name="T8" fmla="*/ 6 w 1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2">
                  <a:moveTo>
                    <a:pt x="6" y="0"/>
                  </a:moveTo>
                  <a:lnTo>
                    <a:pt x="6" y="0"/>
                  </a:lnTo>
                  <a:cubicBezTo>
                    <a:pt x="11" y="0"/>
                    <a:pt x="5" y="2"/>
                    <a:pt x="4" y="2"/>
                  </a:cubicBezTo>
                  <a:cubicBezTo>
                    <a:pt x="1" y="2"/>
                    <a:pt x="1" y="1"/>
                    <a:pt x="0" y="1"/>
                  </a:cubicBezTo>
                  <a:cubicBezTo>
                    <a:pt x="2" y="1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78" name="Freeform 1103"/>
            <p:cNvSpPr>
              <a:spLocks/>
            </p:cNvSpPr>
            <p:nvPr userDrawn="1"/>
          </p:nvSpPr>
          <p:spPr bwMode="auto">
            <a:xfrm>
              <a:off x="281" y="413"/>
              <a:ext cx="6" cy="8"/>
            </a:xfrm>
            <a:custGeom>
              <a:avLst/>
              <a:gdLst>
                <a:gd name="T0" fmla="*/ 5 w 14"/>
                <a:gd name="T1" fmla="*/ 0 h 16"/>
                <a:gd name="T2" fmla="*/ 5 w 14"/>
                <a:gd name="T3" fmla="*/ 0 h 16"/>
                <a:gd name="T4" fmla="*/ 14 w 14"/>
                <a:gd name="T5" fmla="*/ 15 h 16"/>
                <a:gd name="T6" fmla="*/ 5 w 14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6">
                  <a:moveTo>
                    <a:pt x="5" y="0"/>
                  </a:moveTo>
                  <a:lnTo>
                    <a:pt x="5" y="0"/>
                  </a:lnTo>
                  <a:cubicBezTo>
                    <a:pt x="5" y="5"/>
                    <a:pt x="6" y="12"/>
                    <a:pt x="14" y="15"/>
                  </a:cubicBezTo>
                  <a:cubicBezTo>
                    <a:pt x="7" y="16"/>
                    <a:pt x="0" y="8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79" name="Freeform 1104"/>
            <p:cNvSpPr>
              <a:spLocks/>
            </p:cNvSpPr>
            <p:nvPr userDrawn="1"/>
          </p:nvSpPr>
          <p:spPr bwMode="auto">
            <a:xfrm>
              <a:off x="310" y="407"/>
              <a:ext cx="13" cy="37"/>
            </a:xfrm>
            <a:custGeom>
              <a:avLst/>
              <a:gdLst>
                <a:gd name="T0" fmla="*/ 28 w 28"/>
                <a:gd name="T1" fmla="*/ 0 h 83"/>
                <a:gd name="T2" fmla="*/ 28 w 28"/>
                <a:gd name="T3" fmla="*/ 0 h 83"/>
                <a:gd name="T4" fmla="*/ 6 w 28"/>
                <a:gd name="T5" fmla="*/ 45 h 83"/>
                <a:gd name="T6" fmla="*/ 16 w 28"/>
                <a:gd name="T7" fmla="*/ 83 h 83"/>
                <a:gd name="T8" fmla="*/ 4 w 28"/>
                <a:gd name="T9" fmla="*/ 45 h 83"/>
                <a:gd name="T10" fmla="*/ 28 w 28"/>
                <a:gd name="T11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83">
                  <a:moveTo>
                    <a:pt x="28" y="0"/>
                  </a:moveTo>
                  <a:lnTo>
                    <a:pt x="28" y="0"/>
                  </a:lnTo>
                  <a:cubicBezTo>
                    <a:pt x="23" y="12"/>
                    <a:pt x="10" y="28"/>
                    <a:pt x="6" y="45"/>
                  </a:cubicBezTo>
                  <a:cubicBezTo>
                    <a:pt x="3" y="61"/>
                    <a:pt x="8" y="77"/>
                    <a:pt x="16" y="83"/>
                  </a:cubicBezTo>
                  <a:cubicBezTo>
                    <a:pt x="7" y="78"/>
                    <a:pt x="0" y="64"/>
                    <a:pt x="4" y="45"/>
                  </a:cubicBezTo>
                  <a:cubicBezTo>
                    <a:pt x="8" y="28"/>
                    <a:pt x="19" y="14"/>
                    <a:pt x="2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80" name="Freeform 1105"/>
            <p:cNvSpPr>
              <a:spLocks/>
            </p:cNvSpPr>
            <p:nvPr userDrawn="1"/>
          </p:nvSpPr>
          <p:spPr bwMode="auto">
            <a:xfrm>
              <a:off x="290" y="403"/>
              <a:ext cx="26" cy="36"/>
            </a:xfrm>
            <a:custGeom>
              <a:avLst/>
              <a:gdLst>
                <a:gd name="T0" fmla="*/ 58 w 58"/>
                <a:gd name="T1" fmla="*/ 0 h 80"/>
                <a:gd name="T2" fmla="*/ 58 w 58"/>
                <a:gd name="T3" fmla="*/ 0 h 80"/>
                <a:gd name="T4" fmla="*/ 34 w 58"/>
                <a:gd name="T5" fmla="*/ 16 h 80"/>
                <a:gd name="T6" fmla="*/ 8 w 58"/>
                <a:gd name="T7" fmla="*/ 59 h 80"/>
                <a:gd name="T8" fmla="*/ 24 w 58"/>
                <a:gd name="T9" fmla="*/ 78 h 80"/>
                <a:gd name="T10" fmla="*/ 8 w 58"/>
                <a:gd name="T11" fmla="*/ 71 h 80"/>
                <a:gd name="T12" fmla="*/ 26 w 58"/>
                <a:gd name="T13" fmla="*/ 18 h 80"/>
                <a:gd name="T14" fmla="*/ 58 w 58"/>
                <a:gd name="T1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80">
                  <a:moveTo>
                    <a:pt x="58" y="0"/>
                  </a:moveTo>
                  <a:lnTo>
                    <a:pt x="58" y="0"/>
                  </a:lnTo>
                  <a:cubicBezTo>
                    <a:pt x="51" y="6"/>
                    <a:pt x="38" y="13"/>
                    <a:pt x="34" y="16"/>
                  </a:cubicBezTo>
                  <a:cubicBezTo>
                    <a:pt x="23" y="23"/>
                    <a:pt x="6" y="36"/>
                    <a:pt x="8" y="59"/>
                  </a:cubicBezTo>
                  <a:cubicBezTo>
                    <a:pt x="10" y="78"/>
                    <a:pt x="19" y="78"/>
                    <a:pt x="24" y="78"/>
                  </a:cubicBezTo>
                  <a:cubicBezTo>
                    <a:pt x="17" y="80"/>
                    <a:pt x="11" y="77"/>
                    <a:pt x="8" y="71"/>
                  </a:cubicBezTo>
                  <a:cubicBezTo>
                    <a:pt x="0" y="54"/>
                    <a:pt x="8" y="31"/>
                    <a:pt x="26" y="18"/>
                  </a:cubicBezTo>
                  <a:cubicBezTo>
                    <a:pt x="36" y="12"/>
                    <a:pt x="46" y="7"/>
                    <a:pt x="5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81" name="Freeform 1106"/>
            <p:cNvSpPr>
              <a:spLocks/>
            </p:cNvSpPr>
            <p:nvPr userDrawn="1"/>
          </p:nvSpPr>
          <p:spPr bwMode="auto">
            <a:xfrm>
              <a:off x="300" y="424"/>
              <a:ext cx="8" cy="4"/>
            </a:xfrm>
            <a:custGeom>
              <a:avLst/>
              <a:gdLst>
                <a:gd name="T0" fmla="*/ 0 w 18"/>
                <a:gd name="T1" fmla="*/ 0 h 9"/>
                <a:gd name="T2" fmla="*/ 0 w 18"/>
                <a:gd name="T3" fmla="*/ 0 h 9"/>
                <a:gd name="T4" fmla="*/ 18 w 18"/>
                <a:gd name="T5" fmla="*/ 4 h 9"/>
                <a:gd name="T6" fmla="*/ 0 w 18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9">
                  <a:moveTo>
                    <a:pt x="0" y="0"/>
                  </a:moveTo>
                  <a:lnTo>
                    <a:pt x="0" y="0"/>
                  </a:lnTo>
                  <a:cubicBezTo>
                    <a:pt x="3" y="4"/>
                    <a:pt x="12" y="6"/>
                    <a:pt x="18" y="4"/>
                  </a:cubicBezTo>
                  <a:cubicBezTo>
                    <a:pt x="13" y="9"/>
                    <a:pt x="3" y="7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82" name="Freeform 1107"/>
            <p:cNvSpPr>
              <a:spLocks/>
            </p:cNvSpPr>
            <p:nvPr userDrawn="1"/>
          </p:nvSpPr>
          <p:spPr bwMode="auto">
            <a:xfrm>
              <a:off x="311" y="368"/>
              <a:ext cx="1" cy="2"/>
            </a:xfrm>
            <a:custGeom>
              <a:avLst/>
              <a:gdLst>
                <a:gd name="T0" fmla="*/ 0 w 3"/>
                <a:gd name="T1" fmla="*/ 0 h 5"/>
                <a:gd name="T2" fmla="*/ 0 w 3"/>
                <a:gd name="T3" fmla="*/ 0 h 5"/>
                <a:gd name="T4" fmla="*/ 1 w 3"/>
                <a:gd name="T5" fmla="*/ 0 h 5"/>
                <a:gd name="T6" fmla="*/ 3 w 3"/>
                <a:gd name="T7" fmla="*/ 5 h 5"/>
                <a:gd name="T8" fmla="*/ 0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3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83" name="Freeform 1108"/>
            <p:cNvSpPr>
              <a:spLocks/>
            </p:cNvSpPr>
            <p:nvPr userDrawn="1"/>
          </p:nvSpPr>
          <p:spPr bwMode="auto">
            <a:xfrm>
              <a:off x="296" y="363"/>
              <a:ext cx="3" cy="1"/>
            </a:xfrm>
            <a:custGeom>
              <a:avLst/>
              <a:gdLst>
                <a:gd name="T0" fmla="*/ 7 w 7"/>
                <a:gd name="T1" fmla="*/ 1 h 4"/>
                <a:gd name="T2" fmla="*/ 7 w 7"/>
                <a:gd name="T3" fmla="*/ 1 h 4"/>
                <a:gd name="T4" fmla="*/ 0 w 7"/>
                <a:gd name="T5" fmla="*/ 4 h 4"/>
                <a:gd name="T6" fmla="*/ 7 w 7"/>
                <a:gd name="T7" fmla="*/ 0 h 4"/>
                <a:gd name="T8" fmla="*/ 7 w 7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7" y="1"/>
                  </a:moveTo>
                  <a:lnTo>
                    <a:pt x="7" y="1"/>
                  </a:lnTo>
                  <a:lnTo>
                    <a:pt x="0" y="4"/>
                  </a:lnTo>
                  <a:lnTo>
                    <a:pt x="7" y="0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84" name="Freeform 1109"/>
            <p:cNvSpPr>
              <a:spLocks/>
            </p:cNvSpPr>
            <p:nvPr userDrawn="1"/>
          </p:nvSpPr>
          <p:spPr bwMode="auto">
            <a:xfrm>
              <a:off x="215" y="319"/>
              <a:ext cx="8" cy="10"/>
            </a:xfrm>
            <a:custGeom>
              <a:avLst/>
              <a:gdLst>
                <a:gd name="T0" fmla="*/ 12 w 18"/>
                <a:gd name="T1" fmla="*/ 0 h 22"/>
                <a:gd name="T2" fmla="*/ 12 w 18"/>
                <a:gd name="T3" fmla="*/ 0 h 22"/>
                <a:gd name="T4" fmla="*/ 2 w 18"/>
                <a:gd name="T5" fmla="*/ 16 h 22"/>
                <a:gd name="T6" fmla="*/ 18 w 18"/>
                <a:gd name="T7" fmla="*/ 18 h 22"/>
                <a:gd name="T8" fmla="*/ 0 w 18"/>
                <a:gd name="T9" fmla="*/ 18 h 22"/>
                <a:gd name="T10" fmla="*/ 12 w 18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22">
                  <a:moveTo>
                    <a:pt x="12" y="0"/>
                  </a:moveTo>
                  <a:lnTo>
                    <a:pt x="12" y="0"/>
                  </a:lnTo>
                  <a:cubicBezTo>
                    <a:pt x="4" y="4"/>
                    <a:pt x="4" y="11"/>
                    <a:pt x="2" y="16"/>
                  </a:cubicBezTo>
                  <a:cubicBezTo>
                    <a:pt x="8" y="16"/>
                    <a:pt x="11" y="20"/>
                    <a:pt x="18" y="18"/>
                  </a:cubicBezTo>
                  <a:cubicBezTo>
                    <a:pt x="9" y="22"/>
                    <a:pt x="7" y="19"/>
                    <a:pt x="0" y="18"/>
                  </a:cubicBezTo>
                  <a:cubicBezTo>
                    <a:pt x="1" y="10"/>
                    <a:pt x="2" y="5"/>
                    <a:pt x="12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85" name="Freeform 1110"/>
            <p:cNvSpPr>
              <a:spLocks/>
            </p:cNvSpPr>
            <p:nvPr userDrawn="1"/>
          </p:nvSpPr>
          <p:spPr bwMode="auto">
            <a:xfrm>
              <a:off x="234" y="311"/>
              <a:ext cx="8" cy="5"/>
            </a:xfrm>
            <a:custGeom>
              <a:avLst/>
              <a:gdLst>
                <a:gd name="T0" fmla="*/ 0 w 20"/>
                <a:gd name="T1" fmla="*/ 11 h 11"/>
                <a:gd name="T2" fmla="*/ 0 w 20"/>
                <a:gd name="T3" fmla="*/ 11 h 11"/>
                <a:gd name="T4" fmla="*/ 18 w 20"/>
                <a:gd name="T5" fmla="*/ 0 h 11"/>
                <a:gd name="T6" fmla="*/ 20 w 20"/>
                <a:gd name="T7" fmla="*/ 0 h 11"/>
                <a:gd name="T8" fmla="*/ 0 w 2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1">
                  <a:moveTo>
                    <a:pt x="0" y="11"/>
                  </a:moveTo>
                  <a:lnTo>
                    <a:pt x="0" y="11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86" name="Freeform 1111"/>
            <p:cNvSpPr>
              <a:spLocks/>
            </p:cNvSpPr>
            <p:nvPr userDrawn="1"/>
          </p:nvSpPr>
          <p:spPr bwMode="auto">
            <a:xfrm>
              <a:off x="240" y="317"/>
              <a:ext cx="7" cy="8"/>
            </a:xfrm>
            <a:custGeom>
              <a:avLst/>
              <a:gdLst>
                <a:gd name="T0" fmla="*/ 0 w 16"/>
                <a:gd name="T1" fmla="*/ 18 h 18"/>
                <a:gd name="T2" fmla="*/ 0 w 16"/>
                <a:gd name="T3" fmla="*/ 18 h 18"/>
                <a:gd name="T4" fmla="*/ 16 w 16"/>
                <a:gd name="T5" fmla="*/ 0 h 18"/>
                <a:gd name="T6" fmla="*/ 16 w 16"/>
                <a:gd name="T7" fmla="*/ 2 h 18"/>
                <a:gd name="T8" fmla="*/ 0 w 16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8">
                  <a:moveTo>
                    <a:pt x="0" y="18"/>
                  </a:moveTo>
                  <a:lnTo>
                    <a:pt x="0" y="18"/>
                  </a:lnTo>
                  <a:lnTo>
                    <a:pt x="16" y="0"/>
                  </a:lnTo>
                  <a:lnTo>
                    <a:pt x="16" y="2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87" name="Freeform 1112"/>
            <p:cNvSpPr>
              <a:spLocks/>
            </p:cNvSpPr>
            <p:nvPr userDrawn="1"/>
          </p:nvSpPr>
          <p:spPr bwMode="auto">
            <a:xfrm>
              <a:off x="225" y="331"/>
              <a:ext cx="9" cy="10"/>
            </a:xfrm>
            <a:custGeom>
              <a:avLst/>
              <a:gdLst>
                <a:gd name="T0" fmla="*/ 8 w 20"/>
                <a:gd name="T1" fmla="*/ 0 h 21"/>
                <a:gd name="T2" fmla="*/ 8 w 20"/>
                <a:gd name="T3" fmla="*/ 0 h 21"/>
                <a:gd name="T4" fmla="*/ 3 w 20"/>
                <a:gd name="T5" fmla="*/ 16 h 21"/>
                <a:gd name="T6" fmla="*/ 20 w 20"/>
                <a:gd name="T7" fmla="*/ 12 h 21"/>
                <a:gd name="T8" fmla="*/ 2 w 20"/>
                <a:gd name="T9" fmla="*/ 18 h 21"/>
                <a:gd name="T10" fmla="*/ 8 w 20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1">
                  <a:moveTo>
                    <a:pt x="8" y="0"/>
                  </a:moveTo>
                  <a:lnTo>
                    <a:pt x="8" y="0"/>
                  </a:lnTo>
                  <a:cubicBezTo>
                    <a:pt x="2" y="6"/>
                    <a:pt x="3" y="11"/>
                    <a:pt x="3" y="16"/>
                  </a:cubicBezTo>
                  <a:cubicBezTo>
                    <a:pt x="10" y="16"/>
                    <a:pt x="14" y="18"/>
                    <a:pt x="20" y="12"/>
                  </a:cubicBezTo>
                  <a:cubicBezTo>
                    <a:pt x="14" y="21"/>
                    <a:pt x="8" y="17"/>
                    <a:pt x="2" y="18"/>
                  </a:cubicBezTo>
                  <a:cubicBezTo>
                    <a:pt x="1" y="9"/>
                    <a:pt x="0" y="7"/>
                    <a:pt x="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88" name="Freeform 1113"/>
            <p:cNvSpPr>
              <a:spLocks/>
            </p:cNvSpPr>
            <p:nvPr userDrawn="1"/>
          </p:nvSpPr>
          <p:spPr bwMode="auto">
            <a:xfrm>
              <a:off x="250" y="322"/>
              <a:ext cx="6" cy="9"/>
            </a:xfrm>
            <a:custGeom>
              <a:avLst/>
              <a:gdLst>
                <a:gd name="T0" fmla="*/ 0 w 13"/>
                <a:gd name="T1" fmla="*/ 19 h 19"/>
                <a:gd name="T2" fmla="*/ 0 w 13"/>
                <a:gd name="T3" fmla="*/ 19 h 19"/>
                <a:gd name="T4" fmla="*/ 13 w 13"/>
                <a:gd name="T5" fmla="*/ 0 h 19"/>
                <a:gd name="T6" fmla="*/ 13 w 13"/>
                <a:gd name="T7" fmla="*/ 2 h 19"/>
                <a:gd name="T8" fmla="*/ 0 w 13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9">
                  <a:moveTo>
                    <a:pt x="0" y="19"/>
                  </a:moveTo>
                  <a:lnTo>
                    <a:pt x="0" y="19"/>
                  </a:lnTo>
                  <a:lnTo>
                    <a:pt x="13" y="0"/>
                  </a:lnTo>
                  <a:lnTo>
                    <a:pt x="13" y="2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89" name="Freeform 1114"/>
            <p:cNvSpPr>
              <a:spLocks/>
            </p:cNvSpPr>
            <p:nvPr userDrawn="1"/>
          </p:nvSpPr>
          <p:spPr bwMode="auto">
            <a:xfrm>
              <a:off x="237" y="339"/>
              <a:ext cx="10" cy="9"/>
            </a:xfrm>
            <a:custGeom>
              <a:avLst/>
              <a:gdLst>
                <a:gd name="T0" fmla="*/ 8 w 24"/>
                <a:gd name="T1" fmla="*/ 0 h 20"/>
                <a:gd name="T2" fmla="*/ 8 w 24"/>
                <a:gd name="T3" fmla="*/ 0 h 20"/>
                <a:gd name="T4" fmla="*/ 9 w 24"/>
                <a:gd name="T5" fmla="*/ 16 h 20"/>
                <a:gd name="T6" fmla="*/ 24 w 24"/>
                <a:gd name="T7" fmla="*/ 7 h 20"/>
                <a:gd name="T8" fmla="*/ 8 w 24"/>
                <a:gd name="T9" fmla="*/ 18 h 20"/>
                <a:gd name="T10" fmla="*/ 8 w 24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0">
                  <a:moveTo>
                    <a:pt x="8" y="0"/>
                  </a:moveTo>
                  <a:lnTo>
                    <a:pt x="8" y="0"/>
                  </a:lnTo>
                  <a:cubicBezTo>
                    <a:pt x="4" y="9"/>
                    <a:pt x="7" y="11"/>
                    <a:pt x="9" y="16"/>
                  </a:cubicBezTo>
                  <a:cubicBezTo>
                    <a:pt x="15" y="14"/>
                    <a:pt x="20" y="17"/>
                    <a:pt x="24" y="7"/>
                  </a:cubicBezTo>
                  <a:cubicBezTo>
                    <a:pt x="20" y="20"/>
                    <a:pt x="14" y="16"/>
                    <a:pt x="8" y="18"/>
                  </a:cubicBezTo>
                  <a:cubicBezTo>
                    <a:pt x="4" y="10"/>
                    <a:pt x="0" y="10"/>
                    <a:pt x="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90" name="Freeform 1115"/>
            <p:cNvSpPr>
              <a:spLocks/>
            </p:cNvSpPr>
            <p:nvPr userDrawn="1"/>
          </p:nvSpPr>
          <p:spPr bwMode="auto">
            <a:xfrm>
              <a:off x="261" y="326"/>
              <a:ext cx="4" cy="11"/>
            </a:xfrm>
            <a:custGeom>
              <a:avLst/>
              <a:gdLst>
                <a:gd name="T0" fmla="*/ 0 w 10"/>
                <a:gd name="T1" fmla="*/ 24 h 24"/>
                <a:gd name="T2" fmla="*/ 0 w 10"/>
                <a:gd name="T3" fmla="*/ 24 h 24"/>
                <a:gd name="T4" fmla="*/ 7 w 10"/>
                <a:gd name="T5" fmla="*/ 2 h 24"/>
                <a:gd name="T6" fmla="*/ 10 w 10"/>
                <a:gd name="T7" fmla="*/ 0 h 24"/>
                <a:gd name="T8" fmla="*/ 10 w 10"/>
                <a:gd name="T9" fmla="*/ 2 h 24"/>
                <a:gd name="T10" fmla="*/ 0 w 10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4">
                  <a:moveTo>
                    <a:pt x="0" y="24"/>
                  </a:moveTo>
                  <a:lnTo>
                    <a:pt x="0" y="24"/>
                  </a:lnTo>
                  <a:lnTo>
                    <a:pt x="7" y="2"/>
                  </a:lnTo>
                  <a:cubicBezTo>
                    <a:pt x="8" y="2"/>
                    <a:pt x="9" y="1"/>
                    <a:pt x="10" y="0"/>
                  </a:cubicBezTo>
                  <a:lnTo>
                    <a:pt x="10" y="2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91" name="Freeform 1116"/>
            <p:cNvSpPr>
              <a:spLocks/>
            </p:cNvSpPr>
            <p:nvPr userDrawn="1"/>
          </p:nvSpPr>
          <p:spPr bwMode="auto">
            <a:xfrm>
              <a:off x="251" y="344"/>
              <a:ext cx="11" cy="8"/>
            </a:xfrm>
            <a:custGeom>
              <a:avLst/>
              <a:gdLst>
                <a:gd name="T0" fmla="*/ 5 w 24"/>
                <a:gd name="T1" fmla="*/ 0 h 17"/>
                <a:gd name="T2" fmla="*/ 5 w 24"/>
                <a:gd name="T3" fmla="*/ 0 h 17"/>
                <a:gd name="T4" fmla="*/ 10 w 24"/>
                <a:gd name="T5" fmla="*/ 15 h 17"/>
                <a:gd name="T6" fmla="*/ 24 w 24"/>
                <a:gd name="T7" fmla="*/ 4 h 17"/>
                <a:gd name="T8" fmla="*/ 9 w 24"/>
                <a:gd name="T9" fmla="*/ 17 h 17"/>
                <a:gd name="T10" fmla="*/ 5 w 24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7">
                  <a:moveTo>
                    <a:pt x="5" y="0"/>
                  </a:moveTo>
                  <a:lnTo>
                    <a:pt x="5" y="0"/>
                  </a:lnTo>
                  <a:cubicBezTo>
                    <a:pt x="3" y="10"/>
                    <a:pt x="7" y="10"/>
                    <a:pt x="10" y="15"/>
                  </a:cubicBezTo>
                  <a:cubicBezTo>
                    <a:pt x="16" y="12"/>
                    <a:pt x="21" y="14"/>
                    <a:pt x="24" y="4"/>
                  </a:cubicBezTo>
                  <a:cubicBezTo>
                    <a:pt x="22" y="17"/>
                    <a:pt x="15" y="14"/>
                    <a:pt x="9" y="17"/>
                  </a:cubicBezTo>
                  <a:cubicBezTo>
                    <a:pt x="4" y="10"/>
                    <a:pt x="0" y="12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92" name="Freeform 1117"/>
            <p:cNvSpPr>
              <a:spLocks/>
            </p:cNvSpPr>
            <p:nvPr userDrawn="1"/>
          </p:nvSpPr>
          <p:spPr bwMode="auto">
            <a:xfrm>
              <a:off x="275" y="329"/>
              <a:ext cx="2" cy="9"/>
            </a:xfrm>
            <a:custGeom>
              <a:avLst/>
              <a:gdLst>
                <a:gd name="T0" fmla="*/ 0 w 4"/>
                <a:gd name="T1" fmla="*/ 19 h 19"/>
                <a:gd name="T2" fmla="*/ 0 w 4"/>
                <a:gd name="T3" fmla="*/ 19 h 19"/>
                <a:gd name="T4" fmla="*/ 1 w 4"/>
                <a:gd name="T5" fmla="*/ 3 h 19"/>
                <a:gd name="T6" fmla="*/ 4 w 4"/>
                <a:gd name="T7" fmla="*/ 0 h 19"/>
                <a:gd name="T8" fmla="*/ 0 w 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9">
                  <a:moveTo>
                    <a:pt x="0" y="19"/>
                  </a:moveTo>
                  <a:lnTo>
                    <a:pt x="0" y="19"/>
                  </a:lnTo>
                  <a:lnTo>
                    <a:pt x="1" y="3"/>
                  </a:lnTo>
                  <a:cubicBezTo>
                    <a:pt x="2" y="2"/>
                    <a:pt x="3" y="1"/>
                    <a:pt x="4" y="0"/>
                  </a:cubicBezTo>
                  <a:lnTo>
                    <a:pt x="0" y="19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93" name="Freeform 1118"/>
            <p:cNvSpPr>
              <a:spLocks/>
            </p:cNvSpPr>
            <p:nvPr userDrawn="1"/>
          </p:nvSpPr>
          <p:spPr bwMode="auto">
            <a:xfrm>
              <a:off x="268" y="343"/>
              <a:ext cx="11" cy="6"/>
            </a:xfrm>
            <a:custGeom>
              <a:avLst/>
              <a:gdLst>
                <a:gd name="T0" fmla="*/ 2 w 24"/>
                <a:gd name="T1" fmla="*/ 0 h 14"/>
                <a:gd name="T2" fmla="*/ 2 w 24"/>
                <a:gd name="T3" fmla="*/ 0 h 14"/>
                <a:gd name="T4" fmla="*/ 11 w 24"/>
                <a:gd name="T5" fmla="*/ 12 h 14"/>
                <a:gd name="T6" fmla="*/ 22 w 24"/>
                <a:gd name="T7" fmla="*/ 0 h 14"/>
                <a:gd name="T8" fmla="*/ 11 w 24"/>
                <a:gd name="T9" fmla="*/ 14 h 14"/>
                <a:gd name="T10" fmla="*/ 2 w 24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4">
                  <a:moveTo>
                    <a:pt x="2" y="0"/>
                  </a:moveTo>
                  <a:lnTo>
                    <a:pt x="2" y="0"/>
                  </a:lnTo>
                  <a:cubicBezTo>
                    <a:pt x="2" y="10"/>
                    <a:pt x="8" y="8"/>
                    <a:pt x="11" y="12"/>
                  </a:cubicBezTo>
                  <a:cubicBezTo>
                    <a:pt x="16" y="8"/>
                    <a:pt x="22" y="11"/>
                    <a:pt x="22" y="0"/>
                  </a:cubicBezTo>
                  <a:cubicBezTo>
                    <a:pt x="24" y="14"/>
                    <a:pt x="16" y="10"/>
                    <a:pt x="11" y="14"/>
                  </a:cubicBezTo>
                  <a:cubicBezTo>
                    <a:pt x="5" y="8"/>
                    <a:pt x="0" y="12"/>
                    <a:pt x="2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94" name="Freeform 1119"/>
            <p:cNvSpPr>
              <a:spLocks/>
            </p:cNvSpPr>
            <p:nvPr userDrawn="1"/>
          </p:nvSpPr>
          <p:spPr bwMode="auto">
            <a:xfrm>
              <a:off x="249" y="294"/>
              <a:ext cx="9" cy="2"/>
            </a:xfrm>
            <a:custGeom>
              <a:avLst/>
              <a:gdLst>
                <a:gd name="T0" fmla="*/ 0 w 20"/>
                <a:gd name="T1" fmla="*/ 3 h 3"/>
                <a:gd name="T2" fmla="*/ 0 w 20"/>
                <a:gd name="T3" fmla="*/ 3 h 3"/>
                <a:gd name="T4" fmla="*/ 16 w 20"/>
                <a:gd name="T5" fmla="*/ 0 h 3"/>
                <a:gd name="T6" fmla="*/ 20 w 20"/>
                <a:gd name="T7" fmla="*/ 2 h 3"/>
                <a:gd name="T8" fmla="*/ 0 w 20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">
                  <a:moveTo>
                    <a:pt x="0" y="3"/>
                  </a:moveTo>
                  <a:lnTo>
                    <a:pt x="0" y="3"/>
                  </a:lnTo>
                  <a:cubicBezTo>
                    <a:pt x="0" y="3"/>
                    <a:pt x="13" y="1"/>
                    <a:pt x="16" y="0"/>
                  </a:cubicBezTo>
                  <a:cubicBezTo>
                    <a:pt x="17" y="1"/>
                    <a:pt x="20" y="2"/>
                    <a:pt x="20" y="2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95" name="Freeform 1120"/>
            <p:cNvSpPr>
              <a:spLocks/>
            </p:cNvSpPr>
            <p:nvPr userDrawn="1"/>
          </p:nvSpPr>
          <p:spPr bwMode="auto">
            <a:xfrm>
              <a:off x="236" y="293"/>
              <a:ext cx="8" cy="7"/>
            </a:xfrm>
            <a:custGeom>
              <a:avLst/>
              <a:gdLst>
                <a:gd name="T0" fmla="*/ 17 w 18"/>
                <a:gd name="T1" fmla="*/ 0 h 16"/>
                <a:gd name="T2" fmla="*/ 17 w 18"/>
                <a:gd name="T3" fmla="*/ 0 h 16"/>
                <a:gd name="T4" fmla="*/ 3 w 18"/>
                <a:gd name="T5" fmla="*/ 9 h 16"/>
                <a:gd name="T6" fmla="*/ 18 w 18"/>
                <a:gd name="T7" fmla="*/ 15 h 16"/>
                <a:gd name="T8" fmla="*/ 0 w 18"/>
                <a:gd name="T9" fmla="*/ 10 h 16"/>
                <a:gd name="T10" fmla="*/ 17 w 18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6">
                  <a:moveTo>
                    <a:pt x="17" y="0"/>
                  </a:moveTo>
                  <a:lnTo>
                    <a:pt x="17" y="0"/>
                  </a:lnTo>
                  <a:cubicBezTo>
                    <a:pt x="8" y="2"/>
                    <a:pt x="5" y="4"/>
                    <a:pt x="3" y="9"/>
                  </a:cubicBezTo>
                  <a:cubicBezTo>
                    <a:pt x="6" y="13"/>
                    <a:pt x="13" y="15"/>
                    <a:pt x="18" y="15"/>
                  </a:cubicBezTo>
                  <a:cubicBezTo>
                    <a:pt x="10" y="16"/>
                    <a:pt x="3" y="14"/>
                    <a:pt x="0" y="10"/>
                  </a:cubicBezTo>
                  <a:cubicBezTo>
                    <a:pt x="3" y="3"/>
                    <a:pt x="8" y="0"/>
                    <a:pt x="17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96" name="Freeform 1121"/>
            <p:cNvSpPr>
              <a:spLocks/>
            </p:cNvSpPr>
            <p:nvPr userDrawn="1"/>
          </p:nvSpPr>
          <p:spPr bwMode="auto">
            <a:xfrm>
              <a:off x="251" y="303"/>
              <a:ext cx="4" cy="1"/>
            </a:xfrm>
            <a:custGeom>
              <a:avLst/>
              <a:gdLst>
                <a:gd name="T0" fmla="*/ 0 w 9"/>
                <a:gd name="T1" fmla="*/ 4 h 4"/>
                <a:gd name="T2" fmla="*/ 0 w 9"/>
                <a:gd name="T3" fmla="*/ 4 h 4"/>
                <a:gd name="T4" fmla="*/ 9 w 9"/>
                <a:gd name="T5" fmla="*/ 0 h 4"/>
                <a:gd name="T6" fmla="*/ 9 w 9"/>
                <a:gd name="T7" fmla="*/ 1 h 4"/>
                <a:gd name="T8" fmla="*/ 0 w 9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4">
                  <a:moveTo>
                    <a:pt x="0" y="4"/>
                  </a:moveTo>
                  <a:lnTo>
                    <a:pt x="0" y="4"/>
                  </a:lnTo>
                  <a:lnTo>
                    <a:pt x="9" y="0"/>
                  </a:lnTo>
                  <a:lnTo>
                    <a:pt x="9" y="1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97" name="Freeform 1122"/>
            <p:cNvSpPr>
              <a:spLocks/>
            </p:cNvSpPr>
            <p:nvPr userDrawn="1"/>
          </p:nvSpPr>
          <p:spPr bwMode="auto">
            <a:xfrm>
              <a:off x="241" y="303"/>
              <a:ext cx="7" cy="8"/>
            </a:xfrm>
            <a:custGeom>
              <a:avLst/>
              <a:gdLst>
                <a:gd name="T0" fmla="*/ 11 w 16"/>
                <a:gd name="T1" fmla="*/ 0 h 18"/>
                <a:gd name="T2" fmla="*/ 11 w 16"/>
                <a:gd name="T3" fmla="*/ 0 h 18"/>
                <a:gd name="T4" fmla="*/ 3 w 16"/>
                <a:gd name="T5" fmla="*/ 11 h 18"/>
                <a:gd name="T6" fmla="*/ 16 w 16"/>
                <a:gd name="T7" fmla="*/ 14 h 18"/>
                <a:gd name="T8" fmla="*/ 0 w 16"/>
                <a:gd name="T9" fmla="*/ 12 h 18"/>
                <a:gd name="T10" fmla="*/ 11 w 16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8">
                  <a:moveTo>
                    <a:pt x="11" y="0"/>
                  </a:moveTo>
                  <a:lnTo>
                    <a:pt x="11" y="0"/>
                  </a:lnTo>
                  <a:cubicBezTo>
                    <a:pt x="4" y="2"/>
                    <a:pt x="4" y="6"/>
                    <a:pt x="3" y="11"/>
                  </a:cubicBezTo>
                  <a:cubicBezTo>
                    <a:pt x="6" y="14"/>
                    <a:pt x="12" y="16"/>
                    <a:pt x="16" y="14"/>
                  </a:cubicBezTo>
                  <a:cubicBezTo>
                    <a:pt x="9" y="18"/>
                    <a:pt x="4" y="14"/>
                    <a:pt x="0" y="12"/>
                  </a:cubicBezTo>
                  <a:cubicBezTo>
                    <a:pt x="2" y="5"/>
                    <a:pt x="3" y="1"/>
                    <a:pt x="1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98" name="Freeform 1123"/>
            <p:cNvSpPr>
              <a:spLocks/>
            </p:cNvSpPr>
            <p:nvPr userDrawn="1"/>
          </p:nvSpPr>
          <p:spPr bwMode="auto">
            <a:xfrm>
              <a:off x="248" y="311"/>
              <a:ext cx="9" cy="8"/>
            </a:xfrm>
            <a:custGeom>
              <a:avLst/>
              <a:gdLst>
                <a:gd name="T0" fmla="*/ 7 w 19"/>
                <a:gd name="T1" fmla="*/ 0 h 18"/>
                <a:gd name="T2" fmla="*/ 7 w 19"/>
                <a:gd name="T3" fmla="*/ 0 h 18"/>
                <a:gd name="T4" fmla="*/ 5 w 19"/>
                <a:gd name="T5" fmla="*/ 14 h 18"/>
                <a:gd name="T6" fmla="*/ 19 w 19"/>
                <a:gd name="T7" fmla="*/ 11 h 18"/>
                <a:gd name="T8" fmla="*/ 3 w 19"/>
                <a:gd name="T9" fmla="*/ 17 h 18"/>
                <a:gd name="T10" fmla="*/ 7 w 19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8">
                  <a:moveTo>
                    <a:pt x="7" y="0"/>
                  </a:moveTo>
                  <a:lnTo>
                    <a:pt x="7" y="0"/>
                  </a:lnTo>
                  <a:cubicBezTo>
                    <a:pt x="2" y="5"/>
                    <a:pt x="4" y="9"/>
                    <a:pt x="5" y="14"/>
                  </a:cubicBezTo>
                  <a:cubicBezTo>
                    <a:pt x="10" y="14"/>
                    <a:pt x="15" y="15"/>
                    <a:pt x="19" y="11"/>
                  </a:cubicBezTo>
                  <a:cubicBezTo>
                    <a:pt x="14" y="18"/>
                    <a:pt x="9" y="16"/>
                    <a:pt x="3" y="17"/>
                  </a:cubicBezTo>
                  <a:cubicBezTo>
                    <a:pt x="1" y="8"/>
                    <a:pt x="0" y="5"/>
                    <a:pt x="7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99" name="Freeform 1124"/>
            <p:cNvSpPr>
              <a:spLocks/>
            </p:cNvSpPr>
            <p:nvPr userDrawn="1"/>
          </p:nvSpPr>
          <p:spPr bwMode="auto">
            <a:xfrm>
              <a:off x="258" y="306"/>
              <a:ext cx="4" cy="4"/>
            </a:xfrm>
            <a:custGeom>
              <a:avLst/>
              <a:gdLst>
                <a:gd name="T0" fmla="*/ 0 w 9"/>
                <a:gd name="T1" fmla="*/ 8 h 8"/>
                <a:gd name="T2" fmla="*/ 0 w 9"/>
                <a:gd name="T3" fmla="*/ 8 h 8"/>
                <a:gd name="T4" fmla="*/ 7 w 9"/>
                <a:gd name="T5" fmla="*/ 0 h 8"/>
                <a:gd name="T6" fmla="*/ 9 w 9"/>
                <a:gd name="T7" fmla="*/ 1 h 8"/>
                <a:gd name="T8" fmla="*/ 0 w 9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0" y="8"/>
                  </a:moveTo>
                  <a:lnTo>
                    <a:pt x="0" y="8"/>
                  </a:lnTo>
                  <a:lnTo>
                    <a:pt x="7" y="0"/>
                  </a:lnTo>
                  <a:lnTo>
                    <a:pt x="9" y="1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00" name="Freeform 1125"/>
            <p:cNvSpPr>
              <a:spLocks/>
            </p:cNvSpPr>
            <p:nvPr userDrawn="1"/>
          </p:nvSpPr>
          <p:spPr bwMode="auto">
            <a:xfrm>
              <a:off x="265" y="312"/>
              <a:ext cx="2" cy="4"/>
            </a:xfrm>
            <a:custGeom>
              <a:avLst/>
              <a:gdLst>
                <a:gd name="T0" fmla="*/ 0 w 5"/>
                <a:gd name="T1" fmla="*/ 10 h 10"/>
                <a:gd name="T2" fmla="*/ 0 w 5"/>
                <a:gd name="T3" fmla="*/ 10 h 10"/>
                <a:gd name="T4" fmla="*/ 4 w 5"/>
                <a:gd name="T5" fmla="*/ 0 h 10"/>
                <a:gd name="T6" fmla="*/ 5 w 5"/>
                <a:gd name="T7" fmla="*/ 2 h 10"/>
                <a:gd name="T8" fmla="*/ 0 w 5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0">
                  <a:moveTo>
                    <a:pt x="0" y="10"/>
                  </a:moveTo>
                  <a:lnTo>
                    <a:pt x="0" y="10"/>
                  </a:lnTo>
                  <a:lnTo>
                    <a:pt x="4" y="0"/>
                  </a:lnTo>
                  <a:lnTo>
                    <a:pt x="5" y="2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01" name="Freeform 1126"/>
            <p:cNvSpPr>
              <a:spLocks/>
            </p:cNvSpPr>
            <p:nvPr userDrawn="1"/>
          </p:nvSpPr>
          <p:spPr bwMode="auto">
            <a:xfrm>
              <a:off x="257" y="319"/>
              <a:ext cx="8" cy="7"/>
            </a:xfrm>
            <a:custGeom>
              <a:avLst/>
              <a:gdLst>
                <a:gd name="T0" fmla="*/ 5 w 19"/>
                <a:gd name="T1" fmla="*/ 0 h 16"/>
                <a:gd name="T2" fmla="*/ 5 w 19"/>
                <a:gd name="T3" fmla="*/ 0 h 16"/>
                <a:gd name="T4" fmla="*/ 7 w 19"/>
                <a:gd name="T5" fmla="*/ 12 h 16"/>
                <a:gd name="T6" fmla="*/ 19 w 19"/>
                <a:gd name="T7" fmla="*/ 8 h 16"/>
                <a:gd name="T8" fmla="*/ 6 w 19"/>
                <a:gd name="T9" fmla="*/ 14 h 16"/>
                <a:gd name="T10" fmla="*/ 5 w 19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5" y="0"/>
                  </a:moveTo>
                  <a:lnTo>
                    <a:pt x="5" y="0"/>
                  </a:lnTo>
                  <a:cubicBezTo>
                    <a:pt x="2" y="5"/>
                    <a:pt x="6" y="8"/>
                    <a:pt x="7" y="12"/>
                  </a:cubicBezTo>
                  <a:cubicBezTo>
                    <a:pt x="12" y="12"/>
                    <a:pt x="16" y="12"/>
                    <a:pt x="19" y="8"/>
                  </a:cubicBezTo>
                  <a:cubicBezTo>
                    <a:pt x="16" y="16"/>
                    <a:pt x="11" y="13"/>
                    <a:pt x="6" y="14"/>
                  </a:cubicBezTo>
                  <a:cubicBezTo>
                    <a:pt x="4" y="9"/>
                    <a:pt x="0" y="7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02" name="Freeform 1127"/>
            <p:cNvSpPr>
              <a:spLocks/>
            </p:cNvSpPr>
            <p:nvPr userDrawn="1"/>
          </p:nvSpPr>
          <p:spPr bwMode="auto">
            <a:xfrm>
              <a:off x="266" y="324"/>
              <a:ext cx="9" cy="6"/>
            </a:xfrm>
            <a:custGeom>
              <a:avLst/>
              <a:gdLst>
                <a:gd name="T0" fmla="*/ 4 w 20"/>
                <a:gd name="T1" fmla="*/ 0 h 14"/>
                <a:gd name="T2" fmla="*/ 4 w 20"/>
                <a:gd name="T3" fmla="*/ 0 h 14"/>
                <a:gd name="T4" fmla="*/ 8 w 20"/>
                <a:gd name="T5" fmla="*/ 11 h 14"/>
                <a:gd name="T6" fmla="*/ 20 w 20"/>
                <a:gd name="T7" fmla="*/ 4 h 14"/>
                <a:gd name="T8" fmla="*/ 8 w 20"/>
                <a:gd name="T9" fmla="*/ 14 h 14"/>
                <a:gd name="T10" fmla="*/ 4 w 20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4">
                  <a:moveTo>
                    <a:pt x="4" y="0"/>
                  </a:moveTo>
                  <a:lnTo>
                    <a:pt x="4" y="0"/>
                  </a:lnTo>
                  <a:cubicBezTo>
                    <a:pt x="2" y="6"/>
                    <a:pt x="6" y="7"/>
                    <a:pt x="8" y="11"/>
                  </a:cubicBezTo>
                  <a:cubicBezTo>
                    <a:pt x="14" y="9"/>
                    <a:pt x="18" y="9"/>
                    <a:pt x="20" y="4"/>
                  </a:cubicBezTo>
                  <a:cubicBezTo>
                    <a:pt x="19" y="12"/>
                    <a:pt x="13" y="11"/>
                    <a:pt x="8" y="14"/>
                  </a:cubicBezTo>
                  <a:cubicBezTo>
                    <a:pt x="6" y="9"/>
                    <a:pt x="0" y="7"/>
                    <a:pt x="4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03" name="Freeform 1128"/>
            <p:cNvSpPr>
              <a:spLocks/>
            </p:cNvSpPr>
            <p:nvPr userDrawn="1"/>
          </p:nvSpPr>
          <p:spPr bwMode="auto">
            <a:xfrm>
              <a:off x="278" y="327"/>
              <a:ext cx="9" cy="5"/>
            </a:xfrm>
            <a:custGeom>
              <a:avLst/>
              <a:gdLst>
                <a:gd name="T0" fmla="*/ 1 w 21"/>
                <a:gd name="T1" fmla="*/ 0 h 12"/>
                <a:gd name="T2" fmla="*/ 1 w 21"/>
                <a:gd name="T3" fmla="*/ 0 h 12"/>
                <a:gd name="T4" fmla="*/ 11 w 21"/>
                <a:gd name="T5" fmla="*/ 9 h 12"/>
                <a:gd name="T6" fmla="*/ 19 w 21"/>
                <a:gd name="T7" fmla="*/ 1 h 12"/>
                <a:gd name="T8" fmla="*/ 11 w 21"/>
                <a:gd name="T9" fmla="*/ 12 h 12"/>
                <a:gd name="T10" fmla="*/ 1 w 21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2">
                  <a:moveTo>
                    <a:pt x="1" y="0"/>
                  </a:moveTo>
                  <a:lnTo>
                    <a:pt x="1" y="0"/>
                  </a:lnTo>
                  <a:cubicBezTo>
                    <a:pt x="1" y="6"/>
                    <a:pt x="8" y="6"/>
                    <a:pt x="11" y="9"/>
                  </a:cubicBezTo>
                  <a:cubicBezTo>
                    <a:pt x="15" y="7"/>
                    <a:pt x="19" y="7"/>
                    <a:pt x="19" y="1"/>
                  </a:cubicBezTo>
                  <a:cubicBezTo>
                    <a:pt x="21" y="10"/>
                    <a:pt x="15" y="8"/>
                    <a:pt x="11" y="12"/>
                  </a:cubicBezTo>
                  <a:cubicBezTo>
                    <a:pt x="7" y="8"/>
                    <a:pt x="0" y="9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04" name="Freeform 1129"/>
            <p:cNvSpPr>
              <a:spLocks/>
            </p:cNvSpPr>
            <p:nvPr userDrawn="1"/>
          </p:nvSpPr>
          <p:spPr bwMode="auto">
            <a:xfrm>
              <a:off x="282" y="314"/>
              <a:ext cx="1" cy="7"/>
            </a:xfrm>
            <a:custGeom>
              <a:avLst/>
              <a:gdLst>
                <a:gd name="T0" fmla="*/ 0 w 2"/>
                <a:gd name="T1" fmla="*/ 1 h 15"/>
                <a:gd name="T2" fmla="*/ 0 w 2"/>
                <a:gd name="T3" fmla="*/ 1 h 15"/>
                <a:gd name="T4" fmla="*/ 2 w 2"/>
                <a:gd name="T5" fmla="*/ 0 h 15"/>
                <a:gd name="T6" fmla="*/ 1 w 2"/>
                <a:gd name="T7" fmla="*/ 15 h 15"/>
                <a:gd name="T8" fmla="*/ 0 w 2"/>
                <a:gd name="T9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5">
                  <a:moveTo>
                    <a:pt x="0" y="1"/>
                  </a:moveTo>
                  <a:lnTo>
                    <a:pt x="0" y="1"/>
                  </a:lnTo>
                  <a:lnTo>
                    <a:pt x="2" y="0"/>
                  </a:lnTo>
                  <a:lnTo>
                    <a:pt x="1" y="1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05" name="Freeform 1130"/>
            <p:cNvSpPr>
              <a:spLocks/>
            </p:cNvSpPr>
            <p:nvPr userDrawn="1"/>
          </p:nvSpPr>
          <p:spPr bwMode="auto">
            <a:xfrm>
              <a:off x="290" y="326"/>
              <a:ext cx="8" cy="6"/>
            </a:xfrm>
            <a:custGeom>
              <a:avLst/>
              <a:gdLst>
                <a:gd name="T0" fmla="*/ 16 w 20"/>
                <a:gd name="T1" fmla="*/ 0 h 12"/>
                <a:gd name="T2" fmla="*/ 16 w 20"/>
                <a:gd name="T3" fmla="*/ 0 h 12"/>
                <a:gd name="T4" fmla="*/ 11 w 20"/>
                <a:gd name="T5" fmla="*/ 12 h 12"/>
                <a:gd name="T6" fmla="*/ 0 w 20"/>
                <a:gd name="T7" fmla="*/ 2 h 12"/>
                <a:gd name="T8" fmla="*/ 11 w 20"/>
                <a:gd name="T9" fmla="*/ 10 h 12"/>
                <a:gd name="T10" fmla="*/ 16 w 20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2">
                  <a:moveTo>
                    <a:pt x="16" y="0"/>
                  </a:moveTo>
                  <a:lnTo>
                    <a:pt x="16" y="0"/>
                  </a:lnTo>
                  <a:cubicBezTo>
                    <a:pt x="20" y="7"/>
                    <a:pt x="14" y="8"/>
                    <a:pt x="11" y="12"/>
                  </a:cubicBezTo>
                  <a:cubicBezTo>
                    <a:pt x="7" y="9"/>
                    <a:pt x="0" y="10"/>
                    <a:pt x="0" y="2"/>
                  </a:cubicBezTo>
                  <a:cubicBezTo>
                    <a:pt x="1" y="7"/>
                    <a:pt x="6" y="7"/>
                    <a:pt x="11" y="10"/>
                  </a:cubicBezTo>
                  <a:cubicBezTo>
                    <a:pt x="14" y="6"/>
                    <a:pt x="17" y="6"/>
                    <a:pt x="1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06" name="Freeform 1131"/>
            <p:cNvSpPr>
              <a:spLocks/>
            </p:cNvSpPr>
            <p:nvPr userDrawn="1"/>
          </p:nvSpPr>
          <p:spPr bwMode="auto">
            <a:xfrm>
              <a:off x="291" y="316"/>
              <a:ext cx="2" cy="6"/>
            </a:xfrm>
            <a:custGeom>
              <a:avLst/>
              <a:gdLst>
                <a:gd name="T0" fmla="*/ 0 w 4"/>
                <a:gd name="T1" fmla="*/ 1 h 14"/>
                <a:gd name="T2" fmla="*/ 0 w 4"/>
                <a:gd name="T3" fmla="*/ 1 h 14"/>
                <a:gd name="T4" fmla="*/ 1 w 4"/>
                <a:gd name="T5" fmla="*/ 2 h 14"/>
                <a:gd name="T6" fmla="*/ 2 w 4"/>
                <a:gd name="T7" fmla="*/ 0 h 14"/>
                <a:gd name="T8" fmla="*/ 4 w 4"/>
                <a:gd name="T9" fmla="*/ 14 h 14"/>
                <a:gd name="T10" fmla="*/ 0 w 4"/>
                <a:gd name="T11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4">
                  <a:moveTo>
                    <a:pt x="0" y="1"/>
                  </a:moveTo>
                  <a:lnTo>
                    <a:pt x="0" y="1"/>
                  </a:lnTo>
                  <a:lnTo>
                    <a:pt x="1" y="2"/>
                  </a:lnTo>
                  <a:lnTo>
                    <a:pt x="2" y="0"/>
                  </a:lnTo>
                  <a:lnTo>
                    <a:pt x="4" y="1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07" name="Freeform 1132"/>
            <p:cNvSpPr>
              <a:spLocks/>
            </p:cNvSpPr>
            <p:nvPr userDrawn="1"/>
          </p:nvSpPr>
          <p:spPr bwMode="auto">
            <a:xfrm>
              <a:off x="256" y="297"/>
              <a:ext cx="8" cy="9"/>
            </a:xfrm>
            <a:custGeom>
              <a:avLst/>
              <a:gdLst>
                <a:gd name="T0" fmla="*/ 9 w 18"/>
                <a:gd name="T1" fmla="*/ 0 h 21"/>
                <a:gd name="T2" fmla="*/ 9 w 18"/>
                <a:gd name="T3" fmla="*/ 0 h 21"/>
                <a:gd name="T4" fmla="*/ 4 w 18"/>
                <a:gd name="T5" fmla="*/ 12 h 21"/>
                <a:gd name="T6" fmla="*/ 18 w 18"/>
                <a:gd name="T7" fmla="*/ 15 h 21"/>
                <a:gd name="T8" fmla="*/ 1 w 18"/>
                <a:gd name="T9" fmla="*/ 13 h 21"/>
                <a:gd name="T10" fmla="*/ 9 w 18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21">
                  <a:moveTo>
                    <a:pt x="9" y="0"/>
                  </a:moveTo>
                  <a:lnTo>
                    <a:pt x="9" y="0"/>
                  </a:lnTo>
                  <a:cubicBezTo>
                    <a:pt x="3" y="2"/>
                    <a:pt x="5" y="6"/>
                    <a:pt x="4" y="12"/>
                  </a:cubicBezTo>
                  <a:cubicBezTo>
                    <a:pt x="9" y="14"/>
                    <a:pt x="13" y="18"/>
                    <a:pt x="18" y="15"/>
                  </a:cubicBezTo>
                  <a:cubicBezTo>
                    <a:pt x="12" y="21"/>
                    <a:pt x="7" y="15"/>
                    <a:pt x="1" y="13"/>
                  </a:cubicBezTo>
                  <a:cubicBezTo>
                    <a:pt x="4" y="5"/>
                    <a:pt x="0" y="3"/>
                    <a:pt x="9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08" name="Freeform 1133"/>
            <p:cNvSpPr>
              <a:spLocks noEditPoints="1"/>
            </p:cNvSpPr>
            <p:nvPr userDrawn="1"/>
          </p:nvSpPr>
          <p:spPr bwMode="auto">
            <a:xfrm>
              <a:off x="259" y="289"/>
              <a:ext cx="8" cy="2"/>
            </a:xfrm>
            <a:custGeom>
              <a:avLst/>
              <a:gdLst>
                <a:gd name="T0" fmla="*/ 9 w 18"/>
                <a:gd name="T1" fmla="*/ 2 h 5"/>
                <a:gd name="T2" fmla="*/ 9 w 18"/>
                <a:gd name="T3" fmla="*/ 2 h 5"/>
                <a:gd name="T4" fmla="*/ 16 w 18"/>
                <a:gd name="T5" fmla="*/ 4 h 5"/>
                <a:gd name="T6" fmla="*/ 16 w 18"/>
                <a:gd name="T7" fmla="*/ 3 h 5"/>
                <a:gd name="T8" fmla="*/ 9 w 18"/>
                <a:gd name="T9" fmla="*/ 2 h 5"/>
                <a:gd name="T10" fmla="*/ 0 w 18"/>
                <a:gd name="T11" fmla="*/ 1 h 5"/>
                <a:gd name="T12" fmla="*/ 0 w 18"/>
                <a:gd name="T13" fmla="*/ 1 h 5"/>
                <a:gd name="T14" fmla="*/ 17 w 18"/>
                <a:gd name="T15" fmla="*/ 2 h 5"/>
                <a:gd name="T16" fmla="*/ 18 w 18"/>
                <a:gd name="T17" fmla="*/ 4 h 5"/>
                <a:gd name="T18" fmla="*/ 16 w 18"/>
                <a:gd name="T19" fmla="*/ 5 h 5"/>
                <a:gd name="T20" fmla="*/ 0 w 18"/>
                <a:gd name="T21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5">
                  <a:moveTo>
                    <a:pt x="9" y="2"/>
                  </a:moveTo>
                  <a:lnTo>
                    <a:pt x="9" y="2"/>
                  </a:lnTo>
                  <a:cubicBezTo>
                    <a:pt x="10" y="3"/>
                    <a:pt x="16" y="4"/>
                    <a:pt x="16" y="4"/>
                  </a:cubicBezTo>
                  <a:lnTo>
                    <a:pt x="16" y="3"/>
                  </a:lnTo>
                  <a:cubicBezTo>
                    <a:pt x="16" y="3"/>
                    <a:pt x="10" y="2"/>
                    <a:pt x="9" y="2"/>
                  </a:cubicBezTo>
                  <a:close/>
                  <a:moveTo>
                    <a:pt x="0" y="1"/>
                  </a:moveTo>
                  <a:lnTo>
                    <a:pt x="0" y="1"/>
                  </a:lnTo>
                  <a:cubicBezTo>
                    <a:pt x="8" y="0"/>
                    <a:pt x="17" y="2"/>
                    <a:pt x="17" y="2"/>
                  </a:cubicBezTo>
                  <a:lnTo>
                    <a:pt x="18" y="4"/>
                  </a:lnTo>
                  <a:lnTo>
                    <a:pt x="16" y="5"/>
                  </a:lnTo>
                  <a:cubicBezTo>
                    <a:pt x="12" y="5"/>
                    <a:pt x="8" y="3"/>
                    <a:pt x="0" y="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09" name="Freeform 1134"/>
            <p:cNvSpPr>
              <a:spLocks noEditPoints="1"/>
            </p:cNvSpPr>
            <p:nvPr userDrawn="1"/>
          </p:nvSpPr>
          <p:spPr bwMode="auto">
            <a:xfrm>
              <a:off x="261" y="297"/>
              <a:ext cx="7" cy="4"/>
            </a:xfrm>
            <a:custGeom>
              <a:avLst/>
              <a:gdLst>
                <a:gd name="T0" fmla="*/ 9 w 15"/>
                <a:gd name="T1" fmla="*/ 5 h 10"/>
                <a:gd name="T2" fmla="*/ 9 w 15"/>
                <a:gd name="T3" fmla="*/ 5 h 10"/>
                <a:gd name="T4" fmla="*/ 14 w 15"/>
                <a:gd name="T5" fmla="*/ 2 h 10"/>
                <a:gd name="T6" fmla="*/ 14 w 15"/>
                <a:gd name="T7" fmla="*/ 1 h 10"/>
                <a:gd name="T8" fmla="*/ 9 w 15"/>
                <a:gd name="T9" fmla="*/ 5 h 10"/>
                <a:gd name="T10" fmla="*/ 0 w 15"/>
                <a:gd name="T11" fmla="*/ 10 h 10"/>
                <a:gd name="T12" fmla="*/ 0 w 15"/>
                <a:gd name="T13" fmla="*/ 10 h 10"/>
                <a:gd name="T14" fmla="*/ 13 w 15"/>
                <a:gd name="T15" fmla="*/ 0 h 10"/>
                <a:gd name="T16" fmla="*/ 15 w 15"/>
                <a:gd name="T17" fmla="*/ 1 h 10"/>
                <a:gd name="T18" fmla="*/ 15 w 15"/>
                <a:gd name="T19" fmla="*/ 3 h 10"/>
                <a:gd name="T20" fmla="*/ 0 w 15"/>
                <a:gd name="T2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10">
                  <a:moveTo>
                    <a:pt x="9" y="5"/>
                  </a:moveTo>
                  <a:lnTo>
                    <a:pt x="9" y="5"/>
                  </a:lnTo>
                  <a:cubicBezTo>
                    <a:pt x="10" y="5"/>
                    <a:pt x="14" y="2"/>
                    <a:pt x="14" y="2"/>
                  </a:cubicBezTo>
                  <a:lnTo>
                    <a:pt x="14" y="1"/>
                  </a:lnTo>
                  <a:cubicBezTo>
                    <a:pt x="14" y="1"/>
                    <a:pt x="10" y="4"/>
                    <a:pt x="9" y="5"/>
                  </a:cubicBezTo>
                  <a:close/>
                  <a:moveTo>
                    <a:pt x="0" y="10"/>
                  </a:moveTo>
                  <a:lnTo>
                    <a:pt x="0" y="10"/>
                  </a:lnTo>
                  <a:cubicBezTo>
                    <a:pt x="7" y="4"/>
                    <a:pt x="13" y="0"/>
                    <a:pt x="13" y="0"/>
                  </a:cubicBezTo>
                  <a:lnTo>
                    <a:pt x="15" y="1"/>
                  </a:lnTo>
                  <a:lnTo>
                    <a:pt x="15" y="3"/>
                  </a:lnTo>
                  <a:cubicBezTo>
                    <a:pt x="15" y="3"/>
                    <a:pt x="8" y="8"/>
                    <a:pt x="0" y="1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10" name="Freeform 1135"/>
            <p:cNvSpPr>
              <a:spLocks/>
            </p:cNvSpPr>
            <p:nvPr userDrawn="1"/>
          </p:nvSpPr>
          <p:spPr bwMode="auto">
            <a:xfrm>
              <a:off x="265" y="305"/>
              <a:ext cx="9" cy="8"/>
            </a:xfrm>
            <a:custGeom>
              <a:avLst/>
              <a:gdLst>
                <a:gd name="T0" fmla="*/ 5 w 20"/>
                <a:gd name="T1" fmla="*/ 0 h 16"/>
                <a:gd name="T2" fmla="*/ 5 w 20"/>
                <a:gd name="T3" fmla="*/ 0 h 16"/>
                <a:gd name="T4" fmla="*/ 8 w 20"/>
                <a:gd name="T5" fmla="*/ 10 h 16"/>
                <a:gd name="T6" fmla="*/ 20 w 20"/>
                <a:gd name="T7" fmla="*/ 10 h 16"/>
                <a:gd name="T8" fmla="*/ 7 w 20"/>
                <a:gd name="T9" fmla="*/ 12 h 16"/>
                <a:gd name="T10" fmla="*/ 5 w 20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6">
                  <a:moveTo>
                    <a:pt x="5" y="0"/>
                  </a:moveTo>
                  <a:lnTo>
                    <a:pt x="5" y="0"/>
                  </a:lnTo>
                  <a:cubicBezTo>
                    <a:pt x="2" y="5"/>
                    <a:pt x="7" y="6"/>
                    <a:pt x="8" y="10"/>
                  </a:cubicBezTo>
                  <a:cubicBezTo>
                    <a:pt x="14" y="9"/>
                    <a:pt x="17" y="14"/>
                    <a:pt x="20" y="10"/>
                  </a:cubicBezTo>
                  <a:cubicBezTo>
                    <a:pt x="16" y="16"/>
                    <a:pt x="12" y="11"/>
                    <a:pt x="7" y="12"/>
                  </a:cubicBezTo>
                  <a:cubicBezTo>
                    <a:pt x="6" y="8"/>
                    <a:pt x="0" y="6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11" name="Freeform 1136"/>
            <p:cNvSpPr>
              <a:spLocks noEditPoints="1"/>
            </p:cNvSpPr>
            <p:nvPr userDrawn="1"/>
          </p:nvSpPr>
          <p:spPr bwMode="auto">
            <a:xfrm>
              <a:off x="270" y="302"/>
              <a:ext cx="4" cy="5"/>
            </a:xfrm>
            <a:custGeom>
              <a:avLst/>
              <a:gdLst>
                <a:gd name="T0" fmla="*/ 4 w 8"/>
                <a:gd name="T1" fmla="*/ 5 h 12"/>
                <a:gd name="T2" fmla="*/ 4 w 8"/>
                <a:gd name="T3" fmla="*/ 5 h 12"/>
                <a:gd name="T4" fmla="*/ 7 w 8"/>
                <a:gd name="T5" fmla="*/ 1 h 12"/>
                <a:gd name="T6" fmla="*/ 6 w 8"/>
                <a:gd name="T7" fmla="*/ 1 h 12"/>
                <a:gd name="T8" fmla="*/ 4 w 8"/>
                <a:gd name="T9" fmla="*/ 5 h 12"/>
                <a:gd name="T10" fmla="*/ 0 w 8"/>
                <a:gd name="T11" fmla="*/ 12 h 12"/>
                <a:gd name="T12" fmla="*/ 0 w 8"/>
                <a:gd name="T13" fmla="*/ 12 h 12"/>
                <a:gd name="T14" fmla="*/ 5 w 8"/>
                <a:gd name="T15" fmla="*/ 0 h 12"/>
                <a:gd name="T16" fmla="*/ 7 w 8"/>
                <a:gd name="T17" fmla="*/ 0 h 12"/>
                <a:gd name="T18" fmla="*/ 8 w 8"/>
                <a:gd name="T19" fmla="*/ 1 h 12"/>
                <a:gd name="T20" fmla="*/ 0 w 8"/>
                <a:gd name="T2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12">
                  <a:moveTo>
                    <a:pt x="4" y="5"/>
                  </a:moveTo>
                  <a:lnTo>
                    <a:pt x="4" y="5"/>
                  </a:lnTo>
                  <a:cubicBezTo>
                    <a:pt x="5" y="4"/>
                    <a:pt x="7" y="1"/>
                    <a:pt x="7" y="1"/>
                  </a:cubicBezTo>
                  <a:lnTo>
                    <a:pt x="6" y="1"/>
                  </a:lnTo>
                  <a:cubicBezTo>
                    <a:pt x="6" y="1"/>
                    <a:pt x="4" y="4"/>
                    <a:pt x="4" y="5"/>
                  </a:cubicBezTo>
                  <a:close/>
                  <a:moveTo>
                    <a:pt x="0" y="12"/>
                  </a:moveTo>
                  <a:lnTo>
                    <a:pt x="0" y="12"/>
                  </a:lnTo>
                  <a:cubicBezTo>
                    <a:pt x="3" y="4"/>
                    <a:pt x="5" y="0"/>
                    <a:pt x="5" y="0"/>
                  </a:cubicBezTo>
                  <a:lnTo>
                    <a:pt x="7" y="0"/>
                  </a:lnTo>
                  <a:lnTo>
                    <a:pt x="8" y="1"/>
                  </a:lnTo>
                  <a:cubicBezTo>
                    <a:pt x="8" y="1"/>
                    <a:pt x="6" y="7"/>
                    <a:pt x="0" y="1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12" name="Freeform 1137"/>
            <p:cNvSpPr>
              <a:spLocks noEditPoints="1"/>
            </p:cNvSpPr>
            <p:nvPr userDrawn="1"/>
          </p:nvSpPr>
          <p:spPr bwMode="auto">
            <a:xfrm>
              <a:off x="280" y="304"/>
              <a:ext cx="1" cy="6"/>
            </a:xfrm>
            <a:custGeom>
              <a:avLst/>
              <a:gdLst>
                <a:gd name="T0" fmla="*/ 1 w 4"/>
                <a:gd name="T1" fmla="*/ 6 h 12"/>
                <a:gd name="T2" fmla="*/ 1 w 4"/>
                <a:gd name="T3" fmla="*/ 6 h 12"/>
                <a:gd name="T4" fmla="*/ 3 w 4"/>
                <a:gd name="T5" fmla="*/ 1 h 12"/>
                <a:gd name="T6" fmla="*/ 2 w 4"/>
                <a:gd name="T7" fmla="*/ 1 h 12"/>
                <a:gd name="T8" fmla="*/ 1 w 4"/>
                <a:gd name="T9" fmla="*/ 6 h 12"/>
                <a:gd name="T10" fmla="*/ 1 w 4"/>
                <a:gd name="T11" fmla="*/ 12 h 12"/>
                <a:gd name="T12" fmla="*/ 1 w 4"/>
                <a:gd name="T13" fmla="*/ 12 h 12"/>
                <a:gd name="T14" fmla="*/ 0 w 4"/>
                <a:gd name="T15" fmla="*/ 1 h 12"/>
                <a:gd name="T16" fmla="*/ 2 w 4"/>
                <a:gd name="T17" fmla="*/ 0 h 12"/>
                <a:gd name="T18" fmla="*/ 4 w 4"/>
                <a:gd name="T19" fmla="*/ 1 h 12"/>
                <a:gd name="T20" fmla="*/ 1 w 4"/>
                <a:gd name="T2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12">
                  <a:moveTo>
                    <a:pt x="1" y="6"/>
                  </a:moveTo>
                  <a:lnTo>
                    <a:pt x="1" y="6"/>
                  </a:lnTo>
                  <a:cubicBezTo>
                    <a:pt x="2" y="5"/>
                    <a:pt x="3" y="1"/>
                    <a:pt x="3" y="1"/>
                  </a:cubicBezTo>
                  <a:lnTo>
                    <a:pt x="2" y="1"/>
                  </a:lnTo>
                  <a:cubicBezTo>
                    <a:pt x="2" y="1"/>
                    <a:pt x="1" y="5"/>
                    <a:pt x="1" y="6"/>
                  </a:cubicBezTo>
                  <a:close/>
                  <a:moveTo>
                    <a:pt x="1" y="12"/>
                  </a:moveTo>
                  <a:lnTo>
                    <a:pt x="1" y="12"/>
                  </a:lnTo>
                  <a:cubicBezTo>
                    <a:pt x="0" y="7"/>
                    <a:pt x="0" y="1"/>
                    <a:pt x="0" y="1"/>
                  </a:cubicBezTo>
                  <a:lnTo>
                    <a:pt x="2" y="0"/>
                  </a:lnTo>
                  <a:lnTo>
                    <a:pt x="4" y="1"/>
                  </a:lnTo>
                  <a:cubicBezTo>
                    <a:pt x="4" y="1"/>
                    <a:pt x="3" y="7"/>
                    <a:pt x="1" y="1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13" name="Freeform 1138"/>
            <p:cNvSpPr>
              <a:spLocks/>
            </p:cNvSpPr>
            <p:nvPr userDrawn="1"/>
          </p:nvSpPr>
          <p:spPr bwMode="auto">
            <a:xfrm>
              <a:off x="276" y="310"/>
              <a:ext cx="8" cy="4"/>
            </a:xfrm>
            <a:custGeom>
              <a:avLst/>
              <a:gdLst>
                <a:gd name="T0" fmla="*/ 1 w 17"/>
                <a:gd name="T1" fmla="*/ 0 h 10"/>
                <a:gd name="T2" fmla="*/ 1 w 17"/>
                <a:gd name="T3" fmla="*/ 0 h 10"/>
                <a:gd name="T4" fmla="*/ 8 w 17"/>
                <a:gd name="T5" fmla="*/ 8 h 10"/>
                <a:gd name="T6" fmla="*/ 17 w 17"/>
                <a:gd name="T7" fmla="*/ 1 h 10"/>
                <a:gd name="T8" fmla="*/ 8 w 17"/>
                <a:gd name="T9" fmla="*/ 10 h 10"/>
                <a:gd name="T10" fmla="*/ 1 w 1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0">
                  <a:moveTo>
                    <a:pt x="1" y="0"/>
                  </a:moveTo>
                  <a:lnTo>
                    <a:pt x="1" y="0"/>
                  </a:lnTo>
                  <a:cubicBezTo>
                    <a:pt x="1" y="6"/>
                    <a:pt x="6" y="5"/>
                    <a:pt x="8" y="8"/>
                  </a:cubicBezTo>
                  <a:cubicBezTo>
                    <a:pt x="12" y="4"/>
                    <a:pt x="16" y="6"/>
                    <a:pt x="17" y="1"/>
                  </a:cubicBezTo>
                  <a:cubicBezTo>
                    <a:pt x="17" y="9"/>
                    <a:pt x="11" y="6"/>
                    <a:pt x="8" y="10"/>
                  </a:cubicBezTo>
                  <a:cubicBezTo>
                    <a:pt x="6" y="6"/>
                    <a:pt x="0" y="8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14" name="Freeform 1139"/>
            <p:cNvSpPr>
              <a:spLocks noEditPoints="1"/>
            </p:cNvSpPr>
            <p:nvPr userDrawn="1"/>
          </p:nvSpPr>
          <p:spPr bwMode="auto">
            <a:xfrm>
              <a:off x="288" y="304"/>
              <a:ext cx="2" cy="6"/>
            </a:xfrm>
            <a:custGeom>
              <a:avLst/>
              <a:gdLst>
                <a:gd name="T0" fmla="*/ 3 w 5"/>
                <a:gd name="T1" fmla="*/ 8 h 14"/>
                <a:gd name="T2" fmla="*/ 3 w 5"/>
                <a:gd name="T3" fmla="*/ 8 h 14"/>
                <a:gd name="T4" fmla="*/ 2 w 5"/>
                <a:gd name="T5" fmla="*/ 1 h 14"/>
                <a:gd name="T6" fmla="*/ 1 w 5"/>
                <a:gd name="T7" fmla="*/ 2 h 14"/>
                <a:gd name="T8" fmla="*/ 3 w 5"/>
                <a:gd name="T9" fmla="*/ 8 h 14"/>
                <a:gd name="T10" fmla="*/ 4 w 5"/>
                <a:gd name="T11" fmla="*/ 14 h 14"/>
                <a:gd name="T12" fmla="*/ 4 w 5"/>
                <a:gd name="T13" fmla="*/ 14 h 14"/>
                <a:gd name="T14" fmla="*/ 0 w 5"/>
                <a:gd name="T15" fmla="*/ 2 h 14"/>
                <a:gd name="T16" fmla="*/ 2 w 5"/>
                <a:gd name="T17" fmla="*/ 0 h 14"/>
                <a:gd name="T18" fmla="*/ 3 w 5"/>
                <a:gd name="T19" fmla="*/ 1 h 14"/>
                <a:gd name="T20" fmla="*/ 4 w 5"/>
                <a:gd name="T2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14">
                  <a:moveTo>
                    <a:pt x="3" y="8"/>
                  </a:moveTo>
                  <a:lnTo>
                    <a:pt x="3" y="8"/>
                  </a:lnTo>
                  <a:cubicBezTo>
                    <a:pt x="3" y="7"/>
                    <a:pt x="2" y="1"/>
                    <a:pt x="2" y="1"/>
                  </a:cubicBezTo>
                  <a:lnTo>
                    <a:pt x="1" y="2"/>
                  </a:lnTo>
                  <a:cubicBezTo>
                    <a:pt x="1" y="2"/>
                    <a:pt x="3" y="7"/>
                    <a:pt x="3" y="8"/>
                  </a:cubicBezTo>
                  <a:close/>
                  <a:moveTo>
                    <a:pt x="4" y="14"/>
                  </a:moveTo>
                  <a:lnTo>
                    <a:pt x="4" y="14"/>
                  </a:lnTo>
                  <a:cubicBezTo>
                    <a:pt x="1" y="6"/>
                    <a:pt x="0" y="2"/>
                    <a:pt x="0" y="2"/>
                  </a:cubicBezTo>
                  <a:lnTo>
                    <a:pt x="2" y="0"/>
                  </a:lnTo>
                  <a:lnTo>
                    <a:pt x="3" y="1"/>
                  </a:lnTo>
                  <a:cubicBezTo>
                    <a:pt x="3" y="1"/>
                    <a:pt x="5" y="6"/>
                    <a:pt x="4" y="14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15" name="Freeform 1140"/>
            <p:cNvSpPr>
              <a:spLocks/>
            </p:cNvSpPr>
            <p:nvPr userDrawn="1"/>
          </p:nvSpPr>
          <p:spPr bwMode="auto">
            <a:xfrm>
              <a:off x="286" y="309"/>
              <a:ext cx="8" cy="5"/>
            </a:xfrm>
            <a:custGeom>
              <a:avLst/>
              <a:gdLst>
                <a:gd name="T0" fmla="*/ 0 w 19"/>
                <a:gd name="T1" fmla="*/ 4 h 12"/>
                <a:gd name="T2" fmla="*/ 0 w 19"/>
                <a:gd name="T3" fmla="*/ 4 h 12"/>
                <a:gd name="T4" fmla="*/ 10 w 19"/>
                <a:gd name="T5" fmla="*/ 9 h 12"/>
                <a:gd name="T6" fmla="*/ 17 w 19"/>
                <a:gd name="T7" fmla="*/ 0 h 12"/>
                <a:gd name="T8" fmla="*/ 11 w 19"/>
                <a:gd name="T9" fmla="*/ 11 h 12"/>
                <a:gd name="T10" fmla="*/ 0 w 19"/>
                <a:gd name="T1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2">
                  <a:moveTo>
                    <a:pt x="0" y="4"/>
                  </a:moveTo>
                  <a:lnTo>
                    <a:pt x="0" y="4"/>
                  </a:lnTo>
                  <a:cubicBezTo>
                    <a:pt x="2" y="10"/>
                    <a:pt x="7" y="7"/>
                    <a:pt x="10" y="9"/>
                  </a:cubicBezTo>
                  <a:cubicBezTo>
                    <a:pt x="13" y="5"/>
                    <a:pt x="18" y="5"/>
                    <a:pt x="17" y="0"/>
                  </a:cubicBezTo>
                  <a:cubicBezTo>
                    <a:pt x="19" y="8"/>
                    <a:pt x="13" y="7"/>
                    <a:pt x="11" y="11"/>
                  </a:cubicBezTo>
                  <a:cubicBezTo>
                    <a:pt x="6" y="9"/>
                    <a:pt x="1" y="12"/>
                    <a:pt x="0" y="4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16" name="Freeform 1141"/>
            <p:cNvSpPr>
              <a:spLocks/>
            </p:cNvSpPr>
            <p:nvPr userDrawn="1"/>
          </p:nvSpPr>
          <p:spPr bwMode="auto">
            <a:xfrm>
              <a:off x="297" y="302"/>
              <a:ext cx="0" cy="2"/>
            </a:xfrm>
            <a:custGeom>
              <a:avLst/>
              <a:gdLst>
                <a:gd name="T0" fmla="*/ 1 w 1"/>
                <a:gd name="T1" fmla="*/ 4 h 4"/>
                <a:gd name="T2" fmla="*/ 1 w 1"/>
                <a:gd name="T3" fmla="*/ 4 h 4"/>
                <a:gd name="T4" fmla="*/ 0 w 1"/>
                <a:gd name="T5" fmla="*/ 0 h 4"/>
                <a:gd name="T6" fmla="*/ 1 w 1"/>
                <a:gd name="T7" fmla="*/ 0 h 4"/>
                <a:gd name="T8" fmla="*/ 1 w 1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4">
                  <a:moveTo>
                    <a:pt x="1" y="4"/>
                  </a:moveTo>
                  <a:lnTo>
                    <a:pt x="1" y="4"/>
                  </a:lnTo>
                  <a:cubicBezTo>
                    <a:pt x="1" y="3"/>
                    <a:pt x="0" y="0"/>
                    <a:pt x="0" y="0"/>
                  </a:cubicBezTo>
                  <a:lnTo>
                    <a:pt x="1" y="0"/>
                  </a:lnTo>
                  <a:lnTo>
                    <a:pt x="1" y="4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17" name="Freeform 1142"/>
            <p:cNvSpPr>
              <a:spLocks/>
            </p:cNvSpPr>
            <p:nvPr userDrawn="1"/>
          </p:nvSpPr>
          <p:spPr bwMode="auto">
            <a:xfrm>
              <a:off x="309" y="154"/>
              <a:ext cx="44" cy="53"/>
            </a:xfrm>
            <a:custGeom>
              <a:avLst/>
              <a:gdLst>
                <a:gd name="T0" fmla="*/ 79 w 99"/>
                <a:gd name="T1" fmla="*/ 113 h 116"/>
                <a:gd name="T2" fmla="*/ 79 w 99"/>
                <a:gd name="T3" fmla="*/ 113 h 116"/>
                <a:gd name="T4" fmla="*/ 50 w 99"/>
                <a:gd name="T5" fmla="*/ 116 h 116"/>
                <a:gd name="T6" fmla="*/ 20 w 99"/>
                <a:gd name="T7" fmla="*/ 113 h 116"/>
                <a:gd name="T8" fmla="*/ 20 w 99"/>
                <a:gd name="T9" fmla="*/ 99 h 116"/>
                <a:gd name="T10" fmla="*/ 8 w 99"/>
                <a:gd name="T11" fmla="*/ 74 h 116"/>
                <a:gd name="T12" fmla="*/ 31 w 99"/>
                <a:gd name="T13" fmla="*/ 38 h 116"/>
                <a:gd name="T14" fmla="*/ 39 w 99"/>
                <a:gd name="T15" fmla="*/ 37 h 116"/>
                <a:gd name="T16" fmla="*/ 39 w 99"/>
                <a:gd name="T17" fmla="*/ 41 h 116"/>
                <a:gd name="T18" fmla="*/ 43 w 99"/>
                <a:gd name="T19" fmla="*/ 40 h 116"/>
                <a:gd name="T20" fmla="*/ 43 w 99"/>
                <a:gd name="T21" fmla="*/ 36 h 116"/>
                <a:gd name="T22" fmla="*/ 45 w 99"/>
                <a:gd name="T23" fmla="*/ 36 h 116"/>
                <a:gd name="T24" fmla="*/ 41 w 99"/>
                <a:gd name="T25" fmla="*/ 28 h 116"/>
                <a:gd name="T26" fmla="*/ 44 w 99"/>
                <a:gd name="T27" fmla="*/ 21 h 116"/>
                <a:gd name="T28" fmla="*/ 41 w 99"/>
                <a:gd name="T29" fmla="*/ 21 h 116"/>
                <a:gd name="T30" fmla="*/ 46 w 99"/>
                <a:gd name="T31" fmla="*/ 14 h 116"/>
                <a:gd name="T32" fmla="*/ 39 w 99"/>
                <a:gd name="T33" fmla="*/ 19 h 116"/>
                <a:gd name="T34" fmla="*/ 39 w 99"/>
                <a:gd name="T35" fmla="*/ 2 h 116"/>
                <a:gd name="T36" fmla="*/ 46 w 99"/>
                <a:gd name="T37" fmla="*/ 6 h 116"/>
                <a:gd name="T38" fmla="*/ 41 w 99"/>
                <a:gd name="T39" fmla="*/ 0 h 116"/>
                <a:gd name="T40" fmla="*/ 59 w 99"/>
                <a:gd name="T41" fmla="*/ 0 h 116"/>
                <a:gd name="T42" fmla="*/ 53 w 99"/>
                <a:gd name="T43" fmla="*/ 6 h 116"/>
                <a:gd name="T44" fmla="*/ 61 w 99"/>
                <a:gd name="T45" fmla="*/ 2 h 116"/>
                <a:gd name="T46" fmla="*/ 61 w 99"/>
                <a:gd name="T47" fmla="*/ 19 h 116"/>
                <a:gd name="T48" fmla="*/ 53 w 99"/>
                <a:gd name="T49" fmla="*/ 14 h 116"/>
                <a:gd name="T50" fmla="*/ 59 w 99"/>
                <a:gd name="T51" fmla="*/ 21 h 116"/>
                <a:gd name="T52" fmla="*/ 56 w 99"/>
                <a:gd name="T53" fmla="*/ 21 h 116"/>
                <a:gd name="T54" fmla="*/ 59 w 99"/>
                <a:gd name="T55" fmla="*/ 28 h 116"/>
                <a:gd name="T56" fmla="*/ 54 w 99"/>
                <a:gd name="T57" fmla="*/ 36 h 116"/>
                <a:gd name="T58" fmla="*/ 56 w 99"/>
                <a:gd name="T59" fmla="*/ 36 h 116"/>
                <a:gd name="T60" fmla="*/ 56 w 99"/>
                <a:gd name="T61" fmla="*/ 40 h 116"/>
                <a:gd name="T62" fmla="*/ 60 w 99"/>
                <a:gd name="T63" fmla="*/ 41 h 116"/>
                <a:gd name="T64" fmla="*/ 61 w 99"/>
                <a:gd name="T65" fmla="*/ 37 h 116"/>
                <a:gd name="T66" fmla="*/ 68 w 99"/>
                <a:gd name="T67" fmla="*/ 38 h 116"/>
                <a:gd name="T68" fmla="*/ 91 w 99"/>
                <a:gd name="T69" fmla="*/ 74 h 116"/>
                <a:gd name="T70" fmla="*/ 79 w 99"/>
                <a:gd name="T71" fmla="*/ 99 h 116"/>
                <a:gd name="T72" fmla="*/ 79 w 99"/>
                <a:gd name="T73" fmla="*/ 113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9" h="116">
                  <a:moveTo>
                    <a:pt x="79" y="113"/>
                  </a:moveTo>
                  <a:lnTo>
                    <a:pt x="79" y="113"/>
                  </a:lnTo>
                  <a:cubicBezTo>
                    <a:pt x="74" y="115"/>
                    <a:pt x="63" y="116"/>
                    <a:pt x="50" y="116"/>
                  </a:cubicBezTo>
                  <a:cubicBezTo>
                    <a:pt x="36" y="116"/>
                    <a:pt x="25" y="115"/>
                    <a:pt x="20" y="113"/>
                  </a:cubicBezTo>
                  <a:lnTo>
                    <a:pt x="20" y="99"/>
                  </a:lnTo>
                  <a:cubicBezTo>
                    <a:pt x="15" y="91"/>
                    <a:pt x="11" y="82"/>
                    <a:pt x="8" y="74"/>
                  </a:cubicBezTo>
                  <a:cubicBezTo>
                    <a:pt x="0" y="52"/>
                    <a:pt x="12" y="42"/>
                    <a:pt x="31" y="38"/>
                  </a:cubicBezTo>
                  <a:cubicBezTo>
                    <a:pt x="33" y="37"/>
                    <a:pt x="36" y="36"/>
                    <a:pt x="39" y="37"/>
                  </a:cubicBezTo>
                  <a:lnTo>
                    <a:pt x="39" y="41"/>
                  </a:lnTo>
                  <a:lnTo>
                    <a:pt x="43" y="40"/>
                  </a:lnTo>
                  <a:lnTo>
                    <a:pt x="43" y="36"/>
                  </a:lnTo>
                  <a:cubicBezTo>
                    <a:pt x="44" y="36"/>
                    <a:pt x="45" y="36"/>
                    <a:pt x="45" y="36"/>
                  </a:cubicBezTo>
                  <a:cubicBezTo>
                    <a:pt x="42" y="35"/>
                    <a:pt x="41" y="32"/>
                    <a:pt x="41" y="28"/>
                  </a:cubicBezTo>
                  <a:cubicBezTo>
                    <a:pt x="41" y="25"/>
                    <a:pt x="42" y="23"/>
                    <a:pt x="44" y="21"/>
                  </a:cubicBezTo>
                  <a:lnTo>
                    <a:pt x="41" y="21"/>
                  </a:lnTo>
                  <a:cubicBezTo>
                    <a:pt x="42" y="19"/>
                    <a:pt x="46" y="16"/>
                    <a:pt x="46" y="14"/>
                  </a:cubicBezTo>
                  <a:cubicBezTo>
                    <a:pt x="44" y="14"/>
                    <a:pt x="40" y="17"/>
                    <a:pt x="39" y="19"/>
                  </a:cubicBezTo>
                  <a:lnTo>
                    <a:pt x="39" y="2"/>
                  </a:lnTo>
                  <a:cubicBezTo>
                    <a:pt x="40" y="4"/>
                    <a:pt x="44" y="6"/>
                    <a:pt x="46" y="6"/>
                  </a:cubicBezTo>
                  <a:cubicBezTo>
                    <a:pt x="46" y="4"/>
                    <a:pt x="42" y="2"/>
                    <a:pt x="41" y="0"/>
                  </a:cubicBezTo>
                  <a:lnTo>
                    <a:pt x="59" y="0"/>
                  </a:lnTo>
                  <a:cubicBezTo>
                    <a:pt x="57" y="2"/>
                    <a:pt x="54" y="4"/>
                    <a:pt x="53" y="6"/>
                  </a:cubicBezTo>
                  <a:cubicBezTo>
                    <a:pt x="55" y="6"/>
                    <a:pt x="59" y="4"/>
                    <a:pt x="61" y="2"/>
                  </a:cubicBezTo>
                  <a:lnTo>
                    <a:pt x="61" y="19"/>
                  </a:lnTo>
                  <a:cubicBezTo>
                    <a:pt x="59" y="17"/>
                    <a:pt x="55" y="14"/>
                    <a:pt x="53" y="14"/>
                  </a:cubicBezTo>
                  <a:cubicBezTo>
                    <a:pt x="54" y="16"/>
                    <a:pt x="57" y="19"/>
                    <a:pt x="59" y="21"/>
                  </a:cubicBezTo>
                  <a:lnTo>
                    <a:pt x="56" y="21"/>
                  </a:lnTo>
                  <a:cubicBezTo>
                    <a:pt x="58" y="23"/>
                    <a:pt x="59" y="25"/>
                    <a:pt x="59" y="28"/>
                  </a:cubicBezTo>
                  <a:cubicBezTo>
                    <a:pt x="59" y="32"/>
                    <a:pt x="57" y="35"/>
                    <a:pt x="54" y="36"/>
                  </a:cubicBezTo>
                  <a:cubicBezTo>
                    <a:pt x="55" y="36"/>
                    <a:pt x="56" y="36"/>
                    <a:pt x="56" y="36"/>
                  </a:cubicBezTo>
                  <a:lnTo>
                    <a:pt x="56" y="40"/>
                  </a:lnTo>
                  <a:lnTo>
                    <a:pt x="60" y="41"/>
                  </a:lnTo>
                  <a:lnTo>
                    <a:pt x="61" y="37"/>
                  </a:lnTo>
                  <a:cubicBezTo>
                    <a:pt x="64" y="36"/>
                    <a:pt x="66" y="37"/>
                    <a:pt x="68" y="38"/>
                  </a:cubicBezTo>
                  <a:cubicBezTo>
                    <a:pt x="87" y="42"/>
                    <a:pt x="99" y="52"/>
                    <a:pt x="91" y="74"/>
                  </a:cubicBezTo>
                  <a:cubicBezTo>
                    <a:pt x="88" y="82"/>
                    <a:pt x="84" y="91"/>
                    <a:pt x="79" y="99"/>
                  </a:cubicBezTo>
                  <a:lnTo>
                    <a:pt x="79" y="113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18" name="Freeform 1143"/>
            <p:cNvSpPr>
              <a:spLocks/>
            </p:cNvSpPr>
            <p:nvPr userDrawn="1"/>
          </p:nvSpPr>
          <p:spPr bwMode="auto">
            <a:xfrm>
              <a:off x="320" y="202"/>
              <a:ext cx="21" cy="2"/>
            </a:xfrm>
            <a:custGeom>
              <a:avLst/>
              <a:gdLst>
                <a:gd name="T0" fmla="*/ 24 w 47"/>
                <a:gd name="T1" fmla="*/ 4 h 4"/>
                <a:gd name="T2" fmla="*/ 24 w 47"/>
                <a:gd name="T3" fmla="*/ 4 h 4"/>
                <a:gd name="T4" fmla="*/ 0 w 47"/>
                <a:gd name="T5" fmla="*/ 2 h 4"/>
                <a:gd name="T6" fmla="*/ 24 w 47"/>
                <a:gd name="T7" fmla="*/ 0 h 4"/>
                <a:gd name="T8" fmla="*/ 47 w 47"/>
                <a:gd name="T9" fmla="*/ 2 h 4"/>
                <a:gd name="T10" fmla="*/ 24 w 47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4">
                  <a:moveTo>
                    <a:pt x="24" y="4"/>
                  </a:moveTo>
                  <a:lnTo>
                    <a:pt x="24" y="4"/>
                  </a:lnTo>
                  <a:cubicBezTo>
                    <a:pt x="15" y="4"/>
                    <a:pt x="6" y="3"/>
                    <a:pt x="0" y="2"/>
                  </a:cubicBezTo>
                  <a:cubicBezTo>
                    <a:pt x="6" y="0"/>
                    <a:pt x="15" y="0"/>
                    <a:pt x="24" y="0"/>
                  </a:cubicBezTo>
                  <a:cubicBezTo>
                    <a:pt x="33" y="0"/>
                    <a:pt x="42" y="0"/>
                    <a:pt x="47" y="2"/>
                  </a:cubicBezTo>
                  <a:cubicBezTo>
                    <a:pt x="41" y="3"/>
                    <a:pt x="32" y="4"/>
                    <a:pt x="24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19" name="Freeform 1144"/>
            <p:cNvSpPr>
              <a:spLocks/>
            </p:cNvSpPr>
            <p:nvPr userDrawn="1"/>
          </p:nvSpPr>
          <p:spPr bwMode="auto">
            <a:xfrm>
              <a:off x="319" y="204"/>
              <a:ext cx="24" cy="2"/>
            </a:xfrm>
            <a:custGeom>
              <a:avLst/>
              <a:gdLst>
                <a:gd name="T0" fmla="*/ 0 w 53"/>
                <a:gd name="T1" fmla="*/ 2 h 5"/>
                <a:gd name="T2" fmla="*/ 0 w 53"/>
                <a:gd name="T3" fmla="*/ 2 h 5"/>
                <a:gd name="T4" fmla="*/ 0 w 53"/>
                <a:gd name="T5" fmla="*/ 0 h 5"/>
                <a:gd name="T6" fmla="*/ 27 w 53"/>
                <a:gd name="T7" fmla="*/ 3 h 5"/>
                <a:gd name="T8" fmla="*/ 53 w 53"/>
                <a:gd name="T9" fmla="*/ 0 h 5"/>
                <a:gd name="T10" fmla="*/ 53 w 53"/>
                <a:gd name="T11" fmla="*/ 2 h 5"/>
                <a:gd name="T12" fmla="*/ 27 w 53"/>
                <a:gd name="T13" fmla="*/ 5 h 5"/>
                <a:gd name="T14" fmla="*/ 0 w 53"/>
                <a:gd name="T1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5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cubicBezTo>
                    <a:pt x="5" y="2"/>
                    <a:pt x="16" y="3"/>
                    <a:pt x="27" y="3"/>
                  </a:cubicBezTo>
                  <a:cubicBezTo>
                    <a:pt x="37" y="3"/>
                    <a:pt x="48" y="2"/>
                    <a:pt x="53" y="0"/>
                  </a:cubicBezTo>
                  <a:lnTo>
                    <a:pt x="53" y="2"/>
                  </a:lnTo>
                  <a:cubicBezTo>
                    <a:pt x="48" y="4"/>
                    <a:pt x="40" y="5"/>
                    <a:pt x="27" y="5"/>
                  </a:cubicBezTo>
                  <a:cubicBezTo>
                    <a:pt x="14" y="5"/>
                    <a:pt x="5" y="4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20" name="Freeform 1145"/>
            <p:cNvSpPr>
              <a:spLocks/>
            </p:cNvSpPr>
            <p:nvPr userDrawn="1"/>
          </p:nvSpPr>
          <p:spPr bwMode="auto">
            <a:xfrm>
              <a:off x="343" y="200"/>
              <a:ext cx="0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1 w 1"/>
                <a:gd name="T5" fmla="*/ 2 h 2"/>
                <a:gd name="T6" fmla="*/ 0 w 1"/>
                <a:gd name="T7" fmla="*/ 1 h 2"/>
                <a:gd name="T8" fmla="*/ 1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1" y="2"/>
                  </a:lnTo>
                  <a:cubicBezTo>
                    <a:pt x="1" y="2"/>
                    <a:pt x="0" y="2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21" name="Freeform 1146"/>
            <p:cNvSpPr>
              <a:spLocks/>
            </p:cNvSpPr>
            <p:nvPr userDrawn="1"/>
          </p:nvSpPr>
          <p:spPr bwMode="auto">
            <a:xfrm>
              <a:off x="333" y="186"/>
              <a:ext cx="1" cy="1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2 h 2"/>
                <a:gd name="T4" fmla="*/ 0 w 1"/>
                <a:gd name="T5" fmla="*/ 0 h 2"/>
                <a:gd name="T6" fmla="*/ 1 w 1"/>
                <a:gd name="T7" fmla="*/ 0 h 2"/>
                <a:gd name="T8" fmla="*/ 1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lnTo>
                    <a:pt x="1" y="2"/>
                  </a:lnTo>
                  <a:cubicBezTo>
                    <a:pt x="1" y="1"/>
                    <a:pt x="0" y="0"/>
                    <a:pt x="0" y="0"/>
                  </a:cubicBezTo>
                  <a:lnTo>
                    <a:pt x="1" y="0"/>
                  </a:lnTo>
                  <a:lnTo>
                    <a:pt x="1" y="2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22" name="Freeform 1147"/>
            <p:cNvSpPr>
              <a:spLocks/>
            </p:cNvSpPr>
            <p:nvPr userDrawn="1"/>
          </p:nvSpPr>
          <p:spPr bwMode="auto">
            <a:xfrm>
              <a:off x="347" y="186"/>
              <a:ext cx="2" cy="4"/>
            </a:xfrm>
            <a:custGeom>
              <a:avLst/>
              <a:gdLst>
                <a:gd name="T0" fmla="*/ 3 w 4"/>
                <a:gd name="T1" fmla="*/ 2 h 7"/>
                <a:gd name="T2" fmla="*/ 3 w 4"/>
                <a:gd name="T3" fmla="*/ 2 h 7"/>
                <a:gd name="T4" fmla="*/ 1 w 4"/>
                <a:gd name="T5" fmla="*/ 7 h 7"/>
                <a:gd name="T6" fmla="*/ 0 w 4"/>
                <a:gd name="T7" fmla="*/ 4 h 7"/>
                <a:gd name="T8" fmla="*/ 3 w 4"/>
                <a:gd name="T9" fmla="*/ 0 h 7"/>
                <a:gd name="T10" fmla="*/ 4 w 4"/>
                <a:gd name="T11" fmla="*/ 0 h 7"/>
                <a:gd name="T12" fmla="*/ 3 w 4"/>
                <a:gd name="T1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7">
                  <a:moveTo>
                    <a:pt x="3" y="2"/>
                  </a:moveTo>
                  <a:lnTo>
                    <a:pt x="3" y="2"/>
                  </a:lnTo>
                  <a:cubicBezTo>
                    <a:pt x="3" y="3"/>
                    <a:pt x="2" y="5"/>
                    <a:pt x="1" y="7"/>
                  </a:cubicBezTo>
                  <a:cubicBezTo>
                    <a:pt x="1" y="6"/>
                    <a:pt x="0" y="5"/>
                    <a:pt x="0" y="4"/>
                  </a:cubicBezTo>
                  <a:cubicBezTo>
                    <a:pt x="1" y="3"/>
                    <a:pt x="2" y="2"/>
                    <a:pt x="3" y="0"/>
                  </a:cubicBezTo>
                  <a:lnTo>
                    <a:pt x="4" y="0"/>
                  </a:lnTo>
                  <a:cubicBezTo>
                    <a:pt x="3" y="1"/>
                    <a:pt x="3" y="1"/>
                    <a:pt x="3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23" name="Freeform 1148"/>
            <p:cNvSpPr>
              <a:spLocks/>
            </p:cNvSpPr>
            <p:nvPr userDrawn="1"/>
          </p:nvSpPr>
          <p:spPr bwMode="auto">
            <a:xfrm>
              <a:off x="348" y="181"/>
              <a:ext cx="2" cy="5"/>
            </a:xfrm>
            <a:custGeom>
              <a:avLst/>
              <a:gdLst>
                <a:gd name="T0" fmla="*/ 3 w 4"/>
                <a:gd name="T1" fmla="*/ 9 h 10"/>
                <a:gd name="T2" fmla="*/ 3 w 4"/>
                <a:gd name="T3" fmla="*/ 9 h 10"/>
                <a:gd name="T4" fmla="*/ 3 w 4"/>
                <a:gd name="T5" fmla="*/ 10 h 10"/>
                <a:gd name="T6" fmla="*/ 0 w 4"/>
                <a:gd name="T7" fmla="*/ 5 h 10"/>
                <a:gd name="T8" fmla="*/ 3 w 4"/>
                <a:gd name="T9" fmla="*/ 0 h 10"/>
                <a:gd name="T10" fmla="*/ 4 w 4"/>
                <a:gd name="T11" fmla="*/ 3 h 10"/>
                <a:gd name="T12" fmla="*/ 3 w 4"/>
                <a:gd name="T13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0">
                  <a:moveTo>
                    <a:pt x="3" y="9"/>
                  </a:moveTo>
                  <a:lnTo>
                    <a:pt x="3" y="9"/>
                  </a:lnTo>
                  <a:lnTo>
                    <a:pt x="3" y="10"/>
                  </a:lnTo>
                  <a:cubicBezTo>
                    <a:pt x="2" y="8"/>
                    <a:pt x="1" y="6"/>
                    <a:pt x="0" y="5"/>
                  </a:cubicBezTo>
                  <a:cubicBezTo>
                    <a:pt x="1" y="3"/>
                    <a:pt x="2" y="2"/>
                    <a:pt x="3" y="0"/>
                  </a:cubicBezTo>
                  <a:lnTo>
                    <a:pt x="4" y="3"/>
                  </a:lnTo>
                  <a:cubicBezTo>
                    <a:pt x="4" y="5"/>
                    <a:pt x="4" y="7"/>
                    <a:pt x="3" y="9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24" name="Freeform 1149"/>
            <p:cNvSpPr>
              <a:spLocks/>
            </p:cNvSpPr>
            <p:nvPr userDrawn="1"/>
          </p:nvSpPr>
          <p:spPr bwMode="auto">
            <a:xfrm>
              <a:off x="350" y="181"/>
              <a:ext cx="0" cy="1"/>
            </a:xfrm>
            <a:custGeom>
              <a:avLst/>
              <a:gdLst>
                <a:gd name="T0" fmla="*/ 3 h 3"/>
                <a:gd name="T1" fmla="*/ 3 h 3"/>
                <a:gd name="T2" fmla="*/ 1 h 3"/>
                <a:gd name="T3" fmla="*/ 0 h 3"/>
                <a:gd name="T4" fmla="*/ 3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lnTo>
                    <a:pt x="0" y="3"/>
                  </a:lnTo>
                  <a:lnTo>
                    <a:pt x="0" y="1"/>
                  </a:lnTo>
                  <a:lnTo>
                    <a:pt x="0" y="0"/>
                  </a:lnTo>
                  <a:cubicBezTo>
                    <a:pt x="0" y="1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25" name="Freeform 1150"/>
            <p:cNvSpPr>
              <a:spLocks/>
            </p:cNvSpPr>
            <p:nvPr userDrawn="1"/>
          </p:nvSpPr>
          <p:spPr bwMode="auto">
            <a:xfrm>
              <a:off x="347" y="177"/>
              <a:ext cx="3" cy="4"/>
            </a:xfrm>
            <a:custGeom>
              <a:avLst/>
              <a:gdLst>
                <a:gd name="T0" fmla="*/ 5 w 5"/>
                <a:gd name="T1" fmla="*/ 7 h 8"/>
                <a:gd name="T2" fmla="*/ 5 w 5"/>
                <a:gd name="T3" fmla="*/ 7 h 8"/>
                <a:gd name="T4" fmla="*/ 4 w 5"/>
                <a:gd name="T5" fmla="*/ 8 h 8"/>
                <a:gd name="T6" fmla="*/ 0 w 5"/>
                <a:gd name="T7" fmla="*/ 2 h 8"/>
                <a:gd name="T8" fmla="*/ 2 w 5"/>
                <a:gd name="T9" fmla="*/ 0 h 8"/>
                <a:gd name="T10" fmla="*/ 5 w 5"/>
                <a:gd name="T11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5" y="7"/>
                  </a:moveTo>
                  <a:lnTo>
                    <a:pt x="5" y="7"/>
                  </a:lnTo>
                  <a:lnTo>
                    <a:pt x="4" y="8"/>
                  </a:lnTo>
                  <a:cubicBezTo>
                    <a:pt x="3" y="6"/>
                    <a:pt x="2" y="4"/>
                    <a:pt x="0" y="2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4" y="2"/>
                    <a:pt x="5" y="4"/>
                    <a:pt x="5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26" name="Freeform 1151"/>
            <p:cNvSpPr>
              <a:spLocks/>
            </p:cNvSpPr>
            <p:nvPr userDrawn="1"/>
          </p:nvSpPr>
          <p:spPr bwMode="auto">
            <a:xfrm>
              <a:off x="345" y="175"/>
              <a:ext cx="3" cy="2"/>
            </a:xfrm>
            <a:custGeom>
              <a:avLst/>
              <a:gdLst>
                <a:gd name="T0" fmla="*/ 5 w 5"/>
                <a:gd name="T1" fmla="*/ 3 h 5"/>
                <a:gd name="T2" fmla="*/ 5 w 5"/>
                <a:gd name="T3" fmla="*/ 3 h 5"/>
                <a:gd name="T4" fmla="*/ 4 w 5"/>
                <a:gd name="T5" fmla="*/ 5 h 5"/>
                <a:gd name="T6" fmla="*/ 0 w 5"/>
                <a:gd name="T7" fmla="*/ 0 h 5"/>
                <a:gd name="T8" fmla="*/ 0 w 5"/>
                <a:gd name="T9" fmla="*/ 0 h 5"/>
                <a:gd name="T10" fmla="*/ 5 w 5"/>
                <a:gd name="T11" fmla="*/ 3 h 5"/>
                <a:gd name="T12" fmla="*/ 5 w 5"/>
                <a:gd name="T13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5">
                  <a:moveTo>
                    <a:pt x="5" y="3"/>
                  </a:moveTo>
                  <a:lnTo>
                    <a:pt x="5" y="3"/>
                  </a:lnTo>
                  <a:cubicBezTo>
                    <a:pt x="5" y="4"/>
                    <a:pt x="4" y="5"/>
                    <a:pt x="4" y="5"/>
                  </a:cubicBezTo>
                  <a:cubicBezTo>
                    <a:pt x="3" y="4"/>
                    <a:pt x="1" y="2"/>
                    <a:pt x="0" y="0"/>
                  </a:cubicBezTo>
                  <a:lnTo>
                    <a:pt x="0" y="0"/>
                  </a:lnTo>
                  <a:cubicBezTo>
                    <a:pt x="1" y="1"/>
                    <a:pt x="3" y="2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27" name="Freeform 1152"/>
            <p:cNvSpPr>
              <a:spLocks/>
            </p:cNvSpPr>
            <p:nvPr userDrawn="1"/>
          </p:nvSpPr>
          <p:spPr bwMode="auto">
            <a:xfrm>
              <a:off x="345" y="175"/>
              <a:ext cx="0" cy="0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1 w 1"/>
                <a:gd name="T5" fmla="*/ 1 h 1"/>
                <a:gd name="T6" fmla="*/ 0 w 1"/>
                <a:gd name="T7" fmla="*/ 0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28" name="Freeform 1153"/>
            <p:cNvSpPr>
              <a:spLocks/>
            </p:cNvSpPr>
            <p:nvPr userDrawn="1"/>
          </p:nvSpPr>
          <p:spPr bwMode="auto">
            <a:xfrm>
              <a:off x="341" y="174"/>
              <a:ext cx="4" cy="4"/>
            </a:xfrm>
            <a:custGeom>
              <a:avLst/>
              <a:gdLst>
                <a:gd name="T0" fmla="*/ 5 w 7"/>
                <a:gd name="T1" fmla="*/ 1 h 9"/>
                <a:gd name="T2" fmla="*/ 5 w 7"/>
                <a:gd name="T3" fmla="*/ 1 h 9"/>
                <a:gd name="T4" fmla="*/ 7 w 7"/>
                <a:gd name="T5" fmla="*/ 3 h 9"/>
                <a:gd name="T6" fmla="*/ 4 w 7"/>
                <a:gd name="T7" fmla="*/ 9 h 9"/>
                <a:gd name="T8" fmla="*/ 0 w 7"/>
                <a:gd name="T9" fmla="*/ 4 h 9"/>
                <a:gd name="T10" fmla="*/ 3 w 7"/>
                <a:gd name="T11" fmla="*/ 0 h 9"/>
                <a:gd name="T12" fmla="*/ 5 w 7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9">
                  <a:moveTo>
                    <a:pt x="5" y="1"/>
                  </a:moveTo>
                  <a:lnTo>
                    <a:pt x="5" y="1"/>
                  </a:lnTo>
                  <a:cubicBezTo>
                    <a:pt x="6" y="2"/>
                    <a:pt x="7" y="3"/>
                    <a:pt x="7" y="3"/>
                  </a:cubicBezTo>
                  <a:cubicBezTo>
                    <a:pt x="6" y="5"/>
                    <a:pt x="5" y="7"/>
                    <a:pt x="4" y="9"/>
                  </a:cubicBezTo>
                  <a:cubicBezTo>
                    <a:pt x="3" y="7"/>
                    <a:pt x="1" y="6"/>
                    <a:pt x="0" y="4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0"/>
                    <a:pt x="4" y="1"/>
                    <a:pt x="5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29" name="Freeform 1154"/>
            <p:cNvSpPr>
              <a:spLocks/>
            </p:cNvSpPr>
            <p:nvPr userDrawn="1"/>
          </p:nvSpPr>
          <p:spPr bwMode="auto">
            <a:xfrm>
              <a:off x="339" y="173"/>
              <a:ext cx="3" cy="2"/>
            </a:xfrm>
            <a:custGeom>
              <a:avLst/>
              <a:gdLst>
                <a:gd name="T0" fmla="*/ 7 w 7"/>
                <a:gd name="T1" fmla="*/ 2 h 5"/>
                <a:gd name="T2" fmla="*/ 7 w 7"/>
                <a:gd name="T3" fmla="*/ 2 h 5"/>
                <a:gd name="T4" fmla="*/ 4 w 7"/>
                <a:gd name="T5" fmla="*/ 5 h 5"/>
                <a:gd name="T6" fmla="*/ 0 w 7"/>
                <a:gd name="T7" fmla="*/ 2 h 5"/>
                <a:gd name="T8" fmla="*/ 1 w 7"/>
                <a:gd name="T9" fmla="*/ 0 h 5"/>
                <a:gd name="T10" fmla="*/ 7 w 7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7" y="2"/>
                  </a:moveTo>
                  <a:lnTo>
                    <a:pt x="7" y="2"/>
                  </a:lnTo>
                  <a:cubicBezTo>
                    <a:pt x="6" y="3"/>
                    <a:pt x="5" y="4"/>
                    <a:pt x="4" y="5"/>
                  </a:cubicBezTo>
                  <a:cubicBezTo>
                    <a:pt x="3" y="4"/>
                    <a:pt x="2" y="3"/>
                    <a:pt x="0" y="2"/>
                  </a:cubicBezTo>
                  <a:lnTo>
                    <a:pt x="1" y="0"/>
                  </a:lnTo>
                  <a:cubicBezTo>
                    <a:pt x="3" y="0"/>
                    <a:pt x="5" y="1"/>
                    <a:pt x="7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30" name="Freeform 1155"/>
            <p:cNvSpPr>
              <a:spLocks/>
            </p:cNvSpPr>
            <p:nvPr userDrawn="1"/>
          </p:nvSpPr>
          <p:spPr bwMode="auto">
            <a:xfrm>
              <a:off x="339" y="174"/>
              <a:ext cx="2" cy="4"/>
            </a:xfrm>
            <a:custGeom>
              <a:avLst/>
              <a:gdLst>
                <a:gd name="T0" fmla="*/ 1 w 5"/>
                <a:gd name="T1" fmla="*/ 0 h 8"/>
                <a:gd name="T2" fmla="*/ 1 w 5"/>
                <a:gd name="T3" fmla="*/ 0 h 8"/>
                <a:gd name="T4" fmla="*/ 5 w 5"/>
                <a:gd name="T5" fmla="*/ 3 h 8"/>
                <a:gd name="T6" fmla="*/ 1 w 5"/>
                <a:gd name="T7" fmla="*/ 8 h 8"/>
                <a:gd name="T8" fmla="*/ 0 w 5"/>
                <a:gd name="T9" fmla="*/ 7 h 8"/>
                <a:gd name="T10" fmla="*/ 1 w 5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1" y="0"/>
                  </a:moveTo>
                  <a:lnTo>
                    <a:pt x="1" y="0"/>
                  </a:lnTo>
                  <a:cubicBezTo>
                    <a:pt x="2" y="1"/>
                    <a:pt x="4" y="2"/>
                    <a:pt x="5" y="3"/>
                  </a:cubicBezTo>
                  <a:cubicBezTo>
                    <a:pt x="3" y="5"/>
                    <a:pt x="2" y="7"/>
                    <a:pt x="1" y="8"/>
                  </a:cubicBezTo>
                  <a:lnTo>
                    <a:pt x="0" y="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31" name="Freeform 1156"/>
            <p:cNvSpPr>
              <a:spLocks/>
            </p:cNvSpPr>
            <p:nvPr userDrawn="1"/>
          </p:nvSpPr>
          <p:spPr bwMode="auto">
            <a:xfrm>
              <a:off x="338" y="178"/>
              <a:ext cx="1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1 w 1"/>
                <a:gd name="T5" fmla="*/ 1 h 2"/>
                <a:gd name="T6" fmla="*/ 0 w 1"/>
                <a:gd name="T7" fmla="*/ 2 h 2"/>
                <a:gd name="T8" fmla="*/ 1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32" name="Freeform 1157"/>
            <p:cNvSpPr>
              <a:spLocks/>
            </p:cNvSpPr>
            <p:nvPr userDrawn="1"/>
          </p:nvSpPr>
          <p:spPr bwMode="auto">
            <a:xfrm>
              <a:off x="338" y="178"/>
              <a:ext cx="3" cy="4"/>
            </a:xfrm>
            <a:custGeom>
              <a:avLst/>
              <a:gdLst>
                <a:gd name="T0" fmla="*/ 1 w 7"/>
                <a:gd name="T1" fmla="*/ 3 h 9"/>
                <a:gd name="T2" fmla="*/ 1 w 7"/>
                <a:gd name="T3" fmla="*/ 3 h 9"/>
                <a:gd name="T4" fmla="*/ 3 w 7"/>
                <a:gd name="T5" fmla="*/ 0 h 9"/>
                <a:gd name="T6" fmla="*/ 7 w 7"/>
                <a:gd name="T7" fmla="*/ 5 h 9"/>
                <a:gd name="T8" fmla="*/ 3 w 7"/>
                <a:gd name="T9" fmla="*/ 9 h 9"/>
                <a:gd name="T10" fmla="*/ 0 w 7"/>
                <a:gd name="T11" fmla="*/ 6 h 9"/>
                <a:gd name="T12" fmla="*/ 1 w 7"/>
                <a:gd name="T13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9">
                  <a:moveTo>
                    <a:pt x="1" y="3"/>
                  </a:moveTo>
                  <a:lnTo>
                    <a:pt x="1" y="3"/>
                  </a:lnTo>
                  <a:cubicBezTo>
                    <a:pt x="1" y="2"/>
                    <a:pt x="2" y="1"/>
                    <a:pt x="3" y="0"/>
                  </a:cubicBezTo>
                  <a:cubicBezTo>
                    <a:pt x="4" y="2"/>
                    <a:pt x="6" y="4"/>
                    <a:pt x="7" y="5"/>
                  </a:cubicBezTo>
                  <a:cubicBezTo>
                    <a:pt x="6" y="7"/>
                    <a:pt x="5" y="8"/>
                    <a:pt x="3" y="9"/>
                  </a:cubicBezTo>
                  <a:cubicBezTo>
                    <a:pt x="2" y="8"/>
                    <a:pt x="1" y="7"/>
                    <a:pt x="0" y="6"/>
                  </a:cubicBezTo>
                  <a:lnTo>
                    <a:pt x="1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33" name="Freeform 1158"/>
            <p:cNvSpPr>
              <a:spLocks/>
            </p:cNvSpPr>
            <p:nvPr userDrawn="1"/>
          </p:nvSpPr>
          <p:spPr bwMode="auto">
            <a:xfrm>
              <a:off x="337" y="181"/>
              <a:ext cx="2" cy="4"/>
            </a:xfrm>
            <a:custGeom>
              <a:avLst/>
              <a:gdLst>
                <a:gd name="T0" fmla="*/ 1 w 4"/>
                <a:gd name="T1" fmla="*/ 0 h 7"/>
                <a:gd name="T2" fmla="*/ 1 w 4"/>
                <a:gd name="T3" fmla="*/ 0 h 7"/>
                <a:gd name="T4" fmla="*/ 4 w 4"/>
                <a:gd name="T5" fmla="*/ 3 h 7"/>
                <a:gd name="T6" fmla="*/ 0 w 4"/>
                <a:gd name="T7" fmla="*/ 7 h 7"/>
                <a:gd name="T8" fmla="*/ 1 w 4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1" y="0"/>
                  </a:moveTo>
                  <a:lnTo>
                    <a:pt x="1" y="0"/>
                  </a:lnTo>
                  <a:cubicBezTo>
                    <a:pt x="2" y="1"/>
                    <a:pt x="3" y="2"/>
                    <a:pt x="4" y="3"/>
                  </a:cubicBezTo>
                  <a:cubicBezTo>
                    <a:pt x="2" y="4"/>
                    <a:pt x="1" y="6"/>
                    <a:pt x="0" y="7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34" name="Freeform 1159"/>
            <p:cNvSpPr>
              <a:spLocks/>
            </p:cNvSpPr>
            <p:nvPr userDrawn="1"/>
          </p:nvSpPr>
          <p:spPr bwMode="auto">
            <a:xfrm>
              <a:off x="337" y="185"/>
              <a:ext cx="2" cy="4"/>
            </a:xfrm>
            <a:custGeom>
              <a:avLst/>
              <a:gdLst>
                <a:gd name="T0" fmla="*/ 1 w 5"/>
                <a:gd name="T1" fmla="*/ 1 h 8"/>
                <a:gd name="T2" fmla="*/ 1 w 5"/>
                <a:gd name="T3" fmla="*/ 1 h 8"/>
                <a:gd name="T4" fmla="*/ 2 w 5"/>
                <a:gd name="T5" fmla="*/ 0 h 8"/>
                <a:gd name="T6" fmla="*/ 5 w 5"/>
                <a:gd name="T7" fmla="*/ 5 h 8"/>
                <a:gd name="T8" fmla="*/ 1 w 5"/>
                <a:gd name="T9" fmla="*/ 8 h 8"/>
                <a:gd name="T10" fmla="*/ 1 w 5"/>
                <a:gd name="T11" fmla="*/ 7 h 8"/>
                <a:gd name="T12" fmla="*/ 1 w 5"/>
                <a:gd name="T13" fmla="*/ 7 h 8"/>
                <a:gd name="T14" fmla="*/ 0 w 5"/>
                <a:gd name="T15" fmla="*/ 6 h 8"/>
                <a:gd name="T16" fmla="*/ 1 w 5"/>
                <a:gd name="T17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8">
                  <a:moveTo>
                    <a:pt x="1" y="1"/>
                  </a:moveTo>
                  <a:lnTo>
                    <a:pt x="1" y="1"/>
                  </a:lnTo>
                  <a:lnTo>
                    <a:pt x="2" y="0"/>
                  </a:lnTo>
                  <a:cubicBezTo>
                    <a:pt x="3" y="2"/>
                    <a:pt x="4" y="3"/>
                    <a:pt x="5" y="5"/>
                  </a:cubicBezTo>
                  <a:cubicBezTo>
                    <a:pt x="4" y="6"/>
                    <a:pt x="3" y="7"/>
                    <a:pt x="1" y="8"/>
                  </a:cubicBezTo>
                  <a:lnTo>
                    <a:pt x="1" y="7"/>
                  </a:lnTo>
                  <a:lnTo>
                    <a:pt x="1" y="7"/>
                  </a:lnTo>
                  <a:cubicBezTo>
                    <a:pt x="1" y="7"/>
                    <a:pt x="0" y="7"/>
                    <a:pt x="0" y="6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35" name="Freeform 1160"/>
            <p:cNvSpPr>
              <a:spLocks/>
            </p:cNvSpPr>
            <p:nvPr userDrawn="1"/>
          </p:nvSpPr>
          <p:spPr bwMode="auto">
            <a:xfrm>
              <a:off x="337" y="189"/>
              <a:ext cx="0" cy="1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1 h 2"/>
                <a:gd name="T4" fmla="*/ 0 w 1"/>
                <a:gd name="T5" fmla="*/ 2 h 2"/>
                <a:gd name="T6" fmla="*/ 0 w 1"/>
                <a:gd name="T7" fmla="*/ 0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1"/>
                  </a:lnTo>
                  <a:cubicBezTo>
                    <a:pt x="0" y="1"/>
                    <a:pt x="0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36" name="Freeform 1161"/>
            <p:cNvSpPr>
              <a:spLocks/>
            </p:cNvSpPr>
            <p:nvPr userDrawn="1"/>
          </p:nvSpPr>
          <p:spPr bwMode="auto">
            <a:xfrm>
              <a:off x="342" y="196"/>
              <a:ext cx="3" cy="2"/>
            </a:xfrm>
            <a:custGeom>
              <a:avLst/>
              <a:gdLst>
                <a:gd name="T0" fmla="*/ 0 w 5"/>
                <a:gd name="T1" fmla="*/ 2 h 4"/>
                <a:gd name="T2" fmla="*/ 0 w 5"/>
                <a:gd name="T3" fmla="*/ 2 h 4"/>
                <a:gd name="T4" fmla="*/ 4 w 5"/>
                <a:gd name="T5" fmla="*/ 0 h 4"/>
                <a:gd name="T6" fmla="*/ 5 w 5"/>
                <a:gd name="T7" fmla="*/ 2 h 4"/>
                <a:gd name="T8" fmla="*/ 4 w 5"/>
                <a:gd name="T9" fmla="*/ 4 h 4"/>
                <a:gd name="T10" fmla="*/ 0 w 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0" y="2"/>
                  </a:moveTo>
                  <a:lnTo>
                    <a:pt x="0" y="2"/>
                  </a:lnTo>
                  <a:cubicBezTo>
                    <a:pt x="2" y="2"/>
                    <a:pt x="3" y="1"/>
                    <a:pt x="4" y="0"/>
                  </a:cubicBezTo>
                  <a:lnTo>
                    <a:pt x="5" y="2"/>
                  </a:lnTo>
                  <a:cubicBezTo>
                    <a:pt x="4" y="3"/>
                    <a:pt x="4" y="3"/>
                    <a:pt x="4" y="4"/>
                  </a:cubicBezTo>
                  <a:cubicBezTo>
                    <a:pt x="3" y="3"/>
                    <a:pt x="2" y="3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37" name="Freeform 1162"/>
            <p:cNvSpPr>
              <a:spLocks/>
            </p:cNvSpPr>
            <p:nvPr userDrawn="1"/>
          </p:nvSpPr>
          <p:spPr bwMode="auto">
            <a:xfrm>
              <a:off x="343" y="195"/>
              <a:ext cx="1" cy="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0" y="0"/>
                    <a:pt x="0" y="0"/>
                  </a:cubicBez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38" name="Freeform 1163"/>
            <p:cNvSpPr>
              <a:spLocks/>
            </p:cNvSpPr>
            <p:nvPr userDrawn="1"/>
          </p:nvSpPr>
          <p:spPr bwMode="auto">
            <a:xfrm>
              <a:off x="344" y="193"/>
              <a:ext cx="2" cy="3"/>
            </a:xfrm>
            <a:custGeom>
              <a:avLst/>
              <a:gdLst>
                <a:gd name="T0" fmla="*/ 0 w 6"/>
                <a:gd name="T1" fmla="*/ 3 h 7"/>
                <a:gd name="T2" fmla="*/ 0 w 6"/>
                <a:gd name="T3" fmla="*/ 3 h 7"/>
                <a:gd name="T4" fmla="*/ 6 w 6"/>
                <a:gd name="T5" fmla="*/ 0 h 7"/>
                <a:gd name="T6" fmla="*/ 2 w 6"/>
                <a:gd name="T7" fmla="*/ 7 h 7"/>
                <a:gd name="T8" fmla="*/ 2 w 6"/>
                <a:gd name="T9" fmla="*/ 6 h 7"/>
                <a:gd name="T10" fmla="*/ 2 w 6"/>
                <a:gd name="T11" fmla="*/ 6 h 7"/>
                <a:gd name="T12" fmla="*/ 1 w 6"/>
                <a:gd name="T13" fmla="*/ 5 h 7"/>
                <a:gd name="T14" fmla="*/ 0 w 6"/>
                <a:gd name="T1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7">
                  <a:moveTo>
                    <a:pt x="0" y="3"/>
                  </a:moveTo>
                  <a:lnTo>
                    <a:pt x="0" y="3"/>
                  </a:lnTo>
                  <a:cubicBezTo>
                    <a:pt x="3" y="2"/>
                    <a:pt x="4" y="1"/>
                    <a:pt x="6" y="0"/>
                  </a:cubicBezTo>
                  <a:cubicBezTo>
                    <a:pt x="4" y="2"/>
                    <a:pt x="3" y="5"/>
                    <a:pt x="2" y="7"/>
                  </a:cubicBezTo>
                  <a:lnTo>
                    <a:pt x="2" y="6"/>
                  </a:lnTo>
                  <a:lnTo>
                    <a:pt x="2" y="6"/>
                  </a:lnTo>
                  <a:lnTo>
                    <a:pt x="1" y="5"/>
                  </a:lnTo>
                  <a:cubicBezTo>
                    <a:pt x="1" y="5"/>
                    <a:pt x="1" y="4"/>
                    <a:pt x="0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39" name="Freeform 1164"/>
            <p:cNvSpPr>
              <a:spLocks/>
            </p:cNvSpPr>
            <p:nvPr userDrawn="1"/>
          </p:nvSpPr>
          <p:spPr bwMode="auto">
            <a:xfrm>
              <a:off x="345" y="189"/>
              <a:ext cx="3" cy="4"/>
            </a:xfrm>
            <a:custGeom>
              <a:avLst/>
              <a:gdLst>
                <a:gd name="T0" fmla="*/ 3 w 6"/>
                <a:gd name="T1" fmla="*/ 8 h 9"/>
                <a:gd name="T2" fmla="*/ 3 w 6"/>
                <a:gd name="T3" fmla="*/ 8 h 9"/>
                <a:gd name="T4" fmla="*/ 3 w 6"/>
                <a:gd name="T5" fmla="*/ 9 h 9"/>
                <a:gd name="T6" fmla="*/ 0 w 6"/>
                <a:gd name="T7" fmla="*/ 4 h 9"/>
                <a:gd name="T8" fmla="*/ 4 w 6"/>
                <a:gd name="T9" fmla="*/ 0 h 9"/>
                <a:gd name="T10" fmla="*/ 6 w 6"/>
                <a:gd name="T11" fmla="*/ 3 h 9"/>
                <a:gd name="T12" fmla="*/ 3 w 6"/>
                <a:gd name="T13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3" y="8"/>
                  </a:moveTo>
                  <a:lnTo>
                    <a:pt x="3" y="8"/>
                  </a:lnTo>
                  <a:lnTo>
                    <a:pt x="3" y="9"/>
                  </a:lnTo>
                  <a:cubicBezTo>
                    <a:pt x="2" y="7"/>
                    <a:pt x="1" y="5"/>
                    <a:pt x="0" y="4"/>
                  </a:cubicBezTo>
                  <a:cubicBezTo>
                    <a:pt x="1" y="2"/>
                    <a:pt x="3" y="1"/>
                    <a:pt x="4" y="0"/>
                  </a:cubicBezTo>
                  <a:cubicBezTo>
                    <a:pt x="5" y="1"/>
                    <a:pt x="5" y="2"/>
                    <a:pt x="6" y="3"/>
                  </a:cubicBezTo>
                  <a:cubicBezTo>
                    <a:pt x="5" y="5"/>
                    <a:pt x="4" y="6"/>
                    <a:pt x="3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40" name="Freeform 1165"/>
            <p:cNvSpPr>
              <a:spLocks/>
            </p:cNvSpPr>
            <p:nvPr userDrawn="1"/>
          </p:nvSpPr>
          <p:spPr bwMode="auto">
            <a:xfrm>
              <a:off x="335" y="172"/>
              <a:ext cx="4" cy="14"/>
            </a:xfrm>
            <a:custGeom>
              <a:avLst/>
              <a:gdLst>
                <a:gd name="T0" fmla="*/ 5 w 9"/>
                <a:gd name="T1" fmla="*/ 0 h 32"/>
                <a:gd name="T2" fmla="*/ 5 w 9"/>
                <a:gd name="T3" fmla="*/ 0 h 32"/>
                <a:gd name="T4" fmla="*/ 9 w 9"/>
                <a:gd name="T5" fmla="*/ 1 h 32"/>
                <a:gd name="T6" fmla="*/ 2 w 9"/>
                <a:gd name="T7" fmla="*/ 32 h 32"/>
                <a:gd name="T8" fmla="*/ 2 w 9"/>
                <a:gd name="T9" fmla="*/ 31 h 32"/>
                <a:gd name="T10" fmla="*/ 1 w 9"/>
                <a:gd name="T11" fmla="*/ 32 h 32"/>
                <a:gd name="T12" fmla="*/ 0 w 9"/>
                <a:gd name="T13" fmla="*/ 32 h 32"/>
                <a:gd name="T14" fmla="*/ 5 w 9"/>
                <a:gd name="T1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32">
                  <a:moveTo>
                    <a:pt x="5" y="0"/>
                  </a:moveTo>
                  <a:lnTo>
                    <a:pt x="5" y="0"/>
                  </a:lnTo>
                  <a:cubicBezTo>
                    <a:pt x="6" y="0"/>
                    <a:pt x="8" y="0"/>
                    <a:pt x="9" y="1"/>
                  </a:cubicBezTo>
                  <a:lnTo>
                    <a:pt x="2" y="32"/>
                  </a:lnTo>
                  <a:cubicBezTo>
                    <a:pt x="2" y="32"/>
                    <a:pt x="2" y="32"/>
                    <a:pt x="2" y="31"/>
                  </a:cubicBezTo>
                  <a:lnTo>
                    <a:pt x="1" y="32"/>
                  </a:lnTo>
                  <a:cubicBezTo>
                    <a:pt x="1" y="32"/>
                    <a:pt x="1" y="32"/>
                    <a:pt x="0" y="32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41" name="Freeform 1166"/>
            <p:cNvSpPr>
              <a:spLocks/>
            </p:cNvSpPr>
            <p:nvPr userDrawn="1"/>
          </p:nvSpPr>
          <p:spPr bwMode="auto">
            <a:xfrm>
              <a:off x="339" y="176"/>
              <a:ext cx="4" cy="4"/>
            </a:xfrm>
            <a:custGeom>
              <a:avLst/>
              <a:gdLst>
                <a:gd name="T0" fmla="*/ 4 w 8"/>
                <a:gd name="T1" fmla="*/ 0 h 9"/>
                <a:gd name="T2" fmla="*/ 4 w 8"/>
                <a:gd name="T3" fmla="*/ 0 h 9"/>
                <a:gd name="T4" fmla="*/ 8 w 8"/>
                <a:gd name="T5" fmla="*/ 5 h 9"/>
                <a:gd name="T6" fmla="*/ 5 w 8"/>
                <a:gd name="T7" fmla="*/ 9 h 9"/>
                <a:gd name="T8" fmla="*/ 0 w 8"/>
                <a:gd name="T9" fmla="*/ 5 h 9"/>
                <a:gd name="T10" fmla="*/ 4 w 8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4" y="0"/>
                  </a:moveTo>
                  <a:lnTo>
                    <a:pt x="4" y="0"/>
                  </a:lnTo>
                  <a:cubicBezTo>
                    <a:pt x="6" y="1"/>
                    <a:pt x="7" y="3"/>
                    <a:pt x="8" y="5"/>
                  </a:cubicBezTo>
                  <a:cubicBezTo>
                    <a:pt x="7" y="6"/>
                    <a:pt x="6" y="8"/>
                    <a:pt x="5" y="9"/>
                  </a:cubicBezTo>
                  <a:cubicBezTo>
                    <a:pt x="3" y="8"/>
                    <a:pt x="2" y="6"/>
                    <a:pt x="0" y="5"/>
                  </a:cubicBezTo>
                  <a:cubicBezTo>
                    <a:pt x="2" y="3"/>
                    <a:pt x="3" y="1"/>
                    <a:pt x="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42" name="Freeform 1167"/>
            <p:cNvSpPr>
              <a:spLocks/>
            </p:cNvSpPr>
            <p:nvPr userDrawn="1"/>
          </p:nvSpPr>
          <p:spPr bwMode="auto">
            <a:xfrm>
              <a:off x="343" y="176"/>
              <a:ext cx="4" cy="5"/>
            </a:xfrm>
            <a:custGeom>
              <a:avLst/>
              <a:gdLst>
                <a:gd name="T0" fmla="*/ 4 w 8"/>
                <a:gd name="T1" fmla="*/ 11 h 11"/>
                <a:gd name="T2" fmla="*/ 4 w 8"/>
                <a:gd name="T3" fmla="*/ 11 h 11"/>
                <a:gd name="T4" fmla="*/ 0 w 8"/>
                <a:gd name="T5" fmla="*/ 6 h 11"/>
                <a:gd name="T6" fmla="*/ 4 w 8"/>
                <a:gd name="T7" fmla="*/ 0 h 11"/>
                <a:gd name="T8" fmla="*/ 8 w 8"/>
                <a:gd name="T9" fmla="*/ 5 h 11"/>
                <a:gd name="T10" fmla="*/ 4 w 8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1">
                  <a:moveTo>
                    <a:pt x="4" y="11"/>
                  </a:moveTo>
                  <a:lnTo>
                    <a:pt x="4" y="11"/>
                  </a:lnTo>
                  <a:cubicBezTo>
                    <a:pt x="3" y="9"/>
                    <a:pt x="2" y="7"/>
                    <a:pt x="0" y="6"/>
                  </a:cubicBezTo>
                  <a:cubicBezTo>
                    <a:pt x="2" y="4"/>
                    <a:pt x="3" y="2"/>
                    <a:pt x="4" y="0"/>
                  </a:cubicBezTo>
                  <a:cubicBezTo>
                    <a:pt x="6" y="2"/>
                    <a:pt x="7" y="4"/>
                    <a:pt x="8" y="5"/>
                  </a:cubicBezTo>
                  <a:cubicBezTo>
                    <a:pt x="7" y="7"/>
                    <a:pt x="6" y="9"/>
                    <a:pt x="4" y="1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43" name="Freeform 1168"/>
            <p:cNvSpPr>
              <a:spLocks/>
            </p:cNvSpPr>
            <p:nvPr userDrawn="1"/>
          </p:nvSpPr>
          <p:spPr bwMode="auto">
            <a:xfrm>
              <a:off x="341" y="178"/>
              <a:ext cx="4" cy="5"/>
            </a:xfrm>
            <a:custGeom>
              <a:avLst/>
              <a:gdLst>
                <a:gd name="T0" fmla="*/ 4 w 8"/>
                <a:gd name="T1" fmla="*/ 10 h 10"/>
                <a:gd name="T2" fmla="*/ 4 w 8"/>
                <a:gd name="T3" fmla="*/ 10 h 10"/>
                <a:gd name="T4" fmla="*/ 0 w 8"/>
                <a:gd name="T5" fmla="*/ 5 h 10"/>
                <a:gd name="T6" fmla="*/ 4 w 8"/>
                <a:gd name="T7" fmla="*/ 0 h 10"/>
                <a:gd name="T8" fmla="*/ 8 w 8"/>
                <a:gd name="T9" fmla="*/ 5 h 10"/>
                <a:gd name="T10" fmla="*/ 4 w 8"/>
                <a:gd name="T1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0">
                  <a:moveTo>
                    <a:pt x="4" y="10"/>
                  </a:moveTo>
                  <a:lnTo>
                    <a:pt x="4" y="10"/>
                  </a:lnTo>
                  <a:cubicBezTo>
                    <a:pt x="3" y="8"/>
                    <a:pt x="2" y="7"/>
                    <a:pt x="0" y="5"/>
                  </a:cubicBezTo>
                  <a:cubicBezTo>
                    <a:pt x="2" y="3"/>
                    <a:pt x="3" y="2"/>
                    <a:pt x="4" y="0"/>
                  </a:cubicBezTo>
                  <a:cubicBezTo>
                    <a:pt x="5" y="2"/>
                    <a:pt x="7" y="4"/>
                    <a:pt x="8" y="5"/>
                  </a:cubicBezTo>
                  <a:cubicBezTo>
                    <a:pt x="7" y="7"/>
                    <a:pt x="5" y="8"/>
                    <a:pt x="4" y="1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44" name="Freeform 1169"/>
            <p:cNvSpPr>
              <a:spLocks/>
            </p:cNvSpPr>
            <p:nvPr userDrawn="1"/>
          </p:nvSpPr>
          <p:spPr bwMode="auto">
            <a:xfrm>
              <a:off x="340" y="181"/>
              <a:ext cx="3" cy="4"/>
            </a:xfrm>
            <a:custGeom>
              <a:avLst/>
              <a:gdLst>
                <a:gd name="T0" fmla="*/ 4 w 8"/>
                <a:gd name="T1" fmla="*/ 9 h 9"/>
                <a:gd name="T2" fmla="*/ 4 w 8"/>
                <a:gd name="T3" fmla="*/ 9 h 9"/>
                <a:gd name="T4" fmla="*/ 0 w 8"/>
                <a:gd name="T5" fmla="*/ 4 h 9"/>
                <a:gd name="T6" fmla="*/ 4 w 8"/>
                <a:gd name="T7" fmla="*/ 0 h 9"/>
                <a:gd name="T8" fmla="*/ 8 w 8"/>
                <a:gd name="T9" fmla="*/ 4 h 9"/>
                <a:gd name="T10" fmla="*/ 4 w 8"/>
                <a:gd name="T1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4" y="9"/>
                  </a:moveTo>
                  <a:lnTo>
                    <a:pt x="4" y="9"/>
                  </a:lnTo>
                  <a:cubicBezTo>
                    <a:pt x="2" y="7"/>
                    <a:pt x="1" y="6"/>
                    <a:pt x="0" y="4"/>
                  </a:cubicBezTo>
                  <a:cubicBezTo>
                    <a:pt x="1" y="3"/>
                    <a:pt x="2" y="1"/>
                    <a:pt x="4" y="0"/>
                  </a:cubicBezTo>
                  <a:cubicBezTo>
                    <a:pt x="5" y="1"/>
                    <a:pt x="6" y="3"/>
                    <a:pt x="8" y="4"/>
                  </a:cubicBezTo>
                  <a:cubicBezTo>
                    <a:pt x="6" y="6"/>
                    <a:pt x="5" y="7"/>
                    <a:pt x="4" y="9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45" name="Freeform 1170"/>
            <p:cNvSpPr>
              <a:spLocks/>
            </p:cNvSpPr>
            <p:nvPr userDrawn="1"/>
          </p:nvSpPr>
          <p:spPr bwMode="auto">
            <a:xfrm>
              <a:off x="337" y="183"/>
              <a:ext cx="4" cy="4"/>
            </a:xfrm>
            <a:custGeom>
              <a:avLst/>
              <a:gdLst>
                <a:gd name="T0" fmla="*/ 4 w 8"/>
                <a:gd name="T1" fmla="*/ 8 h 8"/>
                <a:gd name="T2" fmla="*/ 4 w 8"/>
                <a:gd name="T3" fmla="*/ 8 h 8"/>
                <a:gd name="T4" fmla="*/ 0 w 8"/>
                <a:gd name="T5" fmla="*/ 4 h 8"/>
                <a:gd name="T6" fmla="*/ 4 w 8"/>
                <a:gd name="T7" fmla="*/ 0 h 8"/>
                <a:gd name="T8" fmla="*/ 8 w 8"/>
                <a:gd name="T9" fmla="*/ 4 h 8"/>
                <a:gd name="T10" fmla="*/ 4 w 8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8">
                  <a:moveTo>
                    <a:pt x="4" y="8"/>
                  </a:moveTo>
                  <a:lnTo>
                    <a:pt x="4" y="8"/>
                  </a:lnTo>
                  <a:cubicBezTo>
                    <a:pt x="3" y="7"/>
                    <a:pt x="2" y="5"/>
                    <a:pt x="0" y="4"/>
                  </a:cubicBezTo>
                  <a:cubicBezTo>
                    <a:pt x="2" y="2"/>
                    <a:pt x="3" y="1"/>
                    <a:pt x="4" y="0"/>
                  </a:cubicBezTo>
                  <a:cubicBezTo>
                    <a:pt x="6" y="1"/>
                    <a:pt x="7" y="3"/>
                    <a:pt x="8" y="4"/>
                  </a:cubicBezTo>
                  <a:cubicBezTo>
                    <a:pt x="7" y="6"/>
                    <a:pt x="5" y="7"/>
                    <a:pt x="4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46" name="Freeform 1171"/>
            <p:cNvSpPr>
              <a:spLocks/>
            </p:cNvSpPr>
            <p:nvPr userDrawn="1"/>
          </p:nvSpPr>
          <p:spPr bwMode="auto">
            <a:xfrm>
              <a:off x="345" y="178"/>
              <a:ext cx="4" cy="5"/>
            </a:xfrm>
            <a:custGeom>
              <a:avLst/>
              <a:gdLst>
                <a:gd name="T0" fmla="*/ 4 w 8"/>
                <a:gd name="T1" fmla="*/ 11 h 11"/>
                <a:gd name="T2" fmla="*/ 4 w 8"/>
                <a:gd name="T3" fmla="*/ 11 h 11"/>
                <a:gd name="T4" fmla="*/ 0 w 8"/>
                <a:gd name="T5" fmla="*/ 5 h 11"/>
                <a:gd name="T6" fmla="*/ 4 w 8"/>
                <a:gd name="T7" fmla="*/ 0 h 11"/>
                <a:gd name="T8" fmla="*/ 8 w 8"/>
                <a:gd name="T9" fmla="*/ 6 h 11"/>
                <a:gd name="T10" fmla="*/ 4 w 8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1">
                  <a:moveTo>
                    <a:pt x="4" y="11"/>
                  </a:moveTo>
                  <a:lnTo>
                    <a:pt x="4" y="11"/>
                  </a:lnTo>
                  <a:cubicBezTo>
                    <a:pt x="3" y="9"/>
                    <a:pt x="1" y="7"/>
                    <a:pt x="0" y="5"/>
                  </a:cubicBezTo>
                  <a:cubicBezTo>
                    <a:pt x="1" y="4"/>
                    <a:pt x="3" y="2"/>
                    <a:pt x="4" y="0"/>
                  </a:cubicBezTo>
                  <a:cubicBezTo>
                    <a:pt x="5" y="2"/>
                    <a:pt x="6" y="4"/>
                    <a:pt x="8" y="6"/>
                  </a:cubicBezTo>
                  <a:cubicBezTo>
                    <a:pt x="6" y="8"/>
                    <a:pt x="5" y="10"/>
                    <a:pt x="4" y="1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47" name="Freeform 1172"/>
            <p:cNvSpPr>
              <a:spLocks/>
            </p:cNvSpPr>
            <p:nvPr userDrawn="1"/>
          </p:nvSpPr>
          <p:spPr bwMode="auto">
            <a:xfrm>
              <a:off x="344" y="181"/>
              <a:ext cx="3" cy="5"/>
            </a:xfrm>
            <a:custGeom>
              <a:avLst/>
              <a:gdLst>
                <a:gd name="T0" fmla="*/ 4 w 7"/>
                <a:gd name="T1" fmla="*/ 10 h 10"/>
                <a:gd name="T2" fmla="*/ 4 w 7"/>
                <a:gd name="T3" fmla="*/ 10 h 10"/>
                <a:gd name="T4" fmla="*/ 0 w 7"/>
                <a:gd name="T5" fmla="*/ 5 h 10"/>
                <a:gd name="T6" fmla="*/ 3 w 7"/>
                <a:gd name="T7" fmla="*/ 0 h 10"/>
                <a:gd name="T8" fmla="*/ 7 w 7"/>
                <a:gd name="T9" fmla="*/ 6 h 10"/>
                <a:gd name="T10" fmla="*/ 4 w 7"/>
                <a:gd name="T1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0">
                  <a:moveTo>
                    <a:pt x="4" y="10"/>
                  </a:moveTo>
                  <a:lnTo>
                    <a:pt x="4" y="10"/>
                  </a:lnTo>
                  <a:cubicBezTo>
                    <a:pt x="3" y="8"/>
                    <a:pt x="1" y="6"/>
                    <a:pt x="0" y="5"/>
                  </a:cubicBezTo>
                  <a:cubicBezTo>
                    <a:pt x="1" y="3"/>
                    <a:pt x="2" y="2"/>
                    <a:pt x="3" y="0"/>
                  </a:cubicBezTo>
                  <a:cubicBezTo>
                    <a:pt x="5" y="2"/>
                    <a:pt x="6" y="4"/>
                    <a:pt x="7" y="6"/>
                  </a:cubicBezTo>
                  <a:cubicBezTo>
                    <a:pt x="6" y="7"/>
                    <a:pt x="5" y="9"/>
                    <a:pt x="4" y="1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48" name="Freeform 1173"/>
            <p:cNvSpPr>
              <a:spLocks/>
            </p:cNvSpPr>
            <p:nvPr userDrawn="1"/>
          </p:nvSpPr>
          <p:spPr bwMode="auto">
            <a:xfrm>
              <a:off x="341" y="183"/>
              <a:ext cx="4" cy="5"/>
            </a:xfrm>
            <a:custGeom>
              <a:avLst/>
              <a:gdLst>
                <a:gd name="T0" fmla="*/ 4 w 8"/>
                <a:gd name="T1" fmla="*/ 10 h 10"/>
                <a:gd name="T2" fmla="*/ 4 w 8"/>
                <a:gd name="T3" fmla="*/ 10 h 10"/>
                <a:gd name="T4" fmla="*/ 4 w 8"/>
                <a:gd name="T5" fmla="*/ 10 h 10"/>
                <a:gd name="T6" fmla="*/ 4 w 8"/>
                <a:gd name="T7" fmla="*/ 9 h 10"/>
                <a:gd name="T8" fmla="*/ 4 w 8"/>
                <a:gd name="T9" fmla="*/ 9 h 10"/>
                <a:gd name="T10" fmla="*/ 3 w 8"/>
                <a:gd name="T11" fmla="*/ 9 h 10"/>
                <a:gd name="T12" fmla="*/ 0 w 8"/>
                <a:gd name="T13" fmla="*/ 4 h 10"/>
                <a:gd name="T14" fmla="*/ 4 w 8"/>
                <a:gd name="T15" fmla="*/ 0 h 10"/>
                <a:gd name="T16" fmla="*/ 8 w 8"/>
                <a:gd name="T17" fmla="*/ 6 h 10"/>
                <a:gd name="T18" fmla="*/ 4 w 8"/>
                <a:gd name="T1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10">
                  <a:moveTo>
                    <a:pt x="4" y="10"/>
                  </a:moveTo>
                  <a:lnTo>
                    <a:pt x="4" y="10"/>
                  </a:lnTo>
                  <a:lnTo>
                    <a:pt x="4" y="10"/>
                  </a:lnTo>
                  <a:cubicBezTo>
                    <a:pt x="4" y="9"/>
                    <a:pt x="4" y="9"/>
                    <a:pt x="4" y="9"/>
                  </a:cubicBezTo>
                  <a:lnTo>
                    <a:pt x="4" y="9"/>
                  </a:lnTo>
                  <a:cubicBezTo>
                    <a:pt x="4" y="9"/>
                    <a:pt x="4" y="9"/>
                    <a:pt x="3" y="9"/>
                  </a:cubicBezTo>
                  <a:cubicBezTo>
                    <a:pt x="2" y="7"/>
                    <a:pt x="1" y="6"/>
                    <a:pt x="0" y="4"/>
                  </a:cubicBezTo>
                  <a:cubicBezTo>
                    <a:pt x="1" y="3"/>
                    <a:pt x="3" y="2"/>
                    <a:pt x="4" y="0"/>
                  </a:cubicBezTo>
                  <a:cubicBezTo>
                    <a:pt x="6" y="2"/>
                    <a:pt x="7" y="4"/>
                    <a:pt x="8" y="6"/>
                  </a:cubicBezTo>
                  <a:cubicBezTo>
                    <a:pt x="7" y="7"/>
                    <a:pt x="6" y="9"/>
                    <a:pt x="4" y="1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49" name="Freeform 1174"/>
            <p:cNvSpPr>
              <a:spLocks/>
            </p:cNvSpPr>
            <p:nvPr userDrawn="1"/>
          </p:nvSpPr>
          <p:spPr bwMode="auto">
            <a:xfrm>
              <a:off x="340" y="186"/>
              <a:ext cx="2" cy="2"/>
            </a:xfrm>
            <a:custGeom>
              <a:avLst/>
              <a:gdLst>
                <a:gd name="T0" fmla="*/ 6 w 6"/>
                <a:gd name="T1" fmla="*/ 4 h 5"/>
                <a:gd name="T2" fmla="*/ 6 w 6"/>
                <a:gd name="T3" fmla="*/ 4 h 5"/>
                <a:gd name="T4" fmla="*/ 1 w 6"/>
                <a:gd name="T5" fmla="*/ 5 h 5"/>
                <a:gd name="T6" fmla="*/ 0 w 6"/>
                <a:gd name="T7" fmla="*/ 4 h 5"/>
                <a:gd name="T8" fmla="*/ 4 w 6"/>
                <a:gd name="T9" fmla="*/ 0 h 5"/>
                <a:gd name="T10" fmla="*/ 6 w 6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">
                  <a:moveTo>
                    <a:pt x="6" y="4"/>
                  </a:moveTo>
                  <a:lnTo>
                    <a:pt x="6" y="4"/>
                  </a:lnTo>
                  <a:cubicBezTo>
                    <a:pt x="5" y="4"/>
                    <a:pt x="3" y="4"/>
                    <a:pt x="1" y="5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1" y="2"/>
                    <a:pt x="2" y="1"/>
                    <a:pt x="4" y="0"/>
                  </a:cubicBezTo>
                  <a:cubicBezTo>
                    <a:pt x="4" y="1"/>
                    <a:pt x="5" y="2"/>
                    <a:pt x="6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50" name="Freeform 1175"/>
            <p:cNvSpPr>
              <a:spLocks/>
            </p:cNvSpPr>
            <p:nvPr userDrawn="1"/>
          </p:nvSpPr>
          <p:spPr bwMode="auto">
            <a:xfrm>
              <a:off x="343" y="188"/>
              <a:ext cx="0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1 w 1"/>
                <a:gd name="T4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1" y="0"/>
                  </a:cubicBez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51" name="Freeform 1176"/>
            <p:cNvSpPr>
              <a:spLocks/>
            </p:cNvSpPr>
            <p:nvPr userDrawn="1"/>
          </p:nvSpPr>
          <p:spPr bwMode="auto">
            <a:xfrm>
              <a:off x="337" y="187"/>
              <a:ext cx="3" cy="2"/>
            </a:xfrm>
            <a:custGeom>
              <a:avLst/>
              <a:gdLst>
                <a:gd name="T0" fmla="*/ 5 w 5"/>
                <a:gd name="T1" fmla="*/ 2 h 4"/>
                <a:gd name="T2" fmla="*/ 5 w 5"/>
                <a:gd name="T3" fmla="*/ 2 h 4"/>
                <a:gd name="T4" fmla="*/ 1 w 5"/>
                <a:gd name="T5" fmla="*/ 4 h 4"/>
                <a:gd name="T6" fmla="*/ 0 w 5"/>
                <a:gd name="T7" fmla="*/ 4 h 4"/>
                <a:gd name="T8" fmla="*/ 0 w 5"/>
                <a:gd name="T9" fmla="*/ 4 h 4"/>
                <a:gd name="T10" fmla="*/ 4 w 5"/>
                <a:gd name="T11" fmla="*/ 0 h 4"/>
                <a:gd name="T12" fmla="*/ 5 w 5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4">
                  <a:moveTo>
                    <a:pt x="5" y="2"/>
                  </a:moveTo>
                  <a:lnTo>
                    <a:pt x="5" y="2"/>
                  </a:lnTo>
                  <a:cubicBezTo>
                    <a:pt x="4" y="2"/>
                    <a:pt x="3" y="3"/>
                    <a:pt x="1" y="4"/>
                  </a:cubicBezTo>
                  <a:cubicBezTo>
                    <a:pt x="1" y="4"/>
                    <a:pt x="1" y="4"/>
                    <a:pt x="0" y="4"/>
                  </a:cubicBezTo>
                  <a:lnTo>
                    <a:pt x="0" y="4"/>
                  </a:lnTo>
                  <a:cubicBezTo>
                    <a:pt x="1" y="2"/>
                    <a:pt x="3" y="1"/>
                    <a:pt x="4" y="0"/>
                  </a:cubicBezTo>
                  <a:cubicBezTo>
                    <a:pt x="4" y="1"/>
                    <a:pt x="5" y="1"/>
                    <a:pt x="5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52" name="Freeform 1177"/>
            <p:cNvSpPr>
              <a:spLocks/>
            </p:cNvSpPr>
            <p:nvPr userDrawn="1"/>
          </p:nvSpPr>
          <p:spPr bwMode="auto">
            <a:xfrm>
              <a:off x="341" y="191"/>
              <a:ext cx="0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  <a:gd name="T4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53" name="Freeform 1178"/>
            <p:cNvSpPr>
              <a:spLocks/>
            </p:cNvSpPr>
            <p:nvPr userDrawn="1"/>
          </p:nvSpPr>
          <p:spPr bwMode="auto">
            <a:xfrm>
              <a:off x="340" y="192"/>
              <a:ext cx="2" cy="2"/>
            </a:xfrm>
            <a:custGeom>
              <a:avLst/>
              <a:gdLst>
                <a:gd name="T0" fmla="*/ 2 w 5"/>
                <a:gd name="T1" fmla="*/ 3 h 3"/>
                <a:gd name="T2" fmla="*/ 2 w 5"/>
                <a:gd name="T3" fmla="*/ 3 h 3"/>
                <a:gd name="T4" fmla="*/ 0 w 5"/>
                <a:gd name="T5" fmla="*/ 3 h 3"/>
                <a:gd name="T6" fmla="*/ 5 w 5"/>
                <a:gd name="T7" fmla="*/ 0 h 3"/>
                <a:gd name="T8" fmla="*/ 5 w 5"/>
                <a:gd name="T9" fmla="*/ 0 h 3"/>
                <a:gd name="T10" fmla="*/ 2 w 5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2" y="3"/>
                  </a:moveTo>
                  <a:lnTo>
                    <a:pt x="2" y="3"/>
                  </a:lnTo>
                  <a:cubicBezTo>
                    <a:pt x="1" y="3"/>
                    <a:pt x="1" y="3"/>
                    <a:pt x="0" y="3"/>
                  </a:cubicBezTo>
                  <a:cubicBezTo>
                    <a:pt x="2" y="2"/>
                    <a:pt x="3" y="1"/>
                    <a:pt x="5" y="0"/>
                  </a:cubicBezTo>
                  <a:lnTo>
                    <a:pt x="5" y="0"/>
                  </a:lnTo>
                  <a:cubicBezTo>
                    <a:pt x="4" y="1"/>
                    <a:pt x="3" y="2"/>
                    <a:pt x="2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54" name="Freeform 1179"/>
            <p:cNvSpPr>
              <a:spLocks/>
            </p:cNvSpPr>
            <p:nvPr userDrawn="1"/>
          </p:nvSpPr>
          <p:spPr bwMode="auto">
            <a:xfrm>
              <a:off x="345" y="184"/>
              <a:ext cx="4" cy="4"/>
            </a:xfrm>
            <a:custGeom>
              <a:avLst/>
              <a:gdLst>
                <a:gd name="T0" fmla="*/ 3 w 7"/>
                <a:gd name="T1" fmla="*/ 9 h 9"/>
                <a:gd name="T2" fmla="*/ 3 w 7"/>
                <a:gd name="T3" fmla="*/ 9 h 9"/>
                <a:gd name="T4" fmla="*/ 0 w 7"/>
                <a:gd name="T5" fmla="*/ 4 h 9"/>
                <a:gd name="T6" fmla="*/ 4 w 7"/>
                <a:gd name="T7" fmla="*/ 0 h 9"/>
                <a:gd name="T8" fmla="*/ 7 w 7"/>
                <a:gd name="T9" fmla="*/ 4 h 9"/>
                <a:gd name="T10" fmla="*/ 3 w 7"/>
                <a:gd name="T1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9">
                  <a:moveTo>
                    <a:pt x="3" y="9"/>
                  </a:moveTo>
                  <a:lnTo>
                    <a:pt x="3" y="9"/>
                  </a:lnTo>
                  <a:cubicBezTo>
                    <a:pt x="2" y="7"/>
                    <a:pt x="1" y="6"/>
                    <a:pt x="0" y="4"/>
                  </a:cubicBezTo>
                  <a:cubicBezTo>
                    <a:pt x="2" y="3"/>
                    <a:pt x="3" y="1"/>
                    <a:pt x="4" y="0"/>
                  </a:cubicBezTo>
                  <a:cubicBezTo>
                    <a:pt x="5" y="1"/>
                    <a:pt x="6" y="3"/>
                    <a:pt x="7" y="4"/>
                  </a:cubicBezTo>
                  <a:cubicBezTo>
                    <a:pt x="6" y="6"/>
                    <a:pt x="4" y="7"/>
                    <a:pt x="3" y="9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55" name="Freeform 1180"/>
            <p:cNvSpPr>
              <a:spLocks/>
            </p:cNvSpPr>
            <p:nvPr userDrawn="1"/>
          </p:nvSpPr>
          <p:spPr bwMode="auto">
            <a:xfrm>
              <a:off x="344" y="186"/>
              <a:ext cx="3" cy="4"/>
            </a:xfrm>
            <a:custGeom>
              <a:avLst/>
              <a:gdLst>
                <a:gd name="T0" fmla="*/ 3 w 7"/>
                <a:gd name="T1" fmla="*/ 8 h 8"/>
                <a:gd name="T2" fmla="*/ 3 w 7"/>
                <a:gd name="T3" fmla="*/ 8 h 8"/>
                <a:gd name="T4" fmla="*/ 0 w 7"/>
                <a:gd name="T5" fmla="*/ 4 h 8"/>
                <a:gd name="T6" fmla="*/ 4 w 7"/>
                <a:gd name="T7" fmla="*/ 0 h 8"/>
                <a:gd name="T8" fmla="*/ 7 w 7"/>
                <a:gd name="T9" fmla="*/ 4 h 8"/>
                <a:gd name="T10" fmla="*/ 3 w 7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8">
                  <a:moveTo>
                    <a:pt x="3" y="8"/>
                  </a:moveTo>
                  <a:lnTo>
                    <a:pt x="3" y="8"/>
                  </a:lnTo>
                  <a:cubicBezTo>
                    <a:pt x="2" y="7"/>
                    <a:pt x="1" y="5"/>
                    <a:pt x="0" y="4"/>
                  </a:cubicBezTo>
                  <a:cubicBezTo>
                    <a:pt x="1" y="3"/>
                    <a:pt x="2" y="1"/>
                    <a:pt x="4" y="0"/>
                  </a:cubicBezTo>
                  <a:cubicBezTo>
                    <a:pt x="5" y="1"/>
                    <a:pt x="6" y="3"/>
                    <a:pt x="7" y="4"/>
                  </a:cubicBezTo>
                  <a:cubicBezTo>
                    <a:pt x="5" y="6"/>
                    <a:pt x="4" y="7"/>
                    <a:pt x="3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56" name="Freeform 1181"/>
            <p:cNvSpPr>
              <a:spLocks/>
            </p:cNvSpPr>
            <p:nvPr userDrawn="1"/>
          </p:nvSpPr>
          <p:spPr bwMode="auto">
            <a:xfrm>
              <a:off x="341" y="189"/>
              <a:ext cx="4" cy="3"/>
            </a:xfrm>
            <a:custGeom>
              <a:avLst/>
              <a:gdLst>
                <a:gd name="T0" fmla="*/ 3 w 7"/>
                <a:gd name="T1" fmla="*/ 8 h 8"/>
                <a:gd name="T2" fmla="*/ 3 w 7"/>
                <a:gd name="T3" fmla="*/ 8 h 8"/>
                <a:gd name="T4" fmla="*/ 2 w 7"/>
                <a:gd name="T5" fmla="*/ 7 h 8"/>
                <a:gd name="T6" fmla="*/ 4 w 7"/>
                <a:gd name="T7" fmla="*/ 5 h 8"/>
                <a:gd name="T8" fmla="*/ 3 w 7"/>
                <a:gd name="T9" fmla="*/ 5 h 8"/>
                <a:gd name="T10" fmla="*/ 1 w 7"/>
                <a:gd name="T11" fmla="*/ 4 h 8"/>
                <a:gd name="T12" fmla="*/ 0 w 7"/>
                <a:gd name="T13" fmla="*/ 3 h 8"/>
                <a:gd name="T14" fmla="*/ 4 w 7"/>
                <a:gd name="T15" fmla="*/ 0 h 8"/>
                <a:gd name="T16" fmla="*/ 7 w 7"/>
                <a:gd name="T17" fmla="*/ 4 h 8"/>
                <a:gd name="T18" fmla="*/ 3 w 7"/>
                <a:gd name="T1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8">
                  <a:moveTo>
                    <a:pt x="3" y="8"/>
                  </a:moveTo>
                  <a:lnTo>
                    <a:pt x="3" y="8"/>
                  </a:lnTo>
                  <a:lnTo>
                    <a:pt x="2" y="7"/>
                  </a:lnTo>
                  <a:cubicBezTo>
                    <a:pt x="3" y="6"/>
                    <a:pt x="4" y="6"/>
                    <a:pt x="4" y="5"/>
                  </a:cubicBezTo>
                  <a:lnTo>
                    <a:pt x="3" y="5"/>
                  </a:lnTo>
                  <a:cubicBezTo>
                    <a:pt x="3" y="5"/>
                    <a:pt x="2" y="4"/>
                    <a:pt x="1" y="4"/>
                  </a:cubicBezTo>
                  <a:lnTo>
                    <a:pt x="0" y="3"/>
                  </a:lnTo>
                  <a:cubicBezTo>
                    <a:pt x="2" y="2"/>
                    <a:pt x="3" y="1"/>
                    <a:pt x="4" y="0"/>
                  </a:cubicBezTo>
                  <a:cubicBezTo>
                    <a:pt x="5" y="1"/>
                    <a:pt x="6" y="2"/>
                    <a:pt x="7" y="4"/>
                  </a:cubicBezTo>
                  <a:cubicBezTo>
                    <a:pt x="5" y="5"/>
                    <a:pt x="4" y="6"/>
                    <a:pt x="3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57" name="Freeform 1182"/>
            <p:cNvSpPr>
              <a:spLocks/>
            </p:cNvSpPr>
            <p:nvPr userDrawn="1"/>
          </p:nvSpPr>
          <p:spPr bwMode="auto">
            <a:xfrm>
              <a:off x="341" y="193"/>
              <a:ext cx="2" cy="2"/>
            </a:xfrm>
            <a:custGeom>
              <a:avLst/>
              <a:gdLst>
                <a:gd name="T0" fmla="*/ 3 w 5"/>
                <a:gd name="T1" fmla="*/ 0 h 5"/>
                <a:gd name="T2" fmla="*/ 3 w 5"/>
                <a:gd name="T3" fmla="*/ 0 h 5"/>
                <a:gd name="T4" fmla="*/ 5 w 5"/>
                <a:gd name="T5" fmla="*/ 4 h 5"/>
                <a:gd name="T6" fmla="*/ 4 w 5"/>
                <a:gd name="T7" fmla="*/ 5 h 5"/>
                <a:gd name="T8" fmla="*/ 0 w 5"/>
                <a:gd name="T9" fmla="*/ 4 h 5"/>
                <a:gd name="T10" fmla="*/ 0 w 5"/>
                <a:gd name="T11" fmla="*/ 4 h 5"/>
                <a:gd name="T12" fmla="*/ 1 w 5"/>
                <a:gd name="T13" fmla="*/ 2 h 5"/>
                <a:gd name="T14" fmla="*/ 1 w 5"/>
                <a:gd name="T15" fmla="*/ 2 h 5"/>
                <a:gd name="T16" fmla="*/ 3 w 5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5">
                  <a:moveTo>
                    <a:pt x="3" y="0"/>
                  </a:moveTo>
                  <a:lnTo>
                    <a:pt x="3" y="0"/>
                  </a:lnTo>
                  <a:cubicBezTo>
                    <a:pt x="4" y="1"/>
                    <a:pt x="5" y="3"/>
                    <a:pt x="5" y="4"/>
                  </a:cubicBezTo>
                  <a:lnTo>
                    <a:pt x="4" y="5"/>
                  </a:lnTo>
                  <a:cubicBezTo>
                    <a:pt x="3" y="5"/>
                    <a:pt x="1" y="4"/>
                    <a:pt x="0" y="4"/>
                  </a:cubicBezTo>
                  <a:lnTo>
                    <a:pt x="0" y="4"/>
                  </a:lnTo>
                  <a:cubicBezTo>
                    <a:pt x="0" y="4"/>
                    <a:pt x="1" y="3"/>
                    <a:pt x="1" y="2"/>
                  </a:cubicBezTo>
                  <a:lnTo>
                    <a:pt x="1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984" name="Group 1384"/>
          <p:cNvGrpSpPr>
            <a:grpSpLocks/>
          </p:cNvGrpSpPr>
          <p:nvPr userDrawn="1"/>
        </p:nvGrpSpPr>
        <p:grpSpPr bwMode="auto">
          <a:xfrm>
            <a:off x="369888" y="246063"/>
            <a:ext cx="184150" cy="117475"/>
            <a:chOff x="233" y="155"/>
            <a:chExt cx="116" cy="74"/>
          </a:xfrm>
        </p:grpSpPr>
        <p:sp>
          <p:nvSpPr>
            <p:cNvPr id="1558" name="Freeform 1184"/>
            <p:cNvSpPr>
              <a:spLocks/>
            </p:cNvSpPr>
            <p:nvPr userDrawn="1"/>
          </p:nvSpPr>
          <p:spPr bwMode="auto">
            <a:xfrm>
              <a:off x="343" y="191"/>
              <a:ext cx="3" cy="3"/>
            </a:xfrm>
            <a:custGeom>
              <a:avLst/>
              <a:gdLst>
                <a:gd name="T0" fmla="*/ 4 w 7"/>
                <a:gd name="T1" fmla="*/ 0 h 8"/>
                <a:gd name="T2" fmla="*/ 4 w 7"/>
                <a:gd name="T3" fmla="*/ 0 h 8"/>
                <a:gd name="T4" fmla="*/ 7 w 7"/>
                <a:gd name="T5" fmla="*/ 5 h 8"/>
                <a:gd name="T6" fmla="*/ 2 w 7"/>
                <a:gd name="T7" fmla="*/ 8 h 8"/>
                <a:gd name="T8" fmla="*/ 0 w 7"/>
                <a:gd name="T9" fmla="*/ 4 h 8"/>
                <a:gd name="T10" fmla="*/ 4 w 7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8">
                  <a:moveTo>
                    <a:pt x="4" y="0"/>
                  </a:moveTo>
                  <a:lnTo>
                    <a:pt x="4" y="0"/>
                  </a:lnTo>
                  <a:cubicBezTo>
                    <a:pt x="5" y="2"/>
                    <a:pt x="6" y="4"/>
                    <a:pt x="7" y="5"/>
                  </a:cubicBezTo>
                  <a:cubicBezTo>
                    <a:pt x="6" y="6"/>
                    <a:pt x="4" y="7"/>
                    <a:pt x="2" y="8"/>
                  </a:cubicBezTo>
                  <a:cubicBezTo>
                    <a:pt x="1" y="7"/>
                    <a:pt x="1" y="6"/>
                    <a:pt x="0" y="4"/>
                  </a:cubicBezTo>
                  <a:cubicBezTo>
                    <a:pt x="2" y="3"/>
                    <a:pt x="3" y="2"/>
                    <a:pt x="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59" name="Freeform 1185"/>
            <p:cNvSpPr>
              <a:spLocks/>
            </p:cNvSpPr>
            <p:nvPr userDrawn="1"/>
          </p:nvSpPr>
          <p:spPr bwMode="auto">
            <a:xfrm>
              <a:off x="333" y="184"/>
              <a:ext cx="1" cy="2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2 w 2"/>
                <a:gd name="T5" fmla="*/ 1 h 3"/>
                <a:gd name="T6" fmla="*/ 1 w 2"/>
                <a:gd name="T7" fmla="*/ 3 h 3"/>
                <a:gd name="T8" fmla="*/ 0 w 2"/>
                <a:gd name="T9" fmla="*/ 3 h 3"/>
                <a:gd name="T10" fmla="*/ 0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0" y="0"/>
                  </a:lnTo>
                  <a:lnTo>
                    <a:pt x="2" y="1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60" name="Freeform 1186"/>
            <p:cNvSpPr>
              <a:spLocks/>
            </p:cNvSpPr>
            <p:nvPr userDrawn="1"/>
          </p:nvSpPr>
          <p:spPr bwMode="auto">
            <a:xfrm>
              <a:off x="333" y="182"/>
              <a:ext cx="1" cy="2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2 w 2"/>
                <a:gd name="T5" fmla="*/ 1 h 3"/>
                <a:gd name="T6" fmla="*/ 2 w 2"/>
                <a:gd name="T7" fmla="*/ 3 h 3"/>
                <a:gd name="T8" fmla="*/ 0 w 2"/>
                <a:gd name="T9" fmla="*/ 3 h 3"/>
                <a:gd name="T10" fmla="*/ 0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0" y="0"/>
                  </a:lnTo>
                  <a:lnTo>
                    <a:pt x="2" y="1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61" name="Freeform 1187"/>
            <p:cNvSpPr>
              <a:spLocks/>
            </p:cNvSpPr>
            <p:nvPr userDrawn="1"/>
          </p:nvSpPr>
          <p:spPr bwMode="auto">
            <a:xfrm>
              <a:off x="333" y="181"/>
              <a:ext cx="2" cy="1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0 h 3"/>
                <a:gd name="T4" fmla="*/ 3 w 3"/>
                <a:gd name="T5" fmla="*/ 1 h 3"/>
                <a:gd name="T6" fmla="*/ 2 w 3"/>
                <a:gd name="T7" fmla="*/ 3 h 3"/>
                <a:gd name="T8" fmla="*/ 0 w 3"/>
                <a:gd name="T9" fmla="*/ 3 h 3"/>
                <a:gd name="T10" fmla="*/ 0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lnTo>
                    <a:pt x="0" y="0"/>
                  </a:lnTo>
                  <a:lnTo>
                    <a:pt x="3" y="1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62" name="Freeform 1188"/>
            <p:cNvSpPr>
              <a:spLocks/>
            </p:cNvSpPr>
            <p:nvPr userDrawn="1"/>
          </p:nvSpPr>
          <p:spPr bwMode="auto">
            <a:xfrm>
              <a:off x="333" y="179"/>
              <a:ext cx="2" cy="1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3 w 3"/>
                <a:gd name="T5" fmla="*/ 1 h 3"/>
                <a:gd name="T6" fmla="*/ 3 w 3"/>
                <a:gd name="T7" fmla="*/ 3 h 3"/>
                <a:gd name="T8" fmla="*/ 0 w 3"/>
                <a:gd name="T9" fmla="*/ 2 h 3"/>
                <a:gd name="T10" fmla="*/ 1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lnTo>
                    <a:pt x="1" y="0"/>
                  </a:lnTo>
                  <a:lnTo>
                    <a:pt x="3" y="1"/>
                  </a:lnTo>
                  <a:lnTo>
                    <a:pt x="3" y="3"/>
                  </a:ln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63" name="Freeform 1189"/>
            <p:cNvSpPr>
              <a:spLocks/>
            </p:cNvSpPr>
            <p:nvPr userDrawn="1"/>
          </p:nvSpPr>
          <p:spPr bwMode="auto">
            <a:xfrm>
              <a:off x="334" y="177"/>
              <a:ext cx="1" cy="1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0 h 3"/>
                <a:gd name="T4" fmla="*/ 3 w 3"/>
                <a:gd name="T5" fmla="*/ 1 h 3"/>
                <a:gd name="T6" fmla="*/ 2 w 3"/>
                <a:gd name="T7" fmla="*/ 3 h 3"/>
                <a:gd name="T8" fmla="*/ 0 w 3"/>
                <a:gd name="T9" fmla="*/ 2 h 3"/>
                <a:gd name="T10" fmla="*/ 0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lnTo>
                    <a:pt x="0" y="0"/>
                  </a:lnTo>
                  <a:lnTo>
                    <a:pt x="3" y="1"/>
                  </a:lnTo>
                  <a:lnTo>
                    <a:pt x="2" y="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64" name="Freeform 1190"/>
            <p:cNvSpPr>
              <a:spLocks/>
            </p:cNvSpPr>
            <p:nvPr userDrawn="1"/>
          </p:nvSpPr>
          <p:spPr bwMode="auto">
            <a:xfrm>
              <a:off x="334" y="176"/>
              <a:ext cx="1" cy="0"/>
            </a:xfrm>
            <a:custGeom>
              <a:avLst/>
              <a:gdLst>
                <a:gd name="T0" fmla="*/ 0 w 3"/>
                <a:gd name="T1" fmla="*/ 0 h 2"/>
                <a:gd name="T2" fmla="*/ 0 w 3"/>
                <a:gd name="T3" fmla="*/ 0 h 2"/>
                <a:gd name="T4" fmla="*/ 3 w 3"/>
                <a:gd name="T5" fmla="*/ 0 h 2"/>
                <a:gd name="T6" fmla="*/ 3 w 3"/>
                <a:gd name="T7" fmla="*/ 2 h 2"/>
                <a:gd name="T8" fmla="*/ 0 w 3"/>
                <a:gd name="T9" fmla="*/ 1 h 2"/>
                <a:gd name="T10" fmla="*/ 0 w 3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3" y="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65" name="Freeform 1191"/>
            <p:cNvSpPr>
              <a:spLocks/>
            </p:cNvSpPr>
            <p:nvPr userDrawn="1"/>
          </p:nvSpPr>
          <p:spPr bwMode="auto">
            <a:xfrm>
              <a:off x="334" y="174"/>
              <a:ext cx="2" cy="1"/>
            </a:xfrm>
            <a:custGeom>
              <a:avLst/>
              <a:gdLst>
                <a:gd name="T0" fmla="*/ 0 w 4"/>
                <a:gd name="T1" fmla="*/ 0 h 2"/>
                <a:gd name="T2" fmla="*/ 0 w 4"/>
                <a:gd name="T3" fmla="*/ 0 h 2"/>
                <a:gd name="T4" fmla="*/ 4 w 4"/>
                <a:gd name="T5" fmla="*/ 0 h 2"/>
                <a:gd name="T6" fmla="*/ 4 w 4"/>
                <a:gd name="T7" fmla="*/ 2 h 2"/>
                <a:gd name="T8" fmla="*/ 0 w 4"/>
                <a:gd name="T9" fmla="*/ 1 h 2"/>
                <a:gd name="T10" fmla="*/ 0 w 4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2">
                  <a:moveTo>
                    <a:pt x="0" y="0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66" name="Freeform 1192"/>
            <p:cNvSpPr>
              <a:spLocks/>
            </p:cNvSpPr>
            <p:nvPr userDrawn="1"/>
          </p:nvSpPr>
          <p:spPr bwMode="auto">
            <a:xfrm>
              <a:off x="332" y="198"/>
              <a:ext cx="1" cy="1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0 w 2"/>
                <a:gd name="T5" fmla="*/ 0 h 1"/>
                <a:gd name="T6" fmla="*/ 2 w 2"/>
                <a:gd name="T7" fmla="*/ 0 h 1"/>
                <a:gd name="T8" fmla="*/ 1 w 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lnTo>
                    <a:pt x="1" y="1"/>
                  </a:lnTo>
                  <a:cubicBezTo>
                    <a:pt x="1" y="0"/>
                    <a:pt x="0" y="0"/>
                    <a:pt x="0" y="0"/>
                  </a:cubicBezTo>
                  <a:lnTo>
                    <a:pt x="2" y="0"/>
                  </a:ln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67" name="Freeform 1193"/>
            <p:cNvSpPr>
              <a:spLocks/>
            </p:cNvSpPr>
            <p:nvPr userDrawn="1"/>
          </p:nvSpPr>
          <p:spPr bwMode="auto">
            <a:xfrm>
              <a:off x="332" y="199"/>
              <a:ext cx="1" cy="1"/>
            </a:xfrm>
            <a:custGeom>
              <a:avLst/>
              <a:gdLst>
                <a:gd name="T0" fmla="*/ 2 w 2"/>
                <a:gd name="T1" fmla="*/ 2 h 2"/>
                <a:gd name="T2" fmla="*/ 2 w 2"/>
                <a:gd name="T3" fmla="*/ 2 h 2"/>
                <a:gd name="T4" fmla="*/ 0 w 2"/>
                <a:gd name="T5" fmla="*/ 2 h 2"/>
                <a:gd name="T6" fmla="*/ 1 w 2"/>
                <a:gd name="T7" fmla="*/ 0 h 2"/>
                <a:gd name="T8" fmla="*/ 2 w 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2" y="2"/>
                  </a:lnTo>
                  <a:lnTo>
                    <a:pt x="0" y="2"/>
                  </a:lnTo>
                  <a:cubicBezTo>
                    <a:pt x="0" y="1"/>
                    <a:pt x="1" y="1"/>
                    <a:pt x="1" y="0"/>
                  </a:cubicBezTo>
                  <a:cubicBezTo>
                    <a:pt x="1" y="1"/>
                    <a:pt x="1" y="1"/>
                    <a:pt x="2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68" name="Freeform 1194"/>
            <p:cNvSpPr>
              <a:spLocks/>
            </p:cNvSpPr>
            <p:nvPr userDrawn="1"/>
          </p:nvSpPr>
          <p:spPr bwMode="auto">
            <a:xfrm>
              <a:off x="335" y="198"/>
              <a:ext cx="0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0"/>
                    <a:pt x="0" y="0"/>
                  </a:cubicBezTo>
                  <a:lnTo>
                    <a:pt x="1" y="0"/>
                  </a:lnTo>
                  <a:cubicBezTo>
                    <a:pt x="1" y="0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69" name="Freeform 1195"/>
            <p:cNvSpPr>
              <a:spLocks/>
            </p:cNvSpPr>
            <p:nvPr userDrawn="1"/>
          </p:nvSpPr>
          <p:spPr bwMode="auto">
            <a:xfrm>
              <a:off x="334" y="200"/>
              <a:ext cx="1" cy="0"/>
            </a:xfrm>
            <a:custGeom>
              <a:avLst/>
              <a:gdLst>
                <a:gd name="T0" fmla="*/ 2 w 2"/>
                <a:gd name="T1" fmla="*/ 1 h 1"/>
                <a:gd name="T2" fmla="*/ 2 w 2"/>
                <a:gd name="T3" fmla="*/ 1 h 1"/>
                <a:gd name="T4" fmla="*/ 0 w 2"/>
                <a:gd name="T5" fmla="*/ 1 h 1"/>
                <a:gd name="T6" fmla="*/ 1 w 2"/>
                <a:gd name="T7" fmla="*/ 0 h 1"/>
                <a:gd name="T8" fmla="*/ 2 w 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lnTo>
                    <a:pt x="2" y="1"/>
                  </a:lnTo>
                  <a:lnTo>
                    <a:pt x="0" y="1"/>
                  </a:ln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70" name="Freeform 1196"/>
            <p:cNvSpPr>
              <a:spLocks/>
            </p:cNvSpPr>
            <p:nvPr userDrawn="1"/>
          </p:nvSpPr>
          <p:spPr bwMode="auto">
            <a:xfrm>
              <a:off x="337" y="198"/>
              <a:ext cx="0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0"/>
                  </a:cubicBezTo>
                  <a:lnTo>
                    <a:pt x="1" y="0"/>
                  </a:lnTo>
                  <a:cubicBezTo>
                    <a:pt x="1" y="1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71" name="Freeform 1197"/>
            <p:cNvSpPr>
              <a:spLocks/>
            </p:cNvSpPr>
            <p:nvPr userDrawn="1"/>
          </p:nvSpPr>
          <p:spPr bwMode="auto">
            <a:xfrm>
              <a:off x="337" y="200"/>
              <a:ext cx="0" cy="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72" name="Freeform 1198"/>
            <p:cNvSpPr>
              <a:spLocks/>
            </p:cNvSpPr>
            <p:nvPr userDrawn="1"/>
          </p:nvSpPr>
          <p:spPr bwMode="auto">
            <a:xfrm>
              <a:off x="339" y="199"/>
              <a:ext cx="1" cy="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0"/>
                    <a:pt x="0" y="0"/>
                  </a:cubicBezTo>
                  <a:lnTo>
                    <a:pt x="1" y="0"/>
                  </a:lnTo>
                  <a:cubicBezTo>
                    <a:pt x="1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73" name="Freeform 1199"/>
            <p:cNvSpPr>
              <a:spLocks/>
            </p:cNvSpPr>
            <p:nvPr userDrawn="1"/>
          </p:nvSpPr>
          <p:spPr bwMode="auto">
            <a:xfrm>
              <a:off x="339" y="200"/>
              <a:ext cx="0" cy="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74" name="Freeform 1200"/>
            <p:cNvSpPr>
              <a:spLocks/>
            </p:cNvSpPr>
            <p:nvPr userDrawn="1"/>
          </p:nvSpPr>
          <p:spPr bwMode="auto">
            <a:xfrm>
              <a:off x="341" y="199"/>
              <a:ext cx="0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1" y="0"/>
                    <a:pt x="0" y="0"/>
                  </a:cubicBezTo>
                  <a:lnTo>
                    <a:pt x="1" y="0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75" name="Freeform 1201"/>
            <p:cNvSpPr>
              <a:spLocks/>
            </p:cNvSpPr>
            <p:nvPr userDrawn="1"/>
          </p:nvSpPr>
          <p:spPr bwMode="auto">
            <a:xfrm>
              <a:off x="341" y="2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76" name="Freeform 1202"/>
            <p:cNvSpPr>
              <a:spLocks/>
            </p:cNvSpPr>
            <p:nvPr userDrawn="1"/>
          </p:nvSpPr>
          <p:spPr bwMode="auto">
            <a:xfrm>
              <a:off x="333" y="198"/>
              <a:ext cx="1" cy="2"/>
            </a:xfrm>
            <a:custGeom>
              <a:avLst/>
              <a:gdLst>
                <a:gd name="T0" fmla="*/ 2 w 3"/>
                <a:gd name="T1" fmla="*/ 0 h 3"/>
                <a:gd name="T2" fmla="*/ 2 w 3"/>
                <a:gd name="T3" fmla="*/ 0 h 3"/>
                <a:gd name="T4" fmla="*/ 3 w 3"/>
                <a:gd name="T5" fmla="*/ 2 h 3"/>
                <a:gd name="T6" fmla="*/ 2 w 3"/>
                <a:gd name="T7" fmla="*/ 3 h 3"/>
                <a:gd name="T8" fmla="*/ 0 w 3"/>
                <a:gd name="T9" fmla="*/ 2 h 3"/>
                <a:gd name="T10" fmla="*/ 2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lnTo>
                    <a:pt x="2" y="0"/>
                  </a:lnTo>
                  <a:cubicBezTo>
                    <a:pt x="2" y="0"/>
                    <a:pt x="3" y="1"/>
                    <a:pt x="3" y="2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77" name="Freeform 1203"/>
            <p:cNvSpPr>
              <a:spLocks/>
            </p:cNvSpPr>
            <p:nvPr userDrawn="1"/>
          </p:nvSpPr>
          <p:spPr bwMode="auto">
            <a:xfrm>
              <a:off x="335" y="199"/>
              <a:ext cx="2" cy="1"/>
            </a:xfrm>
            <a:custGeom>
              <a:avLst/>
              <a:gdLst>
                <a:gd name="T0" fmla="*/ 2 w 3"/>
                <a:gd name="T1" fmla="*/ 0 h 3"/>
                <a:gd name="T2" fmla="*/ 2 w 3"/>
                <a:gd name="T3" fmla="*/ 0 h 3"/>
                <a:gd name="T4" fmla="*/ 3 w 3"/>
                <a:gd name="T5" fmla="*/ 1 h 3"/>
                <a:gd name="T6" fmla="*/ 2 w 3"/>
                <a:gd name="T7" fmla="*/ 3 h 3"/>
                <a:gd name="T8" fmla="*/ 0 w 3"/>
                <a:gd name="T9" fmla="*/ 1 h 3"/>
                <a:gd name="T10" fmla="*/ 2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lnTo>
                    <a:pt x="2" y="0"/>
                  </a:lnTo>
                  <a:cubicBezTo>
                    <a:pt x="3" y="0"/>
                    <a:pt x="3" y="0"/>
                    <a:pt x="3" y="1"/>
                  </a:cubicBezTo>
                  <a:cubicBezTo>
                    <a:pt x="3" y="2"/>
                    <a:pt x="3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78" name="Freeform 1204"/>
            <p:cNvSpPr>
              <a:spLocks/>
            </p:cNvSpPr>
            <p:nvPr userDrawn="1"/>
          </p:nvSpPr>
          <p:spPr bwMode="auto">
            <a:xfrm>
              <a:off x="337" y="199"/>
              <a:ext cx="2" cy="1"/>
            </a:xfrm>
            <a:custGeom>
              <a:avLst/>
              <a:gdLst>
                <a:gd name="T0" fmla="*/ 2 w 3"/>
                <a:gd name="T1" fmla="*/ 0 h 3"/>
                <a:gd name="T2" fmla="*/ 2 w 3"/>
                <a:gd name="T3" fmla="*/ 0 h 3"/>
                <a:gd name="T4" fmla="*/ 3 w 3"/>
                <a:gd name="T5" fmla="*/ 1 h 3"/>
                <a:gd name="T6" fmla="*/ 2 w 3"/>
                <a:gd name="T7" fmla="*/ 3 h 3"/>
                <a:gd name="T8" fmla="*/ 0 w 3"/>
                <a:gd name="T9" fmla="*/ 1 h 3"/>
                <a:gd name="T10" fmla="*/ 2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lnTo>
                    <a:pt x="2" y="0"/>
                  </a:lnTo>
                  <a:cubicBezTo>
                    <a:pt x="2" y="0"/>
                    <a:pt x="3" y="1"/>
                    <a:pt x="3" y="1"/>
                  </a:cubicBezTo>
                  <a:cubicBezTo>
                    <a:pt x="3" y="2"/>
                    <a:pt x="2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79" name="Freeform 1205"/>
            <p:cNvSpPr>
              <a:spLocks/>
            </p:cNvSpPr>
            <p:nvPr userDrawn="1"/>
          </p:nvSpPr>
          <p:spPr bwMode="auto">
            <a:xfrm>
              <a:off x="340" y="199"/>
              <a:ext cx="1" cy="1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3 w 3"/>
                <a:gd name="T5" fmla="*/ 1 h 3"/>
                <a:gd name="T6" fmla="*/ 1 w 3"/>
                <a:gd name="T7" fmla="*/ 3 h 3"/>
                <a:gd name="T8" fmla="*/ 0 w 3"/>
                <a:gd name="T9" fmla="*/ 1 h 3"/>
                <a:gd name="T10" fmla="*/ 1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lnTo>
                    <a:pt x="1" y="0"/>
                  </a:lnTo>
                  <a:cubicBezTo>
                    <a:pt x="2" y="0"/>
                    <a:pt x="3" y="1"/>
                    <a:pt x="3" y="1"/>
                  </a:cubicBezTo>
                  <a:cubicBezTo>
                    <a:pt x="3" y="2"/>
                    <a:pt x="2" y="3"/>
                    <a:pt x="1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80" name="Freeform 1206"/>
            <p:cNvSpPr>
              <a:spLocks/>
            </p:cNvSpPr>
            <p:nvPr userDrawn="1"/>
          </p:nvSpPr>
          <p:spPr bwMode="auto">
            <a:xfrm>
              <a:off x="341" y="200"/>
              <a:ext cx="2" cy="1"/>
            </a:xfrm>
            <a:custGeom>
              <a:avLst/>
              <a:gdLst>
                <a:gd name="T0" fmla="*/ 2 w 3"/>
                <a:gd name="T1" fmla="*/ 0 h 3"/>
                <a:gd name="T2" fmla="*/ 2 w 3"/>
                <a:gd name="T3" fmla="*/ 0 h 3"/>
                <a:gd name="T4" fmla="*/ 3 w 3"/>
                <a:gd name="T5" fmla="*/ 2 h 3"/>
                <a:gd name="T6" fmla="*/ 2 w 3"/>
                <a:gd name="T7" fmla="*/ 3 h 3"/>
                <a:gd name="T8" fmla="*/ 0 w 3"/>
                <a:gd name="T9" fmla="*/ 2 h 3"/>
                <a:gd name="T10" fmla="*/ 2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lnTo>
                    <a:pt x="2" y="0"/>
                  </a:lnTo>
                  <a:cubicBezTo>
                    <a:pt x="2" y="0"/>
                    <a:pt x="3" y="1"/>
                    <a:pt x="3" y="2"/>
                  </a:cubicBezTo>
                  <a:cubicBezTo>
                    <a:pt x="3" y="2"/>
                    <a:pt x="2" y="3"/>
                    <a:pt x="2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81" name="Freeform 1207"/>
            <p:cNvSpPr>
              <a:spLocks/>
            </p:cNvSpPr>
            <p:nvPr userDrawn="1"/>
          </p:nvSpPr>
          <p:spPr bwMode="auto">
            <a:xfrm>
              <a:off x="341" y="177"/>
              <a:ext cx="1" cy="2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2 w 2"/>
                <a:gd name="T5" fmla="*/ 3 h 5"/>
                <a:gd name="T6" fmla="*/ 1 w 2"/>
                <a:gd name="T7" fmla="*/ 5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lnTo>
                    <a:pt x="2" y="3"/>
                  </a:lnTo>
                  <a:lnTo>
                    <a:pt x="1" y="5"/>
                  </a:lnTo>
                  <a:cubicBezTo>
                    <a:pt x="1" y="3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82" name="Freeform 1208"/>
            <p:cNvSpPr>
              <a:spLocks/>
            </p:cNvSpPr>
            <p:nvPr userDrawn="1"/>
          </p:nvSpPr>
          <p:spPr bwMode="auto">
            <a:xfrm>
              <a:off x="344" y="180"/>
              <a:ext cx="1" cy="1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2 w 2"/>
                <a:gd name="T5" fmla="*/ 2 h 4"/>
                <a:gd name="T6" fmla="*/ 0 w 2"/>
                <a:gd name="T7" fmla="*/ 4 h 4"/>
                <a:gd name="T8" fmla="*/ 0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4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83" name="Freeform 1209"/>
            <p:cNvSpPr>
              <a:spLocks/>
            </p:cNvSpPr>
            <p:nvPr userDrawn="1"/>
          </p:nvSpPr>
          <p:spPr bwMode="auto">
            <a:xfrm>
              <a:off x="346" y="182"/>
              <a:ext cx="1" cy="3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2 w 2"/>
                <a:gd name="T5" fmla="*/ 3 h 5"/>
                <a:gd name="T6" fmla="*/ 0 w 2"/>
                <a:gd name="T7" fmla="*/ 5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lnTo>
                    <a:pt x="2" y="3"/>
                  </a:lnTo>
                  <a:lnTo>
                    <a:pt x="0" y="5"/>
                  </a:lnTo>
                  <a:cubicBezTo>
                    <a:pt x="1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84" name="Freeform 1210"/>
            <p:cNvSpPr>
              <a:spLocks/>
            </p:cNvSpPr>
            <p:nvPr userDrawn="1"/>
          </p:nvSpPr>
          <p:spPr bwMode="auto">
            <a:xfrm>
              <a:off x="347" y="185"/>
              <a:ext cx="1" cy="2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2 w 2"/>
                <a:gd name="T5" fmla="*/ 2 h 4"/>
                <a:gd name="T6" fmla="*/ 0 w 2"/>
                <a:gd name="T7" fmla="*/ 4 h 4"/>
                <a:gd name="T8" fmla="*/ 0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4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85" name="Freeform 1211"/>
            <p:cNvSpPr>
              <a:spLocks/>
            </p:cNvSpPr>
            <p:nvPr userDrawn="1"/>
          </p:nvSpPr>
          <p:spPr bwMode="auto">
            <a:xfrm>
              <a:off x="344" y="185"/>
              <a:ext cx="1" cy="2"/>
            </a:xfrm>
            <a:custGeom>
              <a:avLst/>
              <a:gdLst>
                <a:gd name="T0" fmla="*/ 1 w 2"/>
                <a:gd name="T1" fmla="*/ 0 h 5"/>
                <a:gd name="T2" fmla="*/ 1 w 2"/>
                <a:gd name="T3" fmla="*/ 0 h 5"/>
                <a:gd name="T4" fmla="*/ 2 w 2"/>
                <a:gd name="T5" fmla="*/ 3 h 5"/>
                <a:gd name="T6" fmla="*/ 0 w 2"/>
                <a:gd name="T7" fmla="*/ 5 h 5"/>
                <a:gd name="T8" fmla="*/ 1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1" y="0"/>
                  </a:moveTo>
                  <a:lnTo>
                    <a:pt x="1" y="0"/>
                  </a:lnTo>
                  <a:lnTo>
                    <a:pt x="2" y="3"/>
                  </a:lnTo>
                  <a:lnTo>
                    <a:pt x="0" y="5"/>
                  </a:lnTo>
                  <a:cubicBezTo>
                    <a:pt x="1" y="3"/>
                    <a:pt x="1" y="2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86" name="Freeform 1212"/>
            <p:cNvSpPr>
              <a:spLocks/>
            </p:cNvSpPr>
            <p:nvPr userDrawn="1"/>
          </p:nvSpPr>
          <p:spPr bwMode="auto">
            <a:xfrm>
              <a:off x="340" y="184"/>
              <a:ext cx="1" cy="2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2 w 2"/>
                <a:gd name="T5" fmla="*/ 2 h 4"/>
                <a:gd name="T6" fmla="*/ 0 w 2"/>
                <a:gd name="T7" fmla="*/ 4 h 4"/>
                <a:gd name="T8" fmla="*/ 0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4"/>
                  </a:lnTo>
                  <a:cubicBezTo>
                    <a:pt x="1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87" name="Freeform 1213"/>
            <p:cNvSpPr>
              <a:spLocks/>
            </p:cNvSpPr>
            <p:nvPr userDrawn="1"/>
          </p:nvSpPr>
          <p:spPr bwMode="auto">
            <a:xfrm>
              <a:off x="342" y="182"/>
              <a:ext cx="1" cy="2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2 w 2"/>
                <a:gd name="T5" fmla="*/ 3 h 5"/>
                <a:gd name="T6" fmla="*/ 0 w 2"/>
                <a:gd name="T7" fmla="*/ 5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lnTo>
                    <a:pt x="2" y="3"/>
                  </a:lnTo>
                  <a:lnTo>
                    <a:pt x="0" y="5"/>
                  </a:lnTo>
                  <a:cubicBezTo>
                    <a:pt x="1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88" name="Freeform 1214"/>
            <p:cNvSpPr>
              <a:spLocks/>
            </p:cNvSpPr>
            <p:nvPr userDrawn="1"/>
          </p:nvSpPr>
          <p:spPr bwMode="auto">
            <a:xfrm>
              <a:off x="340" y="180"/>
              <a:ext cx="1" cy="1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2 w 2"/>
                <a:gd name="T5" fmla="*/ 2 h 4"/>
                <a:gd name="T6" fmla="*/ 0 w 2"/>
                <a:gd name="T7" fmla="*/ 4 h 4"/>
                <a:gd name="T8" fmla="*/ 0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4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89" name="Freeform 1215"/>
            <p:cNvSpPr>
              <a:spLocks/>
            </p:cNvSpPr>
            <p:nvPr userDrawn="1"/>
          </p:nvSpPr>
          <p:spPr bwMode="auto">
            <a:xfrm>
              <a:off x="344" y="174"/>
              <a:ext cx="1" cy="2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2 w 2"/>
                <a:gd name="T5" fmla="*/ 2 h 5"/>
                <a:gd name="T6" fmla="*/ 0 w 2"/>
                <a:gd name="T7" fmla="*/ 5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5"/>
                  </a:lnTo>
                  <a:cubicBezTo>
                    <a:pt x="1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90" name="Freeform 1216"/>
            <p:cNvSpPr>
              <a:spLocks/>
            </p:cNvSpPr>
            <p:nvPr userDrawn="1"/>
          </p:nvSpPr>
          <p:spPr bwMode="auto">
            <a:xfrm>
              <a:off x="346" y="177"/>
              <a:ext cx="1" cy="2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2 w 2"/>
                <a:gd name="T5" fmla="*/ 2 h 4"/>
                <a:gd name="T6" fmla="*/ 0 w 2"/>
                <a:gd name="T7" fmla="*/ 4 h 4"/>
                <a:gd name="T8" fmla="*/ 0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4"/>
                  </a:lnTo>
                  <a:cubicBezTo>
                    <a:pt x="1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91" name="Freeform 1217"/>
            <p:cNvSpPr>
              <a:spLocks/>
            </p:cNvSpPr>
            <p:nvPr userDrawn="1"/>
          </p:nvSpPr>
          <p:spPr bwMode="auto">
            <a:xfrm>
              <a:off x="348" y="180"/>
              <a:ext cx="1" cy="2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2 w 2"/>
                <a:gd name="T5" fmla="*/ 2 h 5"/>
                <a:gd name="T6" fmla="*/ 0 w 2"/>
                <a:gd name="T7" fmla="*/ 5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5"/>
                  </a:lnTo>
                  <a:cubicBezTo>
                    <a:pt x="1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92" name="Freeform 1218"/>
            <p:cNvSpPr>
              <a:spLocks/>
            </p:cNvSpPr>
            <p:nvPr userDrawn="1"/>
          </p:nvSpPr>
          <p:spPr bwMode="auto">
            <a:xfrm>
              <a:off x="345" y="187"/>
              <a:ext cx="1" cy="2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2 w 2"/>
                <a:gd name="T5" fmla="*/ 2 h 4"/>
                <a:gd name="T6" fmla="*/ 0 w 2"/>
                <a:gd name="T7" fmla="*/ 4 h 4"/>
                <a:gd name="T8" fmla="*/ 0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4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93" name="Freeform 1219"/>
            <p:cNvSpPr>
              <a:spLocks/>
            </p:cNvSpPr>
            <p:nvPr userDrawn="1"/>
          </p:nvSpPr>
          <p:spPr bwMode="auto">
            <a:xfrm>
              <a:off x="345" y="191"/>
              <a:ext cx="0" cy="3"/>
            </a:xfrm>
            <a:custGeom>
              <a:avLst/>
              <a:gdLst>
                <a:gd name="T0" fmla="*/ 1 w 2"/>
                <a:gd name="T1" fmla="*/ 0 h 5"/>
                <a:gd name="T2" fmla="*/ 1 w 2"/>
                <a:gd name="T3" fmla="*/ 0 h 5"/>
                <a:gd name="T4" fmla="*/ 2 w 2"/>
                <a:gd name="T5" fmla="*/ 3 h 5"/>
                <a:gd name="T6" fmla="*/ 0 w 2"/>
                <a:gd name="T7" fmla="*/ 5 h 5"/>
                <a:gd name="T8" fmla="*/ 1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1" y="0"/>
                  </a:moveTo>
                  <a:lnTo>
                    <a:pt x="1" y="0"/>
                  </a:lnTo>
                  <a:lnTo>
                    <a:pt x="2" y="3"/>
                  </a:lnTo>
                  <a:lnTo>
                    <a:pt x="0" y="5"/>
                  </a:lnTo>
                  <a:cubicBezTo>
                    <a:pt x="1" y="3"/>
                    <a:pt x="1" y="2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94" name="Freeform 1220"/>
            <p:cNvSpPr>
              <a:spLocks/>
            </p:cNvSpPr>
            <p:nvPr userDrawn="1"/>
          </p:nvSpPr>
          <p:spPr bwMode="auto">
            <a:xfrm>
              <a:off x="338" y="186"/>
              <a:ext cx="0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3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95" name="Freeform 1221"/>
            <p:cNvSpPr>
              <a:spLocks/>
            </p:cNvSpPr>
            <p:nvPr userDrawn="1"/>
          </p:nvSpPr>
          <p:spPr bwMode="auto">
            <a:xfrm>
              <a:off x="343" y="189"/>
              <a:ext cx="1" cy="2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2 w 2"/>
                <a:gd name="T5" fmla="*/ 3 h 5"/>
                <a:gd name="T6" fmla="*/ 0 w 2"/>
                <a:gd name="T7" fmla="*/ 5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lnTo>
                    <a:pt x="2" y="3"/>
                  </a:lnTo>
                  <a:lnTo>
                    <a:pt x="0" y="5"/>
                  </a:lnTo>
                  <a:cubicBezTo>
                    <a:pt x="1" y="3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96" name="Freeform 1222"/>
            <p:cNvSpPr>
              <a:spLocks/>
            </p:cNvSpPr>
            <p:nvPr userDrawn="1"/>
          </p:nvSpPr>
          <p:spPr bwMode="auto">
            <a:xfrm>
              <a:off x="339" y="195"/>
              <a:ext cx="5" cy="2"/>
            </a:xfrm>
            <a:custGeom>
              <a:avLst/>
              <a:gdLst>
                <a:gd name="T0" fmla="*/ 11 w 11"/>
                <a:gd name="T1" fmla="*/ 2 h 4"/>
                <a:gd name="T2" fmla="*/ 11 w 11"/>
                <a:gd name="T3" fmla="*/ 2 h 4"/>
                <a:gd name="T4" fmla="*/ 6 w 11"/>
                <a:gd name="T5" fmla="*/ 4 h 4"/>
                <a:gd name="T6" fmla="*/ 0 w 11"/>
                <a:gd name="T7" fmla="*/ 2 h 4"/>
                <a:gd name="T8" fmla="*/ 3 w 11"/>
                <a:gd name="T9" fmla="*/ 0 h 4"/>
                <a:gd name="T10" fmla="*/ 11 w 11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4">
                  <a:moveTo>
                    <a:pt x="11" y="2"/>
                  </a:moveTo>
                  <a:lnTo>
                    <a:pt x="11" y="2"/>
                  </a:lnTo>
                  <a:cubicBezTo>
                    <a:pt x="10" y="3"/>
                    <a:pt x="8" y="3"/>
                    <a:pt x="6" y="4"/>
                  </a:cubicBezTo>
                  <a:cubicBezTo>
                    <a:pt x="4" y="3"/>
                    <a:pt x="2" y="3"/>
                    <a:pt x="0" y="2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6" y="0"/>
                    <a:pt x="9" y="1"/>
                    <a:pt x="11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97" name="Freeform 1223"/>
            <p:cNvSpPr>
              <a:spLocks/>
            </p:cNvSpPr>
            <p:nvPr userDrawn="1"/>
          </p:nvSpPr>
          <p:spPr bwMode="auto">
            <a:xfrm>
              <a:off x="337" y="188"/>
              <a:ext cx="6" cy="3"/>
            </a:xfrm>
            <a:custGeom>
              <a:avLst/>
              <a:gdLst>
                <a:gd name="T0" fmla="*/ 0 w 13"/>
                <a:gd name="T1" fmla="*/ 6 h 7"/>
                <a:gd name="T2" fmla="*/ 0 w 13"/>
                <a:gd name="T3" fmla="*/ 6 h 7"/>
                <a:gd name="T4" fmla="*/ 13 w 13"/>
                <a:gd name="T5" fmla="*/ 0 h 7"/>
                <a:gd name="T6" fmla="*/ 7 w 13"/>
                <a:gd name="T7" fmla="*/ 7 h 7"/>
                <a:gd name="T8" fmla="*/ 4 w 13"/>
                <a:gd name="T9" fmla="*/ 7 h 7"/>
                <a:gd name="T10" fmla="*/ 5 w 13"/>
                <a:gd name="T11" fmla="*/ 5 h 7"/>
                <a:gd name="T12" fmla="*/ 4 w 13"/>
                <a:gd name="T13" fmla="*/ 5 h 7"/>
                <a:gd name="T14" fmla="*/ 0 w 13"/>
                <a:gd name="T15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0" y="6"/>
                  </a:moveTo>
                  <a:lnTo>
                    <a:pt x="0" y="6"/>
                  </a:lnTo>
                  <a:cubicBezTo>
                    <a:pt x="4" y="3"/>
                    <a:pt x="8" y="0"/>
                    <a:pt x="13" y="0"/>
                  </a:cubicBezTo>
                  <a:cubicBezTo>
                    <a:pt x="12" y="2"/>
                    <a:pt x="10" y="5"/>
                    <a:pt x="7" y="7"/>
                  </a:cubicBezTo>
                  <a:cubicBezTo>
                    <a:pt x="6" y="7"/>
                    <a:pt x="5" y="7"/>
                    <a:pt x="4" y="7"/>
                  </a:cubicBezTo>
                  <a:cubicBezTo>
                    <a:pt x="4" y="7"/>
                    <a:pt x="4" y="6"/>
                    <a:pt x="5" y="5"/>
                  </a:cubicBezTo>
                  <a:lnTo>
                    <a:pt x="4" y="5"/>
                  </a:lnTo>
                  <a:cubicBezTo>
                    <a:pt x="4" y="5"/>
                    <a:pt x="2" y="5"/>
                    <a:pt x="0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98" name="Freeform 1224"/>
            <p:cNvSpPr>
              <a:spLocks/>
            </p:cNvSpPr>
            <p:nvPr userDrawn="1"/>
          </p:nvSpPr>
          <p:spPr bwMode="auto">
            <a:xfrm>
              <a:off x="333" y="187"/>
              <a:ext cx="0" cy="2"/>
            </a:xfrm>
            <a:custGeom>
              <a:avLst/>
              <a:gdLst>
                <a:gd name="T0" fmla="*/ 1 w 2"/>
                <a:gd name="T1" fmla="*/ 0 h 5"/>
                <a:gd name="T2" fmla="*/ 1 w 2"/>
                <a:gd name="T3" fmla="*/ 0 h 5"/>
                <a:gd name="T4" fmla="*/ 2 w 2"/>
                <a:gd name="T5" fmla="*/ 3 h 5"/>
                <a:gd name="T6" fmla="*/ 0 w 2"/>
                <a:gd name="T7" fmla="*/ 5 h 5"/>
                <a:gd name="T8" fmla="*/ 0 w 2"/>
                <a:gd name="T9" fmla="*/ 2 h 5"/>
                <a:gd name="T10" fmla="*/ 1 w 2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5">
                  <a:moveTo>
                    <a:pt x="1" y="0"/>
                  </a:moveTo>
                  <a:lnTo>
                    <a:pt x="1" y="0"/>
                  </a:lnTo>
                  <a:cubicBezTo>
                    <a:pt x="2" y="1"/>
                    <a:pt x="2" y="2"/>
                    <a:pt x="2" y="3"/>
                  </a:cubicBezTo>
                  <a:cubicBezTo>
                    <a:pt x="1" y="3"/>
                    <a:pt x="1" y="4"/>
                    <a:pt x="0" y="5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99" name="Freeform 1225"/>
            <p:cNvSpPr>
              <a:spLocks/>
            </p:cNvSpPr>
            <p:nvPr userDrawn="1"/>
          </p:nvSpPr>
          <p:spPr bwMode="auto">
            <a:xfrm>
              <a:off x="335" y="189"/>
              <a:ext cx="2" cy="2"/>
            </a:xfrm>
            <a:custGeom>
              <a:avLst/>
              <a:gdLst>
                <a:gd name="T0" fmla="*/ 4 w 4"/>
                <a:gd name="T1" fmla="*/ 0 h 5"/>
                <a:gd name="T2" fmla="*/ 4 w 4"/>
                <a:gd name="T3" fmla="*/ 0 h 5"/>
                <a:gd name="T4" fmla="*/ 2 w 4"/>
                <a:gd name="T5" fmla="*/ 4 h 5"/>
                <a:gd name="T6" fmla="*/ 0 w 4"/>
                <a:gd name="T7" fmla="*/ 5 h 5"/>
                <a:gd name="T8" fmla="*/ 2 w 4"/>
                <a:gd name="T9" fmla="*/ 1 h 5"/>
                <a:gd name="T10" fmla="*/ 4 w 4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5">
                  <a:moveTo>
                    <a:pt x="4" y="0"/>
                  </a:moveTo>
                  <a:lnTo>
                    <a:pt x="4" y="0"/>
                  </a:lnTo>
                  <a:cubicBezTo>
                    <a:pt x="4" y="1"/>
                    <a:pt x="3" y="3"/>
                    <a:pt x="2" y="4"/>
                  </a:cubicBezTo>
                  <a:cubicBezTo>
                    <a:pt x="2" y="4"/>
                    <a:pt x="1" y="5"/>
                    <a:pt x="0" y="5"/>
                  </a:cubicBezTo>
                  <a:cubicBezTo>
                    <a:pt x="1" y="4"/>
                    <a:pt x="2" y="2"/>
                    <a:pt x="2" y="1"/>
                  </a:cubicBezTo>
                  <a:cubicBezTo>
                    <a:pt x="3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00" name="Freeform 1226"/>
            <p:cNvSpPr>
              <a:spLocks/>
            </p:cNvSpPr>
            <p:nvPr userDrawn="1"/>
          </p:nvSpPr>
          <p:spPr bwMode="auto">
            <a:xfrm>
              <a:off x="337" y="191"/>
              <a:ext cx="5" cy="3"/>
            </a:xfrm>
            <a:custGeom>
              <a:avLst/>
              <a:gdLst>
                <a:gd name="T0" fmla="*/ 4 w 13"/>
                <a:gd name="T1" fmla="*/ 2 h 6"/>
                <a:gd name="T2" fmla="*/ 4 w 13"/>
                <a:gd name="T3" fmla="*/ 2 h 6"/>
                <a:gd name="T4" fmla="*/ 13 w 13"/>
                <a:gd name="T5" fmla="*/ 1 h 6"/>
                <a:gd name="T6" fmla="*/ 6 w 13"/>
                <a:gd name="T7" fmla="*/ 5 h 6"/>
                <a:gd name="T8" fmla="*/ 0 w 13"/>
                <a:gd name="T9" fmla="*/ 6 h 6"/>
                <a:gd name="T10" fmla="*/ 4 w 13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6">
                  <a:moveTo>
                    <a:pt x="4" y="2"/>
                  </a:moveTo>
                  <a:lnTo>
                    <a:pt x="4" y="2"/>
                  </a:lnTo>
                  <a:cubicBezTo>
                    <a:pt x="7" y="1"/>
                    <a:pt x="10" y="0"/>
                    <a:pt x="13" y="1"/>
                  </a:cubicBezTo>
                  <a:cubicBezTo>
                    <a:pt x="11" y="3"/>
                    <a:pt x="9" y="4"/>
                    <a:pt x="6" y="5"/>
                  </a:cubicBezTo>
                  <a:cubicBezTo>
                    <a:pt x="5" y="5"/>
                    <a:pt x="3" y="6"/>
                    <a:pt x="0" y="6"/>
                  </a:cubicBezTo>
                  <a:cubicBezTo>
                    <a:pt x="2" y="5"/>
                    <a:pt x="3" y="3"/>
                    <a:pt x="4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01" name="Freeform 1227"/>
            <p:cNvSpPr>
              <a:spLocks/>
            </p:cNvSpPr>
            <p:nvPr userDrawn="1"/>
          </p:nvSpPr>
          <p:spPr bwMode="auto">
            <a:xfrm>
              <a:off x="332" y="187"/>
              <a:ext cx="3" cy="7"/>
            </a:xfrm>
            <a:custGeom>
              <a:avLst/>
              <a:gdLst>
                <a:gd name="T0" fmla="*/ 1 w 7"/>
                <a:gd name="T1" fmla="*/ 7 h 16"/>
                <a:gd name="T2" fmla="*/ 1 w 7"/>
                <a:gd name="T3" fmla="*/ 7 h 16"/>
                <a:gd name="T4" fmla="*/ 7 w 7"/>
                <a:gd name="T5" fmla="*/ 0 h 16"/>
                <a:gd name="T6" fmla="*/ 4 w 7"/>
                <a:gd name="T7" fmla="*/ 11 h 16"/>
                <a:gd name="T8" fmla="*/ 0 w 7"/>
                <a:gd name="T9" fmla="*/ 16 h 16"/>
                <a:gd name="T10" fmla="*/ 1 w 7"/>
                <a:gd name="T11" fmla="*/ 8 h 16"/>
                <a:gd name="T12" fmla="*/ 1 w 7"/>
                <a:gd name="T13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6">
                  <a:moveTo>
                    <a:pt x="1" y="7"/>
                  </a:moveTo>
                  <a:lnTo>
                    <a:pt x="1" y="7"/>
                  </a:lnTo>
                  <a:cubicBezTo>
                    <a:pt x="3" y="4"/>
                    <a:pt x="5" y="2"/>
                    <a:pt x="7" y="0"/>
                  </a:cubicBezTo>
                  <a:cubicBezTo>
                    <a:pt x="7" y="4"/>
                    <a:pt x="6" y="8"/>
                    <a:pt x="4" y="11"/>
                  </a:cubicBezTo>
                  <a:cubicBezTo>
                    <a:pt x="3" y="13"/>
                    <a:pt x="1" y="14"/>
                    <a:pt x="0" y="16"/>
                  </a:cubicBezTo>
                  <a:cubicBezTo>
                    <a:pt x="1" y="14"/>
                    <a:pt x="1" y="11"/>
                    <a:pt x="1" y="8"/>
                  </a:cubicBezTo>
                  <a:cubicBezTo>
                    <a:pt x="1" y="8"/>
                    <a:pt x="1" y="7"/>
                    <a:pt x="1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02" name="Freeform 1228"/>
            <p:cNvSpPr>
              <a:spLocks/>
            </p:cNvSpPr>
            <p:nvPr userDrawn="1"/>
          </p:nvSpPr>
          <p:spPr bwMode="auto">
            <a:xfrm>
              <a:off x="333" y="194"/>
              <a:ext cx="8" cy="2"/>
            </a:xfrm>
            <a:custGeom>
              <a:avLst/>
              <a:gdLst>
                <a:gd name="T0" fmla="*/ 16 w 16"/>
                <a:gd name="T1" fmla="*/ 1 h 5"/>
                <a:gd name="T2" fmla="*/ 16 w 16"/>
                <a:gd name="T3" fmla="*/ 1 h 5"/>
                <a:gd name="T4" fmla="*/ 9 w 16"/>
                <a:gd name="T5" fmla="*/ 5 h 5"/>
                <a:gd name="T6" fmla="*/ 0 w 16"/>
                <a:gd name="T7" fmla="*/ 5 h 5"/>
                <a:gd name="T8" fmla="*/ 16 w 16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5">
                  <a:moveTo>
                    <a:pt x="16" y="1"/>
                  </a:moveTo>
                  <a:lnTo>
                    <a:pt x="16" y="1"/>
                  </a:lnTo>
                  <a:cubicBezTo>
                    <a:pt x="14" y="3"/>
                    <a:pt x="12" y="4"/>
                    <a:pt x="9" y="5"/>
                  </a:cubicBezTo>
                  <a:cubicBezTo>
                    <a:pt x="6" y="5"/>
                    <a:pt x="3" y="5"/>
                    <a:pt x="0" y="5"/>
                  </a:cubicBezTo>
                  <a:cubicBezTo>
                    <a:pt x="5" y="1"/>
                    <a:pt x="11" y="0"/>
                    <a:pt x="16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03" name="Freeform 1229"/>
            <p:cNvSpPr>
              <a:spLocks/>
            </p:cNvSpPr>
            <p:nvPr userDrawn="1"/>
          </p:nvSpPr>
          <p:spPr bwMode="auto">
            <a:xfrm>
              <a:off x="332" y="191"/>
              <a:ext cx="6" cy="4"/>
            </a:xfrm>
            <a:custGeom>
              <a:avLst/>
              <a:gdLst>
                <a:gd name="T0" fmla="*/ 14 w 14"/>
                <a:gd name="T1" fmla="*/ 0 h 11"/>
                <a:gd name="T2" fmla="*/ 14 w 14"/>
                <a:gd name="T3" fmla="*/ 0 h 11"/>
                <a:gd name="T4" fmla="*/ 0 w 14"/>
                <a:gd name="T5" fmla="*/ 11 h 11"/>
                <a:gd name="T6" fmla="*/ 14 w 14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1">
                  <a:moveTo>
                    <a:pt x="14" y="0"/>
                  </a:moveTo>
                  <a:lnTo>
                    <a:pt x="14" y="0"/>
                  </a:lnTo>
                  <a:cubicBezTo>
                    <a:pt x="12" y="6"/>
                    <a:pt x="5" y="10"/>
                    <a:pt x="0" y="11"/>
                  </a:cubicBezTo>
                  <a:cubicBezTo>
                    <a:pt x="2" y="6"/>
                    <a:pt x="8" y="1"/>
                    <a:pt x="1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04" name="Freeform 1230"/>
            <p:cNvSpPr>
              <a:spLocks/>
            </p:cNvSpPr>
            <p:nvPr userDrawn="1"/>
          </p:nvSpPr>
          <p:spPr bwMode="auto">
            <a:xfrm>
              <a:off x="319" y="200"/>
              <a:ext cx="0" cy="1"/>
            </a:xfrm>
            <a:custGeom>
              <a:avLst/>
              <a:gdLst>
                <a:gd name="T0" fmla="*/ 0 h 2"/>
                <a:gd name="T1" fmla="*/ 0 h 2"/>
                <a:gd name="T2" fmla="*/ 1 h 2"/>
                <a:gd name="T3" fmla="*/ 2 h 2"/>
                <a:gd name="T4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0"/>
                  </a:ln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05" name="Freeform 1231"/>
            <p:cNvSpPr>
              <a:spLocks/>
            </p:cNvSpPr>
            <p:nvPr userDrawn="1"/>
          </p:nvSpPr>
          <p:spPr bwMode="auto">
            <a:xfrm>
              <a:off x="328" y="186"/>
              <a:ext cx="0" cy="1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2 h 2"/>
                <a:gd name="T4" fmla="*/ 0 w 1"/>
                <a:gd name="T5" fmla="*/ 0 h 2"/>
                <a:gd name="T6" fmla="*/ 1 w 1"/>
                <a:gd name="T7" fmla="*/ 0 h 2"/>
                <a:gd name="T8" fmla="*/ 1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lnTo>
                    <a:pt x="1" y="2"/>
                  </a:lnTo>
                  <a:lnTo>
                    <a:pt x="0" y="0"/>
                  </a:lnTo>
                  <a:lnTo>
                    <a:pt x="1" y="0"/>
                  </a:lnTo>
                  <a:cubicBezTo>
                    <a:pt x="1" y="0"/>
                    <a:pt x="1" y="1"/>
                    <a:pt x="1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06" name="Freeform 1232"/>
            <p:cNvSpPr>
              <a:spLocks/>
            </p:cNvSpPr>
            <p:nvPr userDrawn="1"/>
          </p:nvSpPr>
          <p:spPr bwMode="auto">
            <a:xfrm>
              <a:off x="313" y="186"/>
              <a:ext cx="2" cy="4"/>
            </a:xfrm>
            <a:custGeom>
              <a:avLst/>
              <a:gdLst>
                <a:gd name="T0" fmla="*/ 0 w 4"/>
                <a:gd name="T1" fmla="*/ 2 h 7"/>
                <a:gd name="T2" fmla="*/ 0 w 4"/>
                <a:gd name="T3" fmla="*/ 2 h 7"/>
                <a:gd name="T4" fmla="*/ 0 w 4"/>
                <a:gd name="T5" fmla="*/ 0 h 7"/>
                <a:gd name="T6" fmla="*/ 0 w 4"/>
                <a:gd name="T7" fmla="*/ 0 h 7"/>
                <a:gd name="T8" fmla="*/ 4 w 4"/>
                <a:gd name="T9" fmla="*/ 4 h 7"/>
                <a:gd name="T10" fmla="*/ 2 w 4"/>
                <a:gd name="T11" fmla="*/ 7 h 7"/>
                <a:gd name="T12" fmla="*/ 0 w 4"/>
                <a:gd name="T1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7">
                  <a:moveTo>
                    <a:pt x="0" y="2"/>
                  </a:moveTo>
                  <a:lnTo>
                    <a:pt x="0" y="2"/>
                  </a:lnTo>
                  <a:cubicBezTo>
                    <a:pt x="0" y="1"/>
                    <a:pt x="0" y="1"/>
                    <a:pt x="0" y="0"/>
                  </a:cubicBezTo>
                  <a:lnTo>
                    <a:pt x="0" y="0"/>
                  </a:lnTo>
                  <a:cubicBezTo>
                    <a:pt x="1" y="2"/>
                    <a:pt x="3" y="3"/>
                    <a:pt x="4" y="4"/>
                  </a:cubicBezTo>
                  <a:cubicBezTo>
                    <a:pt x="3" y="5"/>
                    <a:pt x="3" y="6"/>
                    <a:pt x="2" y="7"/>
                  </a:cubicBezTo>
                  <a:cubicBezTo>
                    <a:pt x="2" y="5"/>
                    <a:pt x="1" y="3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07" name="Freeform 1233"/>
            <p:cNvSpPr>
              <a:spLocks/>
            </p:cNvSpPr>
            <p:nvPr userDrawn="1"/>
          </p:nvSpPr>
          <p:spPr bwMode="auto">
            <a:xfrm>
              <a:off x="312" y="181"/>
              <a:ext cx="3" cy="5"/>
            </a:xfrm>
            <a:custGeom>
              <a:avLst/>
              <a:gdLst>
                <a:gd name="T0" fmla="*/ 1 w 5"/>
                <a:gd name="T1" fmla="*/ 9 h 10"/>
                <a:gd name="T2" fmla="*/ 1 w 5"/>
                <a:gd name="T3" fmla="*/ 9 h 10"/>
                <a:gd name="T4" fmla="*/ 0 w 5"/>
                <a:gd name="T5" fmla="*/ 3 h 10"/>
                <a:gd name="T6" fmla="*/ 1 w 5"/>
                <a:gd name="T7" fmla="*/ 0 h 10"/>
                <a:gd name="T8" fmla="*/ 5 w 5"/>
                <a:gd name="T9" fmla="*/ 5 h 10"/>
                <a:gd name="T10" fmla="*/ 2 w 5"/>
                <a:gd name="T11" fmla="*/ 10 h 10"/>
                <a:gd name="T12" fmla="*/ 1 w 5"/>
                <a:gd name="T13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0">
                  <a:moveTo>
                    <a:pt x="1" y="9"/>
                  </a:moveTo>
                  <a:lnTo>
                    <a:pt x="1" y="9"/>
                  </a:lnTo>
                  <a:cubicBezTo>
                    <a:pt x="1" y="7"/>
                    <a:pt x="0" y="5"/>
                    <a:pt x="0" y="3"/>
                  </a:cubicBezTo>
                  <a:lnTo>
                    <a:pt x="1" y="0"/>
                  </a:lnTo>
                  <a:cubicBezTo>
                    <a:pt x="3" y="2"/>
                    <a:pt x="4" y="3"/>
                    <a:pt x="5" y="5"/>
                  </a:cubicBezTo>
                  <a:cubicBezTo>
                    <a:pt x="4" y="6"/>
                    <a:pt x="3" y="8"/>
                    <a:pt x="2" y="10"/>
                  </a:cubicBezTo>
                  <a:lnTo>
                    <a:pt x="1" y="9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08" name="Freeform 1234"/>
            <p:cNvSpPr>
              <a:spLocks/>
            </p:cNvSpPr>
            <p:nvPr userDrawn="1"/>
          </p:nvSpPr>
          <p:spPr bwMode="auto">
            <a:xfrm>
              <a:off x="312" y="181"/>
              <a:ext cx="1" cy="1"/>
            </a:xfrm>
            <a:custGeom>
              <a:avLst/>
              <a:gdLst>
                <a:gd name="T0" fmla="*/ 0 w 1"/>
                <a:gd name="T1" fmla="*/ 3 h 3"/>
                <a:gd name="T2" fmla="*/ 0 w 1"/>
                <a:gd name="T3" fmla="*/ 3 h 3"/>
                <a:gd name="T4" fmla="*/ 0 w 1"/>
                <a:gd name="T5" fmla="*/ 0 h 3"/>
                <a:gd name="T6" fmla="*/ 1 w 1"/>
                <a:gd name="T7" fmla="*/ 1 h 3"/>
                <a:gd name="T8" fmla="*/ 0 w 1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3"/>
                  </a:moveTo>
                  <a:lnTo>
                    <a:pt x="0" y="3"/>
                  </a:lnTo>
                  <a:cubicBezTo>
                    <a:pt x="0" y="2"/>
                    <a:pt x="0" y="1"/>
                    <a:pt x="0" y="0"/>
                  </a:cubicBezTo>
                  <a:lnTo>
                    <a:pt x="1" y="1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09" name="Freeform 1235"/>
            <p:cNvSpPr>
              <a:spLocks/>
            </p:cNvSpPr>
            <p:nvPr userDrawn="1"/>
          </p:nvSpPr>
          <p:spPr bwMode="auto">
            <a:xfrm>
              <a:off x="312" y="177"/>
              <a:ext cx="3" cy="4"/>
            </a:xfrm>
            <a:custGeom>
              <a:avLst/>
              <a:gdLst>
                <a:gd name="T0" fmla="*/ 0 w 5"/>
                <a:gd name="T1" fmla="*/ 7 h 8"/>
                <a:gd name="T2" fmla="*/ 0 w 5"/>
                <a:gd name="T3" fmla="*/ 7 h 8"/>
                <a:gd name="T4" fmla="*/ 4 w 5"/>
                <a:gd name="T5" fmla="*/ 0 h 8"/>
                <a:gd name="T6" fmla="*/ 5 w 5"/>
                <a:gd name="T7" fmla="*/ 2 h 8"/>
                <a:gd name="T8" fmla="*/ 1 w 5"/>
                <a:gd name="T9" fmla="*/ 8 h 8"/>
                <a:gd name="T10" fmla="*/ 0 w 5"/>
                <a:gd name="T11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0" y="7"/>
                  </a:moveTo>
                  <a:lnTo>
                    <a:pt x="0" y="7"/>
                  </a:lnTo>
                  <a:cubicBezTo>
                    <a:pt x="1" y="4"/>
                    <a:pt x="2" y="2"/>
                    <a:pt x="4" y="0"/>
                  </a:cubicBezTo>
                  <a:cubicBezTo>
                    <a:pt x="4" y="1"/>
                    <a:pt x="5" y="2"/>
                    <a:pt x="5" y="2"/>
                  </a:cubicBezTo>
                  <a:cubicBezTo>
                    <a:pt x="4" y="4"/>
                    <a:pt x="3" y="6"/>
                    <a:pt x="1" y="8"/>
                  </a:cubicBezTo>
                  <a:lnTo>
                    <a:pt x="0" y="7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10" name="Freeform 1236"/>
            <p:cNvSpPr>
              <a:spLocks/>
            </p:cNvSpPr>
            <p:nvPr userDrawn="1"/>
          </p:nvSpPr>
          <p:spPr bwMode="auto">
            <a:xfrm>
              <a:off x="314" y="175"/>
              <a:ext cx="3" cy="2"/>
            </a:xfrm>
            <a:custGeom>
              <a:avLst/>
              <a:gdLst>
                <a:gd name="T0" fmla="*/ 0 w 6"/>
                <a:gd name="T1" fmla="*/ 3 h 5"/>
                <a:gd name="T2" fmla="*/ 0 w 6"/>
                <a:gd name="T3" fmla="*/ 3 h 5"/>
                <a:gd name="T4" fmla="*/ 1 w 6"/>
                <a:gd name="T5" fmla="*/ 3 h 5"/>
                <a:gd name="T6" fmla="*/ 6 w 6"/>
                <a:gd name="T7" fmla="*/ 0 h 5"/>
                <a:gd name="T8" fmla="*/ 6 w 6"/>
                <a:gd name="T9" fmla="*/ 0 h 5"/>
                <a:gd name="T10" fmla="*/ 2 w 6"/>
                <a:gd name="T11" fmla="*/ 5 h 5"/>
                <a:gd name="T12" fmla="*/ 0 w 6"/>
                <a:gd name="T13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0" y="3"/>
                  </a:moveTo>
                  <a:lnTo>
                    <a:pt x="0" y="3"/>
                  </a:lnTo>
                  <a:cubicBezTo>
                    <a:pt x="0" y="3"/>
                    <a:pt x="1" y="3"/>
                    <a:pt x="1" y="3"/>
                  </a:cubicBezTo>
                  <a:cubicBezTo>
                    <a:pt x="2" y="2"/>
                    <a:pt x="4" y="1"/>
                    <a:pt x="6" y="0"/>
                  </a:cubicBezTo>
                  <a:lnTo>
                    <a:pt x="6" y="0"/>
                  </a:lnTo>
                  <a:cubicBezTo>
                    <a:pt x="4" y="2"/>
                    <a:pt x="3" y="4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11" name="Freeform 1237"/>
            <p:cNvSpPr>
              <a:spLocks/>
            </p:cNvSpPr>
            <p:nvPr userDrawn="1"/>
          </p:nvSpPr>
          <p:spPr bwMode="auto">
            <a:xfrm>
              <a:off x="317" y="175"/>
              <a:ext cx="0" cy="0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1 w 1"/>
                <a:gd name="T5" fmla="*/ 0 h 1"/>
                <a:gd name="T6" fmla="*/ 0 w 1"/>
                <a:gd name="T7" fmla="*/ 1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12" name="Freeform 1238"/>
            <p:cNvSpPr>
              <a:spLocks/>
            </p:cNvSpPr>
            <p:nvPr userDrawn="1"/>
          </p:nvSpPr>
          <p:spPr bwMode="auto">
            <a:xfrm>
              <a:off x="317" y="174"/>
              <a:ext cx="4" cy="4"/>
            </a:xfrm>
            <a:custGeom>
              <a:avLst/>
              <a:gdLst>
                <a:gd name="T0" fmla="*/ 2 w 8"/>
                <a:gd name="T1" fmla="*/ 1 h 9"/>
                <a:gd name="T2" fmla="*/ 2 w 8"/>
                <a:gd name="T3" fmla="*/ 1 h 9"/>
                <a:gd name="T4" fmla="*/ 5 w 8"/>
                <a:gd name="T5" fmla="*/ 0 h 9"/>
                <a:gd name="T6" fmla="*/ 8 w 8"/>
                <a:gd name="T7" fmla="*/ 4 h 9"/>
                <a:gd name="T8" fmla="*/ 4 w 8"/>
                <a:gd name="T9" fmla="*/ 9 h 9"/>
                <a:gd name="T10" fmla="*/ 0 w 8"/>
                <a:gd name="T11" fmla="*/ 3 h 9"/>
                <a:gd name="T12" fmla="*/ 2 w 8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9">
                  <a:moveTo>
                    <a:pt x="2" y="1"/>
                  </a:moveTo>
                  <a:lnTo>
                    <a:pt x="2" y="1"/>
                  </a:lnTo>
                  <a:cubicBezTo>
                    <a:pt x="3" y="1"/>
                    <a:pt x="4" y="0"/>
                    <a:pt x="5" y="0"/>
                  </a:cubicBezTo>
                  <a:cubicBezTo>
                    <a:pt x="5" y="1"/>
                    <a:pt x="6" y="2"/>
                    <a:pt x="8" y="4"/>
                  </a:cubicBezTo>
                  <a:cubicBezTo>
                    <a:pt x="6" y="6"/>
                    <a:pt x="5" y="7"/>
                    <a:pt x="4" y="9"/>
                  </a:cubicBezTo>
                  <a:cubicBezTo>
                    <a:pt x="2" y="7"/>
                    <a:pt x="1" y="5"/>
                    <a:pt x="0" y="3"/>
                  </a:cubicBezTo>
                  <a:cubicBezTo>
                    <a:pt x="1" y="3"/>
                    <a:pt x="1" y="2"/>
                    <a:pt x="2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13" name="Freeform 1239"/>
            <p:cNvSpPr>
              <a:spLocks/>
            </p:cNvSpPr>
            <p:nvPr userDrawn="1"/>
          </p:nvSpPr>
          <p:spPr bwMode="auto">
            <a:xfrm>
              <a:off x="320" y="173"/>
              <a:ext cx="3" cy="2"/>
            </a:xfrm>
            <a:custGeom>
              <a:avLst/>
              <a:gdLst>
                <a:gd name="T0" fmla="*/ 0 w 7"/>
                <a:gd name="T1" fmla="*/ 2 h 5"/>
                <a:gd name="T2" fmla="*/ 0 w 7"/>
                <a:gd name="T3" fmla="*/ 2 h 5"/>
                <a:gd name="T4" fmla="*/ 7 w 7"/>
                <a:gd name="T5" fmla="*/ 0 h 5"/>
                <a:gd name="T6" fmla="*/ 7 w 7"/>
                <a:gd name="T7" fmla="*/ 2 h 5"/>
                <a:gd name="T8" fmla="*/ 3 w 7"/>
                <a:gd name="T9" fmla="*/ 5 h 5"/>
                <a:gd name="T10" fmla="*/ 0 w 7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0" y="2"/>
                  </a:moveTo>
                  <a:lnTo>
                    <a:pt x="0" y="2"/>
                  </a:lnTo>
                  <a:cubicBezTo>
                    <a:pt x="3" y="1"/>
                    <a:pt x="5" y="0"/>
                    <a:pt x="7" y="0"/>
                  </a:cubicBezTo>
                  <a:lnTo>
                    <a:pt x="7" y="2"/>
                  </a:lnTo>
                  <a:cubicBezTo>
                    <a:pt x="6" y="3"/>
                    <a:pt x="4" y="4"/>
                    <a:pt x="3" y="5"/>
                  </a:cubicBezTo>
                  <a:cubicBezTo>
                    <a:pt x="2" y="4"/>
                    <a:pt x="1" y="3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14" name="Freeform 1240"/>
            <p:cNvSpPr>
              <a:spLocks/>
            </p:cNvSpPr>
            <p:nvPr userDrawn="1"/>
          </p:nvSpPr>
          <p:spPr bwMode="auto">
            <a:xfrm>
              <a:off x="321" y="174"/>
              <a:ext cx="3" cy="4"/>
            </a:xfrm>
            <a:custGeom>
              <a:avLst/>
              <a:gdLst>
                <a:gd name="T0" fmla="*/ 3 w 5"/>
                <a:gd name="T1" fmla="*/ 0 h 8"/>
                <a:gd name="T2" fmla="*/ 3 w 5"/>
                <a:gd name="T3" fmla="*/ 0 h 8"/>
                <a:gd name="T4" fmla="*/ 5 w 5"/>
                <a:gd name="T5" fmla="*/ 7 h 8"/>
                <a:gd name="T6" fmla="*/ 4 w 5"/>
                <a:gd name="T7" fmla="*/ 8 h 8"/>
                <a:gd name="T8" fmla="*/ 0 w 5"/>
                <a:gd name="T9" fmla="*/ 3 h 8"/>
                <a:gd name="T10" fmla="*/ 3 w 5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3" y="0"/>
                  </a:moveTo>
                  <a:lnTo>
                    <a:pt x="3" y="0"/>
                  </a:lnTo>
                  <a:lnTo>
                    <a:pt x="5" y="7"/>
                  </a:lnTo>
                  <a:lnTo>
                    <a:pt x="4" y="8"/>
                  </a:lnTo>
                  <a:cubicBezTo>
                    <a:pt x="2" y="7"/>
                    <a:pt x="1" y="5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15" name="Freeform 1241"/>
            <p:cNvSpPr>
              <a:spLocks/>
            </p:cNvSpPr>
            <p:nvPr userDrawn="1"/>
          </p:nvSpPr>
          <p:spPr bwMode="auto">
            <a:xfrm>
              <a:off x="323" y="178"/>
              <a:ext cx="1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1 w 1"/>
                <a:gd name="T5" fmla="*/ 2 h 2"/>
                <a:gd name="T6" fmla="*/ 0 w 1"/>
                <a:gd name="T7" fmla="*/ 1 h 2"/>
                <a:gd name="T8" fmla="*/ 1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1" y="2"/>
                  </a:ln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16" name="Freeform 1242"/>
            <p:cNvSpPr>
              <a:spLocks/>
            </p:cNvSpPr>
            <p:nvPr userDrawn="1"/>
          </p:nvSpPr>
          <p:spPr bwMode="auto">
            <a:xfrm>
              <a:off x="321" y="178"/>
              <a:ext cx="3" cy="4"/>
            </a:xfrm>
            <a:custGeom>
              <a:avLst/>
              <a:gdLst>
                <a:gd name="T0" fmla="*/ 7 w 7"/>
                <a:gd name="T1" fmla="*/ 3 h 9"/>
                <a:gd name="T2" fmla="*/ 7 w 7"/>
                <a:gd name="T3" fmla="*/ 3 h 9"/>
                <a:gd name="T4" fmla="*/ 7 w 7"/>
                <a:gd name="T5" fmla="*/ 6 h 9"/>
                <a:gd name="T6" fmla="*/ 4 w 7"/>
                <a:gd name="T7" fmla="*/ 9 h 9"/>
                <a:gd name="T8" fmla="*/ 0 w 7"/>
                <a:gd name="T9" fmla="*/ 5 h 9"/>
                <a:gd name="T10" fmla="*/ 5 w 7"/>
                <a:gd name="T11" fmla="*/ 0 h 9"/>
                <a:gd name="T12" fmla="*/ 7 w 7"/>
                <a:gd name="T13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9">
                  <a:moveTo>
                    <a:pt x="7" y="3"/>
                  </a:moveTo>
                  <a:lnTo>
                    <a:pt x="7" y="3"/>
                  </a:lnTo>
                  <a:lnTo>
                    <a:pt x="7" y="6"/>
                  </a:lnTo>
                  <a:cubicBezTo>
                    <a:pt x="6" y="7"/>
                    <a:pt x="5" y="8"/>
                    <a:pt x="4" y="9"/>
                  </a:cubicBezTo>
                  <a:cubicBezTo>
                    <a:pt x="3" y="8"/>
                    <a:pt x="2" y="7"/>
                    <a:pt x="0" y="5"/>
                  </a:cubicBezTo>
                  <a:cubicBezTo>
                    <a:pt x="2" y="4"/>
                    <a:pt x="3" y="2"/>
                    <a:pt x="5" y="0"/>
                  </a:cubicBezTo>
                  <a:cubicBezTo>
                    <a:pt x="5" y="1"/>
                    <a:pt x="6" y="2"/>
                    <a:pt x="7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17" name="Freeform 1243"/>
            <p:cNvSpPr>
              <a:spLocks/>
            </p:cNvSpPr>
            <p:nvPr userDrawn="1"/>
          </p:nvSpPr>
          <p:spPr bwMode="auto">
            <a:xfrm>
              <a:off x="323" y="181"/>
              <a:ext cx="2" cy="4"/>
            </a:xfrm>
            <a:custGeom>
              <a:avLst/>
              <a:gdLst>
                <a:gd name="T0" fmla="*/ 2 w 4"/>
                <a:gd name="T1" fmla="*/ 0 h 7"/>
                <a:gd name="T2" fmla="*/ 2 w 4"/>
                <a:gd name="T3" fmla="*/ 0 h 7"/>
                <a:gd name="T4" fmla="*/ 4 w 4"/>
                <a:gd name="T5" fmla="*/ 7 h 7"/>
                <a:gd name="T6" fmla="*/ 0 w 4"/>
                <a:gd name="T7" fmla="*/ 3 h 7"/>
                <a:gd name="T8" fmla="*/ 2 w 4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2" y="0"/>
                  </a:moveTo>
                  <a:lnTo>
                    <a:pt x="2" y="0"/>
                  </a:lnTo>
                  <a:lnTo>
                    <a:pt x="4" y="7"/>
                  </a:lnTo>
                  <a:cubicBezTo>
                    <a:pt x="2" y="6"/>
                    <a:pt x="1" y="4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18" name="Freeform 1244"/>
            <p:cNvSpPr>
              <a:spLocks/>
            </p:cNvSpPr>
            <p:nvPr userDrawn="1"/>
          </p:nvSpPr>
          <p:spPr bwMode="auto">
            <a:xfrm>
              <a:off x="323" y="185"/>
              <a:ext cx="2" cy="4"/>
            </a:xfrm>
            <a:custGeom>
              <a:avLst/>
              <a:gdLst>
                <a:gd name="T0" fmla="*/ 4 w 5"/>
                <a:gd name="T1" fmla="*/ 1 h 8"/>
                <a:gd name="T2" fmla="*/ 4 w 5"/>
                <a:gd name="T3" fmla="*/ 1 h 8"/>
                <a:gd name="T4" fmla="*/ 5 w 5"/>
                <a:gd name="T5" fmla="*/ 6 h 8"/>
                <a:gd name="T6" fmla="*/ 4 w 5"/>
                <a:gd name="T7" fmla="*/ 7 h 8"/>
                <a:gd name="T8" fmla="*/ 4 w 5"/>
                <a:gd name="T9" fmla="*/ 7 h 8"/>
                <a:gd name="T10" fmla="*/ 4 w 5"/>
                <a:gd name="T11" fmla="*/ 8 h 8"/>
                <a:gd name="T12" fmla="*/ 0 w 5"/>
                <a:gd name="T13" fmla="*/ 5 h 8"/>
                <a:gd name="T14" fmla="*/ 4 w 5"/>
                <a:gd name="T15" fmla="*/ 0 h 8"/>
                <a:gd name="T16" fmla="*/ 4 w 5"/>
                <a:gd name="T17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8">
                  <a:moveTo>
                    <a:pt x="4" y="1"/>
                  </a:moveTo>
                  <a:lnTo>
                    <a:pt x="4" y="1"/>
                  </a:lnTo>
                  <a:lnTo>
                    <a:pt x="5" y="6"/>
                  </a:lnTo>
                  <a:cubicBezTo>
                    <a:pt x="5" y="7"/>
                    <a:pt x="5" y="7"/>
                    <a:pt x="4" y="7"/>
                  </a:cubicBezTo>
                  <a:lnTo>
                    <a:pt x="4" y="7"/>
                  </a:lnTo>
                  <a:lnTo>
                    <a:pt x="4" y="8"/>
                  </a:lnTo>
                  <a:cubicBezTo>
                    <a:pt x="3" y="7"/>
                    <a:pt x="1" y="6"/>
                    <a:pt x="0" y="5"/>
                  </a:cubicBezTo>
                  <a:cubicBezTo>
                    <a:pt x="1" y="3"/>
                    <a:pt x="2" y="2"/>
                    <a:pt x="4" y="0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19" name="Freeform 1245"/>
            <p:cNvSpPr>
              <a:spLocks/>
            </p:cNvSpPr>
            <p:nvPr userDrawn="1"/>
          </p:nvSpPr>
          <p:spPr bwMode="auto">
            <a:xfrm>
              <a:off x="325" y="189"/>
              <a:ext cx="0" cy="1"/>
            </a:xfrm>
            <a:custGeom>
              <a:avLst/>
              <a:gdLst>
                <a:gd name="T0" fmla="*/ 0 w 1"/>
                <a:gd name="T1" fmla="*/ 1 h 2"/>
                <a:gd name="T2" fmla="*/ 0 w 1"/>
                <a:gd name="T3" fmla="*/ 1 h 2"/>
                <a:gd name="T4" fmla="*/ 0 w 1"/>
                <a:gd name="T5" fmla="*/ 0 h 2"/>
                <a:gd name="T6" fmla="*/ 1 w 1"/>
                <a:gd name="T7" fmla="*/ 2 h 2"/>
                <a:gd name="T8" fmla="*/ 0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cubicBezTo>
                    <a:pt x="0" y="1"/>
                    <a:pt x="1" y="1"/>
                    <a:pt x="1" y="2"/>
                  </a:cubicBezTo>
                  <a:cubicBezTo>
                    <a:pt x="0" y="2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20" name="Freeform 1246"/>
            <p:cNvSpPr>
              <a:spLocks/>
            </p:cNvSpPr>
            <p:nvPr userDrawn="1"/>
          </p:nvSpPr>
          <p:spPr bwMode="auto">
            <a:xfrm>
              <a:off x="318" y="196"/>
              <a:ext cx="2" cy="2"/>
            </a:xfrm>
            <a:custGeom>
              <a:avLst/>
              <a:gdLst>
                <a:gd name="T0" fmla="*/ 4 w 4"/>
                <a:gd name="T1" fmla="*/ 2 h 4"/>
                <a:gd name="T2" fmla="*/ 4 w 4"/>
                <a:gd name="T3" fmla="*/ 2 h 4"/>
                <a:gd name="T4" fmla="*/ 1 w 4"/>
                <a:gd name="T5" fmla="*/ 4 h 4"/>
                <a:gd name="T6" fmla="*/ 0 w 4"/>
                <a:gd name="T7" fmla="*/ 2 h 4"/>
                <a:gd name="T8" fmla="*/ 0 w 4"/>
                <a:gd name="T9" fmla="*/ 0 h 4"/>
                <a:gd name="T10" fmla="*/ 4 w 4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lnTo>
                    <a:pt x="4" y="2"/>
                  </a:lnTo>
                  <a:cubicBezTo>
                    <a:pt x="3" y="3"/>
                    <a:pt x="2" y="3"/>
                    <a:pt x="1" y="4"/>
                  </a:cubicBezTo>
                  <a:cubicBezTo>
                    <a:pt x="0" y="3"/>
                    <a:pt x="0" y="3"/>
                    <a:pt x="0" y="2"/>
                  </a:cubicBezTo>
                  <a:lnTo>
                    <a:pt x="0" y="0"/>
                  </a:lnTo>
                  <a:cubicBezTo>
                    <a:pt x="2" y="1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21" name="Freeform 1247"/>
            <p:cNvSpPr>
              <a:spLocks/>
            </p:cNvSpPr>
            <p:nvPr userDrawn="1"/>
          </p:nvSpPr>
          <p:spPr bwMode="auto">
            <a:xfrm>
              <a:off x="318" y="195"/>
              <a:ext cx="1" cy="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cubicBezTo>
                    <a:pt x="1" y="0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22" name="Freeform 1248"/>
            <p:cNvSpPr>
              <a:spLocks/>
            </p:cNvSpPr>
            <p:nvPr userDrawn="1"/>
          </p:nvSpPr>
          <p:spPr bwMode="auto">
            <a:xfrm>
              <a:off x="316" y="193"/>
              <a:ext cx="2" cy="3"/>
            </a:xfrm>
            <a:custGeom>
              <a:avLst/>
              <a:gdLst>
                <a:gd name="T0" fmla="*/ 5 w 5"/>
                <a:gd name="T1" fmla="*/ 3 h 7"/>
                <a:gd name="T2" fmla="*/ 5 w 5"/>
                <a:gd name="T3" fmla="*/ 3 h 7"/>
                <a:gd name="T4" fmla="*/ 4 w 5"/>
                <a:gd name="T5" fmla="*/ 5 h 7"/>
                <a:gd name="T6" fmla="*/ 3 w 5"/>
                <a:gd name="T7" fmla="*/ 6 h 7"/>
                <a:gd name="T8" fmla="*/ 4 w 5"/>
                <a:gd name="T9" fmla="*/ 6 h 7"/>
                <a:gd name="T10" fmla="*/ 3 w 5"/>
                <a:gd name="T11" fmla="*/ 7 h 7"/>
                <a:gd name="T12" fmla="*/ 0 w 5"/>
                <a:gd name="T13" fmla="*/ 0 h 7"/>
                <a:gd name="T14" fmla="*/ 5 w 5"/>
                <a:gd name="T1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7">
                  <a:moveTo>
                    <a:pt x="5" y="3"/>
                  </a:moveTo>
                  <a:lnTo>
                    <a:pt x="5" y="3"/>
                  </a:lnTo>
                  <a:cubicBezTo>
                    <a:pt x="5" y="4"/>
                    <a:pt x="4" y="5"/>
                    <a:pt x="4" y="5"/>
                  </a:cubicBezTo>
                  <a:lnTo>
                    <a:pt x="3" y="6"/>
                  </a:lnTo>
                  <a:lnTo>
                    <a:pt x="4" y="6"/>
                  </a:lnTo>
                  <a:lnTo>
                    <a:pt x="3" y="7"/>
                  </a:lnTo>
                  <a:cubicBezTo>
                    <a:pt x="2" y="5"/>
                    <a:pt x="1" y="2"/>
                    <a:pt x="0" y="0"/>
                  </a:cubicBezTo>
                  <a:cubicBezTo>
                    <a:pt x="1" y="1"/>
                    <a:pt x="3" y="2"/>
                    <a:pt x="5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23" name="Freeform 1249"/>
            <p:cNvSpPr>
              <a:spLocks/>
            </p:cNvSpPr>
            <p:nvPr userDrawn="1"/>
          </p:nvSpPr>
          <p:spPr bwMode="auto">
            <a:xfrm>
              <a:off x="315" y="189"/>
              <a:ext cx="2" cy="4"/>
            </a:xfrm>
            <a:custGeom>
              <a:avLst/>
              <a:gdLst>
                <a:gd name="T0" fmla="*/ 2 w 5"/>
                <a:gd name="T1" fmla="*/ 8 h 9"/>
                <a:gd name="T2" fmla="*/ 2 w 5"/>
                <a:gd name="T3" fmla="*/ 8 h 9"/>
                <a:gd name="T4" fmla="*/ 0 w 5"/>
                <a:gd name="T5" fmla="*/ 3 h 9"/>
                <a:gd name="T6" fmla="*/ 1 w 5"/>
                <a:gd name="T7" fmla="*/ 0 h 9"/>
                <a:gd name="T8" fmla="*/ 5 w 5"/>
                <a:gd name="T9" fmla="*/ 4 h 9"/>
                <a:gd name="T10" fmla="*/ 3 w 5"/>
                <a:gd name="T11" fmla="*/ 9 h 9"/>
                <a:gd name="T12" fmla="*/ 2 w 5"/>
                <a:gd name="T13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9">
                  <a:moveTo>
                    <a:pt x="2" y="8"/>
                  </a:moveTo>
                  <a:lnTo>
                    <a:pt x="2" y="8"/>
                  </a:lnTo>
                  <a:cubicBezTo>
                    <a:pt x="1" y="6"/>
                    <a:pt x="0" y="5"/>
                    <a:pt x="0" y="3"/>
                  </a:cubicBezTo>
                  <a:cubicBezTo>
                    <a:pt x="0" y="2"/>
                    <a:pt x="1" y="1"/>
                    <a:pt x="1" y="0"/>
                  </a:cubicBezTo>
                  <a:cubicBezTo>
                    <a:pt x="3" y="1"/>
                    <a:pt x="4" y="2"/>
                    <a:pt x="5" y="4"/>
                  </a:cubicBezTo>
                  <a:cubicBezTo>
                    <a:pt x="4" y="5"/>
                    <a:pt x="4" y="7"/>
                    <a:pt x="3" y="9"/>
                  </a:cubicBezTo>
                  <a:lnTo>
                    <a:pt x="2" y="8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24" name="Freeform 1250"/>
            <p:cNvSpPr>
              <a:spLocks/>
            </p:cNvSpPr>
            <p:nvPr userDrawn="1"/>
          </p:nvSpPr>
          <p:spPr bwMode="auto">
            <a:xfrm>
              <a:off x="324" y="172"/>
              <a:ext cx="3" cy="14"/>
            </a:xfrm>
            <a:custGeom>
              <a:avLst/>
              <a:gdLst>
                <a:gd name="T0" fmla="*/ 4 w 8"/>
                <a:gd name="T1" fmla="*/ 0 h 32"/>
                <a:gd name="T2" fmla="*/ 4 w 8"/>
                <a:gd name="T3" fmla="*/ 0 h 32"/>
                <a:gd name="T4" fmla="*/ 8 w 8"/>
                <a:gd name="T5" fmla="*/ 32 h 32"/>
                <a:gd name="T6" fmla="*/ 7 w 8"/>
                <a:gd name="T7" fmla="*/ 32 h 32"/>
                <a:gd name="T8" fmla="*/ 6 w 8"/>
                <a:gd name="T9" fmla="*/ 31 h 32"/>
                <a:gd name="T10" fmla="*/ 6 w 8"/>
                <a:gd name="T11" fmla="*/ 32 h 32"/>
                <a:gd name="T12" fmla="*/ 0 w 8"/>
                <a:gd name="T13" fmla="*/ 1 h 32"/>
                <a:gd name="T14" fmla="*/ 4 w 8"/>
                <a:gd name="T1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32">
                  <a:moveTo>
                    <a:pt x="4" y="0"/>
                  </a:moveTo>
                  <a:lnTo>
                    <a:pt x="4" y="0"/>
                  </a:lnTo>
                  <a:lnTo>
                    <a:pt x="8" y="32"/>
                  </a:lnTo>
                  <a:cubicBezTo>
                    <a:pt x="7" y="32"/>
                    <a:pt x="7" y="32"/>
                    <a:pt x="7" y="32"/>
                  </a:cubicBezTo>
                  <a:lnTo>
                    <a:pt x="6" y="31"/>
                  </a:lnTo>
                  <a:cubicBezTo>
                    <a:pt x="6" y="32"/>
                    <a:pt x="6" y="32"/>
                    <a:pt x="6" y="32"/>
                  </a:cubicBezTo>
                  <a:lnTo>
                    <a:pt x="0" y="1"/>
                  </a:lnTo>
                  <a:cubicBezTo>
                    <a:pt x="1" y="0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25" name="Freeform 1251"/>
            <p:cNvSpPr>
              <a:spLocks/>
            </p:cNvSpPr>
            <p:nvPr userDrawn="1"/>
          </p:nvSpPr>
          <p:spPr bwMode="auto">
            <a:xfrm>
              <a:off x="319" y="176"/>
              <a:ext cx="4" cy="4"/>
            </a:xfrm>
            <a:custGeom>
              <a:avLst/>
              <a:gdLst>
                <a:gd name="T0" fmla="*/ 4 w 8"/>
                <a:gd name="T1" fmla="*/ 0 h 9"/>
                <a:gd name="T2" fmla="*/ 4 w 8"/>
                <a:gd name="T3" fmla="*/ 0 h 9"/>
                <a:gd name="T4" fmla="*/ 8 w 8"/>
                <a:gd name="T5" fmla="*/ 5 h 9"/>
                <a:gd name="T6" fmla="*/ 4 w 8"/>
                <a:gd name="T7" fmla="*/ 9 h 9"/>
                <a:gd name="T8" fmla="*/ 0 w 8"/>
                <a:gd name="T9" fmla="*/ 5 h 9"/>
                <a:gd name="T10" fmla="*/ 4 w 8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4" y="0"/>
                  </a:moveTo>
                  <a:lnTo>
                    <a:pt x="4" y="0"/>
                  </a:lnTo>
                  <a:cubicBezTo>
                    <a:pt x="5" y="1"/>
                    <a:pt x="7" y="3"/>
                    <a:pt x="8" y="5"/>
                  </a:cubicBezTo>
                  <a:cubicBezTo>
                    <a:pt x="7" y="6"/>
                    <a:pt x="5" y="8"/>
                    <a:pt x="4" y="9"/>
                  </a:cubicBezTo>
                  <a:cubicBezTo>
                    <a:pt x="2" y="8"/>
                    <a:pt x="1" y="6"/>
                    <a:pt x="0" y="5"/>
                  </a:cubicBezTo>
                  <a:cubicBezTo>
                    <a:pt x="1" y="3"/>
                    <a:pt x="3" y="1"/>
                    <a:pt x="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26" name="Freeform 1252"/>
            <p:cNvSpPr>
              <a:spLocks/>
            </p:cNvSpPr>
            <p:nvPr userDrawn="1"/>
          </p:nvSpPr>
          <p:spPr bwMode="auto">
            <a:xfrm>
              <a:off x="315" y="176"/>
              <a:ext cx="4" cy="5"/>
            </a:xfrm>
            <a:custGeom>
              <a:avLst/>
              <a:gdLst>
                <a:gd name="T0" fmla="*/ 4 w 8"/>
                <a:gd name="T1" fmla="*/ 11 h 11"/>
                <a:gd name="T2" fmla="*/ 4 w 8"/>
                <a:gd name="T3" fmla="*/ 11 h 11"/>
                <a:gd name="T4" fmla="*/ 0 w 8"/>
                <a:gd name="T5" fmla="*/ 5 h 11"/>
                <a:gd name="T6" fmla="*/ 4 w 8"/>
                <a:gd name="T7" fmla="*/ 0 h 11"/>
                <a:gd name="T8" fmla="*/ 8 w 8"/>
                <a:gd name="T9" fmla="*/ 6 h 11"/>
                <a:gd name="T10" fmla="*/ 4 w 8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1">
                  <a:moveTo>
                    <a:pt x="4" y="11"/>
                  </a:moveTo>
                  <a:lnTo>
                    <a:pt x="4" y="11"/>
                  </a:lnTo>
                  <a:cubicBezTo>
                    <a:pt x="3" y="9"/>
                    <a:pt x="1" y="7"/>
                    <a:pt x="0" y="5"/>
                  </a:cubicBezTo>
                  <a:cubicBezTo>
                    <a:pt x="1" y="4"/>
                    <a:pt x="3" y="2"/>
                    <a:pt x="4" y="0"/>
                  </a:cubicBezTo>
                  <a:cubicBezTo>
                    <a:pt x="5" y="2"/>
                    <a:pt x="7" y="4"/>
                    <a:pt x="8" y="6"/>
                  </a:cubicBezTo>
                  <a:cubicBezTo>
                    <a:pt x="7" y="7"/>
                    <a:pt x="5" y="9"/>
                    <a:pt x="4" y="1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27" name="Freeform 1253"/>
            <p:cNvSpPr>
              <a:spLocks/>
            </p:cNvSpPr>
            <p:nvPr userDrawn="1"/>
          </p:nvSpPr>
          <p:spPr bwMode="auto">
            <a:xfrm>
              <a:off x="317" y="178"/>
              <a:ext cx="3" cy="5"/>
            </a:xfrm>
            <a:custGeom>
              <a:avLst/>
              <a:gdLst>
                <a:gd name="T0" fmla="*/ 4 w 8"/>
                <a:gd name="T1" fmla="*/ 10 h 10"/>
                <a:gd name="T2" fmla="*/ 4 w 8"/>
                <a:gd name="T3" fmla="*/ 10 h 10"/>
                <a:gd name="T4" fmla="*/ 0 w 8"/>
                <a:gd name="T5" fmla="*/ 5 h 10"/>
                <a:gd name="T6" fmla="*/ 4 w 8"/>
                <a:gd name="T7" fmla="*/ 0 h 10"/>
                <a:gd name="T8" fmla="*/ 8 w 8"/>
                <a:gd name="T9" fmla="*/ 5 h 10"/>
                <a:gd name="T10" fmla="*/ 4 w 8"/>
                <a:gd name="T1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0">
                  <a:moveTo>
                    <a:pt x="4" y="10"/>
                  </a:moveTo>
                  <a:lnTo>
                    <a:pt x="4" y="10"/>
                  </a:lnTo>
                  <a:cubicBezTo>
                    <a:pt x="3" y="8"/>
                    <a:pt x="2" y="7"/>
                    <a:pt x="0" y="5"/>
                  </a:cubicBezTo>
                  <a:cubicBezTo>
                    <a:pt x="2" y="4"/>
                    <a:pt x="3" y="2"/>
                    <a:pt x="4" y="0"/>
                  </a:cubicBezTo>
                  <a:cubicBezTo>
                    <a:pt x="6" y="2"/>
                    <a:pt x="7" y="3"/>
                    <a:pt x="8" y="5"/>
                  </a:cubicBezTo>
                  <a:cubicBezTo>
                    <a:pt x="7" y="7"/>
                    <a:pt x="6" y="8"/>
                    <a:pt x="4" y="1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28" name="Freeform 1254"/>
            <p:cNvSpPr>
              <a:spLocks/>
            </p:cNvSpPr>
            <p:nvPr userDrawn="1"/>
          </p:nvSpPr>
          <p:spPr bwMode="auto">
            <a:xfrm>
              <a:off x="319" y="181"/>
              <a:ext cx="4" cy="4"/>
            </a:xfrm>
            <a:custGeom>
              <a:avLst/>
              <a:gdLst>
                <a:gd name="T0" fmla="*/ 4 w 8"/>
                <a:gd name="T1" fmla="*/ 9 h 9"/>
                <a:gd name="T2" fmla="*/ 4 w 8"/>
                <a:gd name="T3" fmla="*/ 9 h 9"/>
                <a:gd name="T4" fmla="*/ 0 w 8"/>
                <a:gd name="T5" fmla="*/ 4 h 9"/>
                <a:gd name="T6" fmla="*/ 4 w 8"/>
                <a:gd name="T7" fmla="*/ 0 h 9"/>
                <a:gd name="T8" fmla="*/ 8 w 8"/>
                <a:gd name="T9" fmla="*/ 4 h 9"/>
                <a:gd name="T10" fmla="*/ 4 w 8"/>
                <a:gd name="T1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4" y="9"/>
                  </a:moveTo>
                  <a:lnTo>
                    <a:pt x="4" y="9"/>
                  </a:lnTo>
                  <a:cubicBezTo>
                    <a:pt x="2" y="7"/>
                    <a:pt x="1" y="6"/>
                    <a:pt x="0" y="4"/>
                  </a:cubicBezTo>
                  <a:cubicBezTo>
                    <a:pt x="1" y="3"/>
                    <a:pt x="2" y="1"/>
                    <a:pt x="4" y="0"/>
                  </a:cubicBezTo>
                  <a:cubicBezTo>
                    <a:pt x="5" y="1"/>
                    <a:pt x="6" y="3"/>
                    <a:pt x="8" y="4"/>
                  </a:cubicBezTo>
                  <a:cubicBezTo>
                    <a:pt x="6" y="6"/>
                    <a:pt x="5" y="7"/>
                    <a:pt x="4" y="9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29" name="Freeform 1255"/>
            <p:cNvSpPr>
              <a:spLocks/>
            </p:cNvSpPr>
            <p:nvPr userDrawn="1"/>
          </p:nvSpPr>
          <p:spPr bwMode="auto">
            <a:xfrm>
              <a:off x="321" y="183"/>
              <a:ext cx="3" cy="4"/>
            </a:xfrm>
            <a:custGeom>
              <a:avLst/>
              <a:gdLst>
                <a:gd name="T0" fmla="*/ 4 w 8"/>
                <a:gd name="T1" fmla="*/ 8 h 8"/>
                <a:gd name="T2" fmla="*/ 4 w 8"/>
                <a:gd name="T3" fmla="*/ 8 h 8"/>
                <a:gd name="T4" fmla="*/ 0 w 8"/>
                <a:gd name="T5" fmla="*/ 4 h 8"/>
                <a:gd name="T6" fmla="*/ 4 w 8"/>
                <a:gd name="T7" fmla="*/ 0 h 8"/>
                <a:gd name="T8" fmla="*/ 8 w 8"/>
                <a:gd name="T9" fmla="*/ 4 h 8"/>
                <a:gd name="T10" fmla="*/ 4 w 8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8">
                  <a:moveTo>
                    <a:pt x="4" y="8"/>
                  </a:moveTo>
                  <a:lnTo>
                    <a:pt x="4" y="8"/>
                  </a:lnTo>
                  <a:cubicBezTo>
                    <a:pt x="3" y="7"/>
                    <a:pt x="2" y="6"/>
                    <a:pt x="0" y="4"/>
                  </a:cubicBezTo>
                  <a:cubicBezTo>
                    <a:pt x="2" y="3"/>
                    <a:pt x="3" y="1"/>
                    <a:pt x="4" y="0"/>
                  </a:cubicBezTo>
                  <a:cubicBezTo>
                    <a:pt x="5" y="1"/>
                    <a:pt x="7" y="2"/>
                    <a:pt x="8" y="4"/>
                  </a:cubicBezTo>
                  <a:cubicBezTo>
                    <a:pt x="7" y="5"/>
                    <a:pt x="6" y="7"/>
                    <a:pt x="4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30" name="Freeform 1256"/>
            <p:cNvSpPr>
              <a:spLocks/>
            </p:cNvSpPr>
            <p:nvPr userDrawn="1"/>
          </p:nvSpPr>
          <p:spPr bwMode="auto">
            <a:xfrm>
              <a:off x="313" y="178"/>
              <a:ext cx="3" cy="5"/>
            </a:xfrm>
            <a:custGeom>
              <a:avLst/>
              <a:gdLst>
                <a:gd name="T0" fmla="*/ 3 w 7"/>
                <a:gd name="T1" fmla="*/ 11 h 11"/>
                <a:gd name="T2" fmla="*/ 3 w 7"/>
                <a:gd name="T3" fmla="*/ 11 h 11"/>
                <a:gd name="T4" fmla="*/ 0 w 7"/>
                <a:gd name="T5" fmla="*/ 6 h 11"/>
                <a:gd name="T6" fmla="*/ 4 w 7"/>
                <a:gd name="T7" fmla="*/ 0 h 11"/>
                <a:gd name="T8" fmla="*/ 7 w 7"/>
                <a:gd name="T9" fmla="*/ 5 h 11"/>
                <a:gd name="T10" fmla="*/ 3 w 7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3" y="11"/>
                  </a:moveTo>
                  <a:lnTo>
                    <a:pt x="3" y="11"/>
                  </a:lnTo>
                  <a:cubicBezTo>
                    <a:pt x="2" y="10"/>
                    <a:pt x="1" y="8"/>
                    <a:pt x="0" y="6"/>
                  </a:cubicBezTo>
                  <a:cubicBezTo>
                    <a:pt x="1" y="4"/>
                    <a:pt x="2" y="2"/>
                    <a:pt x="4" y="0"/>
                  </a:cubicBezTo>
                  <a:cubicBezTo>
                    <a:pt x="5" y="2"/>
                    <a:pt x="6" y="4"/>
                    <a:pt x="7" y="5"/>
                  </a:cubicBezTo>
                  <a:cubicBezTo>
                    <a:pt x="6" y="7"/>
                    <a:pt x="5" y="9"/>
                    <a:pt x="3" y="1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31" name="Freeform 1257"/>
            <p:cNvSpPr>
              <a:spLocks/>
            </p:cNvSpPr>
            <p:nvPr userDrawn="1"/>
          </p:nvSpPr>
          <p:spPr bwMode="auto">
            <a:xfrm>
              <a:off x="315" y="181"/>
              <a:ext cx="4" cy="5"/>
            </a:xfrm>
            <a:custGeom>
              <a:avLst/>
              <a:gdLst>
                <a:gd name="T0" fmla="*/ 4 w 8"/>
                <a:gd name="T1" fmla="*/ 10 h 10"/>
                <a:gd name="T2" fmla="*/ 4 w 8"/>
                <a:gd name="T3" fmla="*/ 10 h 10"/>
                <a:gd name="T4" fmla="*/ 0 w 8"/>
                <a:gd name="T5" fmla="*/ 6 h 10"/>
                <a:gd name="T6" fmla="*/ 4 w 8"/>
                <a:gd name="T7" fmla="*/ 0 h 10"/>
                <a:gd name="T8" fmla="*/ 8 w 8"/>
                <a:gd name="T9" fmla="*/ 5 h 10"/>
                <a:gd name="T10" fmla="*/ 4 w 8"/>
                <a:gd name="T1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0">
                  <a:moveTo>
                    <a:pt x="4" y="10"/>
                  </a:moveTo>
                  <a:lnTo>
                    <a:pt x="4" y="10"/>
                  </a:lnTo>
                  <a:cubicBezTo>
                    <a:pt x="2" y="9"/>
                    <a:pt x="1" y="7"/>
                    <a:pt x="0" y="6"/>
                  </a:cubicBezTo>
                  <a:cubicBezTo>
                    <a:pt x="1" y="4"/>
                    <a:pt x="3" y="2"/>
                    <a:pt x="4" y="0"/>
                  </a:cubicBezTo>
                  <a:cubicBezTo>
                    <a:pt x="5" y="2"/>
                    <a:pt x="6" y="3"/>
                    <a:pt x="8" y="5"/>
                  </a:cubicBezTo>
                  <a:cubicBezTo>
                    <a:pt x="6" y="6"/>
                    <a:pt x="5" y="8"/>
                    <a:pt x="4" y="1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32" name="Freeform 1258"/>
            <p:cNvSpPr>
              <a:spLocks/>
            </p:cNvSpPr>
            <p:nvPr userDrawn="1"/>
          </p:nvSpPr>
          <p:spPr bwMode="auto">
            <a:xfrm>
              <a:off x="317" y="183"/>
              <a:ext cx="3" cy="5"/>
            </a:xfrm>
            <a:custGeom>
              <a:avLst/>
              <a:gdLst>
                <a:gd name="T0" fmla="*/ 4 w 8"/>
                <a:gd name="T1" fmla="*/ 10 h 10"/>
                <a:gd name="T2" fmla="*/ 4 w 8"/>
                <a:gd name="T3" fmla="*/ 10 h 10"/>
                <a:gd name="T4" fmla="*/ 0 w 8"/>
                <a:gd name="T5" fmla="*/ 6 h 10"/>
                <a:gd name="T6" fmla="*/ 4 w 8"/>
                <a:gd name="T7" fmla="*/ 0 h 10"/>
                <a:gd name="T8" fmla="*/ 8 w 8"/>
                <a:gd name="T9" fmla="*/ 4 h 10"/>
                <a:gd name="T10" fmla="*/ 5 w 8"/>
                <a:gd name="T11" fmla="*/ 9 h 10"/>
                <a:gd name="T12" fmla="*/ 5 w 8"/>
                <a:gd name="T13" fmla="*/ 9 h 10"/>
                <a:gd name="T14" fmla="*/ 4 w 8"/>
                <a:gd name="T15" fmla="*/ 9 h 10"/>
                <a:gd name="T16" fmla="*/ 4 w 8"/>
                <a:gd name="T17" fmla="*/ 10 h 10"/>
                <a:gd name="T18" fmla="*/ 4 w 8"/>
                <a:gd name="T1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10">
                  <a:moveTo>
                    <a:pt x="4" y="10"/>
                  </a:moveTo>
                  <a:lnTo>
                    <a:pt x="4" y="10"/>
                  </a:lnTo>
                  <a:cubicBezTo>
                    <a:pt x="3" y="9"/>
                    <a:pt x="1" y="7"/>
                    <a:pt x="0" y="6"/>
                  </a:cubicBezTo>
                  <a:cubicBezTo>
                    <a:pt x="1" y="4"/>
                    <a:pt x="3" y="2"/>
                    <a:pt x="4" y="0"/>
                  </a:cubicBezTo>
                  <a:cubicBezTo>
                    <a:pt x="6" y="2"/>
                    <a:pt x="7" y="3"/>
                    <a:pt x="8" y="4"/>
                  </a:cubicBezTo>
                  <a:cubicBezTo>
                    <a:pt x="7" y="6"/>
                    <a:pt x="6" y="7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lnTo>
                    <a:pt x="4" y="9"/>
                  </a:lnTo>
                  <a:cubicBezTo>
                    <a:pt x="4" y="9"/>
                    <a:pt x="4" y="9"/>
                    <a:pt x="4" y="10"/>
                  </a:cubicBezTo>
                  <a:lnTo>
                    <a:pt x="4" y="1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33" name="Freeform 1259"/>
            <p:cNvSpPr>
              <a:spLocks/>
            </p:cNvSpPr>
            <p:nvPr userDrawn="1"/>
          </p:nvSpPr>
          <p:spPr bwMode="auto">
            <a:xfrm>
              <a:off x="320" y="186"/>
              <a:ext cx="3" cy="2"/>
            </a:xfrm>
            <a:custGeom>
              <a:avLst/>
              <a:gdLst>
                <a:gd name="T0" fmla="*/ 0 w 7"/>
                <a:gd name="T1" fmla="*/ 4 h 5"/>
                <a:gd name="T2" fmla="*/ 0 w 7"/>
                <a:gd name="T3" fmla="*/ 4 h 5"/>
                <a:gd name="T4" fmla="*/ 3 w 7"/>
                <a:gd name="T5" fmla="*/ 0 h 5"/>
                <a:gd name="T6" fmla="*/ 7 w 7"/>
                <a:gd name="T7" fmla="*/ 4 h 5"/>
                <a:gd name="T8" fmla="*/ 6 w 7"/>
                <a:gd name="T9" fmla="*/ 5 h 5"/>
                <a:gd name="T10" fmla="*/ 0 w 7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0" y="4"/>
                  </a:moveTo>
                  <a:lnTo>
                    <a:pt x="0" y="4"/>
                  </a:lnTo>
                  <a:cubicBezTo>
                    <a:pt x="1" y="2"/>
                    <a:pt x="2" y="1"/>
                    <a:pt x="3" y="0"/>
                  </a:cubicBezTo>
                  <a:cubicBezTo>
                    <a:pt x="4" y="1"/>
                    <a:pt x="6" y="2"/>
                    <a:pt x="7" y="4"/>
                  </a:cubicBezTo>
                  <a:cubicBezTo>
                    <a:pt x="6" y="4"/>
                    <a:pt x="6" y="5"/>
                    <a:pt x="6" y="5"/>
                  </a:cubicBezTo>
                  <a:cubicBezTo>
                    <a:pt x="3" y="4"/>
                    <a:pt x="1" y="4"/>
                    <a:pt x="0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34" name="Freeform 1260"/>
            <p:cNvSpPr>
              <a:spLocks/>
            </p:cNvSpPr>
            <p:nvPr userDrawn="1"/>
          </p:nvSpPr>
          <p:spPr bwMode="auto">
            <a:xfrm>
              <a:off x="319" y="1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35" name="Freeform 1261"/>
            <p:cNvSpPr>
              <a:spLocks/>
            </p:cNvSpPr>
            <p:nvPr userDrawn="1"/>
          </p:nvSpPr>
          <p:spPr bwMode="auto">
            <a:xfrm>
              <a:off x="323" y="187"/>
              <a:ext cx="2" cy="2"/>
            </a:xfrm>
            <a:custGeom>
              <a:avLst/>
              <a:gdLst>
                <a:gd name="T0" fmla="*/ 0 w 5"/>
                <a:gd name="T1" fmla="*/ 2 h 4"/>
                <a:gd name="T2" fmla="*/ 0 w 5"/>
                <a:gd name="T3" fmla="*/ 2 h 4"/>
                <a:gd name="T4" fmla="*/ 1 w 5"/>
                <a:gd name="T5" fmla="*/ 0 h 4"/>
                <a:gd name="T6" fmla="*/ 5 w 5"/>
                <a:gd name="T7" fmla="*/ 4 h 4"/>
                <a:gd name="T8" fmla="*/ 4 w 5"/>
                <a:gd name="T9" fmla="*/ 4 h 4"/>
                <a:gd name="T10" fmla="*/ 3 w 5"/>
                <a:gd name="T11" fmla="*/ 4 h 4"/>
                <a:gd name="T12" fmla="*/ 0 w 5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4">
                  <a:moveTo>
                    <a:pt x="0" y="2"/>
                  </a:moveTo>
                  <a:lnTo>
                    <a:pt x="0" y="2"/>
                  </a:lnTo>
                  <a:cubicBezTo>
                    <a:pt x="0" y="1"/>
                    <a:pt x="0" y="1"/>
                    <a:pt x="1" y="0"/>
                  </a:cubicBezTo>
                  <a:cubicBezTo>
                    <a:pt x="2" y="1"/>
                    <a:pt x="3" y="2"/>
                    <a:pt x="5" y="4"/>
                  </a:cubicBezTo>
                  <a:lnTo>
                    <a:pt x="4" y="4"/>
                  </a:lnTo>
                  <a:cubicBezTo>
                    <a:pt x="4" y="4"/>
                    <a:pt x="3" y="4"/>
                    <a:pt x="3" y="4"/>
                  </a:cubicBezTo>
                  <a:cubicBezTo>
                    <a:pt x="2" y="3"/>
                    <a:pt x="1" y="2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36" name="Rectangle 1262"/>
            <p:cNvSpPr>
              <a:spLocks noChangeArrowheads="1"/>
            </p:cNvSpPr>
            <p:nvPr userDrawn="1"/>
          </p:nvSpPr>
          <p:spPr bwMode="auto">
            <a:xfrm>
              <a:off x="321" y="191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37" name="Freeform 1263"/>
            <p:cNvSpPr>
              <a:spLocks/>
            </p:cNvSpPr>
            <p:nvPr userDrawn="1"/>
          </p:nvSpPr>
          <p:spPr bwMode="auto">
            <a:xfrm>
              <a:off x="320" y="192"/>
              <a:ext cx="2" cy="2"/>
            </a:xfrm>
            <a:custGeom>
              <a:avLst/>
              <a:gdLst>
                <a:gd name="T0" fmla="*/ 3 w 4"/>
                <a:gd name="T1" fmla="*/ 3 h 3"/>
                <a:gd name="T2" fmla="*/ 3 w 4"/>
                <a:gd name="T3" fmla="*/ 3 h 3"/>
                <a:gd name="T4" fmla="*/ 0 w 4"/>
                <a:gd name="T5" fmla="*/ 0 h 3"/>
                <a:gd name="T6" fmla="*/ 0 w 4"/>
                <a:gd name="T7" fmla="*/ 0 h 3"/>
                <a:gd name="T8" fmla="*/ 4 w 4"/>
                <a:gd name="T9" fmla="*/ 3 h 3"/>
                <a:gd name="T10" fmla="*/ 3 w 4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">
                  <a:moveTo>
                    <a:pt x="3" y="3"/>
                  </a:moveTo>
                  <a:lnTo>
                    <a:pt x="3" y="3"/>
                  </a:lnTo>
                  <a:cubicBezTo>
                    <a:pt x="2" y="2"/>
                    <a:pt x="1" y="1"/>
                    <a:pt x="0" y="0"/>
                  </a:cubicBezTo>
                  <a:lnTo>
                    <a:pt x="0" y="0"/>
                  </a:lnTo>
                  <a:cubicBezTo>
                    <a:pt x="1" y="1"/>
                    <a:pt x="2" y="2"/>
                    <a:pt x="4" y="3"/>
                  </a:cubicBezTo>
                  <a:cubicBezTo>
                    <a:pt x="3" y="3"/>
                    <a:pt x="3" y="3"/>
                    <a:pt x="3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38" name="Freeform 1264"/>
            <p:cNvSpPr>
              <a:spLocks/>
            </p:cNvSpPr>
            <p:nvPr userDrawn="1"/>
          </p:nvSpPr>
          <p:spPr bwMode="auto">
            <a:xfrm>
              <a:off x="314" y="184"/>
              <a:ext cx="2" cy="4"/>
            </a:xfrm>
            <a:custGeom>
              <a:avLst/>
              <a:gdLst>
                <a:gd name="T0" fmla="*/ 3 w 6"/>
                <a:gd name="T1" fmla="*/ 9 h 9"/>
                <a:gd name="T2" fmla="*/ 3 w 6"/>
                <a:gd name="T3" fmla="*/ 9 h 9"/>
                <a:gd name="T4" fmla="*/ 0 w 6"/>
                <a:gd name="T5" fmla="*/ 4 h 9"/>
                <a:gd name="T6" fmla="*/ 2 w 6"/>
                <a:gd name="T7" fmla="*/ 0 h 9"/>
                <a:gd name="T8" fmla="*/ 6 w 6"/>
                <a:gd name="T9" fmla="*/ 4 h 9"/>
                <a:gd name="T10" fmla="*/ 3 w 6"/>
                <a:gd name="T1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9">
                  <a:moveTo>
                    <a:pt x="3" y="9"/>
                  </a:moveTo>
                  <a:lnTo>
                    <a:pt x="3" y="9"/>
                  </a:lnTo>
                  <a:cubicBezTo>
                    <a:pt x="2" y="7"/>
                    <a:pt x="1" y="6"/>
                    <a:pt x="0" y="4"/>
                  </a:cubicBezTo>
                  <a:cubicBezTo>
                    <a:pt x="0" y="3"/>
                    <a:pt x="1" y="1"/>
                    <a:pt x="2" y="0"/>
                  </a:cubicBezTo>
                  <a:cubicBezTo>
                    <a:pt x="4" y="1"/>
                    <a:pt x="5" y="3"/>
                    <a:pt x="6" y="4"/>
                  </a:cubicBezTo>
                  <a:cubicBezTo>
                    <a:pt x="5" y="6"/>
                    <a:pt x="4" y="7"/>
                    <a:pt x="3" y="9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39" name="Freeform 1265"/>
            <p:cNvSpPr>
              <a:spLocks/>
            </p:cNvSpPr>
            <p:nvPr userDrawn="1"/>
          </p:nvSpPr>
          <p:spPr bwMode="auto">
            <a:xfrm>
              <a:off x="315" y="186"/>
              <a:ext cx="4" cy="4"/>
            </a:xfrm>
            <a:custGeom>
              <a:avLst/>
              <a:gdLst>
                <a:gd name="T0" fmla="*/ 4 w 7"/>
                <a:gd name="T1" fmla="*/ 8 h 8"/>
                <a:gd name="T2" fmla="*/ 4 w 7"/>
                <a:gd name="T3" fmla="*/ 8 h 8"/>
                <a:gd name="T4" fmla="*/ 0 w 7"/>
                <a:gd name="T5" fmla="*/ 4 h 8"/>
                <a:gd name="T6" fmla="*/ 3 w 7"/>
                <a:gd name="T7" fmla="*/ 0 h 8"/>
                <a:gd name="T8" fmla="*/ 7 w 7"/>
                <a:gd name="T9" fmla="*/ 4 h 8"/>
                <a:gd name="T10" fmla="*/ 4 w 7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8">
                  <a:moveTo>
                    <a:pt x="4" y="8"/>
                  </a:moveTo>
                  <a:lnTo>
                    <a:pt x="4" y="8"/>
                  </a:lnTo>
                  <a:cubicBezTo>
                    <a:pt x="3" y="7"/>
                    <a:pt x="1" y="6"/>
                    <a:pt x="0" y="4"/>
                  </a:cubicBezTo>
                  <a:cubicBezTo>
                    <a:pt x="1" y="3"/>
                    <a:pt x="2" y="1"/>
                    <a:pt x="3" y="0"/>
                  </a:cubicBezTo>
                  <a:cubicBezTo>
                    <a:pt x="4" y="1"/>
                    <a:pt x="5" y="3"/>
                    <a:pt x="7" y="4"/>
                  </a:cubicBezTo>
                  <a:cubicBezTo>
                    <a:pt x="6" y="5"/>
                    <a:pt x="5" y="7"/>
                    <a:pt x="4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40" name="Freeform 1266"/>
            <p:cNvSpPr>
              <a:spLocks/>
            </p:cNvSpPr>
            <p:nvPr userDrawn="1"/>
          </p:nvSpPr>
          <p:spPr bwMode="auto">
            <a:xfrm>
              <a:off x="318" y="189"/>
              <a:ext cx="2" cy="3"/>
            </a:xfrm>
            <a:custGeom>
              <a:avLst/>
              <a:gdLst>
                <a:gd name="T0" fmla="*/ 4 w 6"/>
                <a:gd name="T1" fmla="*/ 8 h 8"/>
                <a:gd name="T2" fmla="*/ 4 w 6"/>
                <a:gd name="T3" fmla="*/ 8 h 8"/>
                <a:gd name="T4" fmla="*/ 0 w 6"/>
                <a:gd name="T5" fmla="*/ 4 h 8"/>
                <a:gd name="T6" fmla="*/ 2 w 6"/>
                <a:gd name="T7" fmla="*/ 0 h 8"/>
                <a:gd name="T8" fmla="*/ 6 w 6"/>
                <a:gd name="T9" fmla="*/ 3 h 8"/>
                <a:gd name="T10" fmla="*/ 6 w 6"/>
                <a:gd name="T11" fmla="*/ 4 h 8"/>
                <a:gd name="T12" fmla="*/ 3 w 6"/>
                <a:gd name="T13" fmla="*/ 5 h 8"/>
                <a:gd name="T14" fmla="*/ 2 w 6"/>
                <a:gd name="T15" fmla="*/ 5 h 8"/>
                <a:gd name="T16" fmla="*/ 4 w 6"/>
                <a:gd name="T17" fmla="*/ 7 h 8"/>
                <a:gd name="T18" fmla="*/ 4 w 6"/>
                <a:gd name="T1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8">
                  <a:moveTo>
                    <a:pt x="4" y="8"/>
                  </a:moveTo>
                  <a:lnTo>
                    <a:pt x="4" y="8"/>
                  </a:lnTo>
                  <a:cubicBezTo>
                    <a:pt x="2" y="6"/>
                    <a:pt x="1" y="5"/>
                    <a:pt x="0" y="4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3" y="1"/>
                    <a:pt x="5" y="2"/>
                    <a:pt x="6" y="3"/>
                  </a:cubicBezTo>
                  <a:lnTo>
                    <a:pt x="6" y="4"/>
                  </a:lnTo>
                  <a:cubicBezTo>
                    <a:pt x="4" y="4"/>
                    <a:pt x="3" y="5"/>
                    <a:pt x="3" y="5"/>
                  </a:cubicBezTo>
                  <a:lnTo>
                    <a:pt x="2" y="5"/>
                  </a:lnTo>
                  <a:cubicBezTo>
                    <a:pt x="3" y="6"/>
                    <a:pt x="3" y="6"/>
                    <a:pt x="4" y="7"/>
                  </a:cubicBezTo>
                  <a:lnTo>
                    <a:pt x="4" y="8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41" name="Freeform 1267"/>
            <p:cNvSpPr>
              <a:spLocks/>
            </p:cNvSpPr>
            <p:nvPr userDrawn="1"/>
          </p:nvSpPr>
          <p:spPr bwMode="auto">
            <a:xfrm>
              <a:off x="319" y="193"/>
              <a:ext cx="2" cy="2"/>
            </a:xfrm>
            <a:custGeom>
              <a:avLst/>
              <a:gdLst>
                <a:gd name="T0" fmla="*/ 2 w 6"/>
                <a:gd name="T1" fmla="*/ 0 h 5"/>
                <a:gd name="T2" fmla="*/ 2 w 6"/>
                <a:gd name="T3" fmla="*/ 0 h 5"/>
                <a:gd name="T4" fmla="*/ 5 w 6"/>
                <a:gd name="T5" fmla="*/ 2 h 5"/>
                <a:gd name="T6" fmla="*/ 4 w 6"/>
                <a:gd name="T7" fmla="*/ 2 h 5"/>
                <a:gd name="T8" fmla="*/ 6 w 6"/>
                <a:gd name="T9" fmla="*/ 4 h 5"/>
                <a:gd name="T10" fmla="*/ 6 w 6"/>
                <a:gd name="T11" fmla="*/ 4 h 5"/>
                <a:gd name="T12" fmla="*/ 2 w 6"/>
                <a:gd name="T13" fmla="*/ 5 h 5"/>
                <a:gd name="T14" fmla="*/ 0 w 6"/>
                <a:gd name="T15" fmla="*/ 4 h 5"/>
                <a:gd name="T16" fmla="*/ 2 w 6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5">
                  <a:moveTo>
                    <a:pt x="2" y="0"/>
                  </a:moveTo>
                  <a:lnTo>
                    <a:pt x="2" y="0"/>
                  </a:lnTo>
                  <a:lnTo>
                    <a:pt x="5" y="2"/>
                  </a:lnTo>
                  <a:lnTo>
                    <a:pt x="4" y="2"/>
                  </a:lnTo>
                  <a:cubicBezTo>
                    <a:pt x="5" y="3"/>
                    <a:pt x="5" y="4"/>
                    <a:pt x="6" y="4"/>
                  </a:cubicBezTo>
                  <a:lnTo>
                    <a:pt x="6" y="4"/>
                  </a:lnTo>
                  <a:cubicBezTo>
                    <a:pt x="4" y="4"/>
                    <a:pt x="3" y="5"/>
                    <a:pt x="2" y="5"/>
                  </a:cubicBezTo>
                  <a:lnTo>
                    <a:pt x="0" y="4"/>
                  </a:lnTo>
                  <a:cubicBezTo>
                    <a:pt x="1" y="3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42" name="Freeform 1268"/>
            <p:cNvSpPr>
              <a:spLocks/>
            </p:cNvSpPr>
            <p:nvPr userDrawn="1"/>
          </p:nvSpPr>
          <p:spPr bwMode="auto">
            <a:xfrm>
              <a:off x="316" y="191"/>
              <a:ext cx="3" cy="3"/>
            </a:xfrm>
            <a:custGeom>
              <a:avLst/>
              <a:gdLst>
                <a:gd name="T0" fmla="*/ 3 w 7"/>
                <a:gd name="T1" fmla="*/ 0 h 8"/>
                <a:gd name="T2" fmla="*/ 3 w 7"/>
                <a:gd name="T3" fmla="*/ 0 h 8"/>
                <a:gd name="T4" fmla="*/ 7 w 7"/>
                <a:gd name="T5" fmla="*/ 4 h 8"/>
                <a:gd name="T6" fmla="*/ 5 w 7"/>
                <a:gd name="T7" fmla="*/ 8 h 8"/>
                <a:gd name="T8" fmla="*/ 0 w 7"/>
                <a:gd name="T9" fmla="*/ 5 h 8"/>
                <a:gd name="T10" fmla="*/ 3 w 7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8">
                  <a:moveTo>
                    <a:pt x="3" y="0"/>
                  </a:moveTo>
                  <a:lnTo>
                    <a:pt x="3" y="0"/>
                  </a:lnTo>
                  <a:cubicBezTo>
                    <a:pt x="4" y="2"/>
                    <a:pt x="6" y="3"/>
                    <a:pt x="7" y="4"/>
                  </a:cubicBezTo>
                  <a:cubicBezTo>
                    <a:pt x="7" y="6"/>
                    <a:pt x="6" y="7"/>
                    <a:pt x="5" y="8"/>
                  </a:cubicBezTo>
                  <a:cubicBezTo>
                    <a:pt x="3" y="7"/>
                    <a:pt x="2" y="6"/>
                    <a:pt x="0" y="5"/>
                  </a:cubicBezTo>
                  <a:cubicBezTo>
                    <a:pt x="1" y="4"/>
                    <a:pt x="2" y="2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43" name="Freeform 1269"/>
            <p:cNvSpPr>
              <a:spLocks/>
            </p:cNvSpPr>
            <p:nvPr userDrawn="1"/>
          </p:nvSpPr>
          <p:spPr bwMode="auto">
            <a:xfrm>
              <a:off x="328" y="184"/>
              <a:ext cx="1" cy="2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2 w 2"/>
                <a:gd name="T5" fmla="*/ 3 h 3"/>
                <a:gd name="T6" fmla="*/ 0 w 2"/>
                <a:gd name="T7" fmla="*/ 3 h 3"/>
                <a:gd name="T8" fmla="*/ 0 w 2"/>
                <a:gd name="T9" fmla="*/ 1 h 3"/>
                <a:gd name="T10" fmla="*/ 1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44" name="Freeform 1270"/>
            <p:cNvSpPr>
              <a:spLocks/>
            </p:cNvSpPr>
            <p:nvPr userDrawn="1"/>
          </p:nvSpPr>
          <p:spPr bwMode="auto">
            <a:xfrm>
              <a:off x="328" y="182"/>
              <a:ext cx="0" cy="2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  <a:gd name="T4" fmla="*/ 2 w 2"/>
                <a:gd name="T5" fmla="*/ 3 h 3"/>
                <a:gd name="T6" fmla="*/ 1 w 2"/>
                <a:gd name="T7" fmla="*/ 3 h 3"/>
                <a:gd name="T8" fmla="*/ 0 w 2"/>
                <a:gd name="T9" fmla="*/ 1 h 3"/>
                <a:gd name="T10" fmla="*/ 2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0"/>
                  </a:lnTo>
                  <a:lnTo>
                    <a:pt x="2" y="3"/>
                  </a:lnTo>
                  <a:lnTo>
                    <a:pt x="1" y="3"/>
                  </a:ln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45" name="Freeform 1271"/>
            <p:cNvSpPr>
              <a:spLocks/>
            </p:cNvSpPr>
            <p:nvPr userDrawn="1"/>
          </p:nvSpPr>
          <p:spPr bwMode="auto">
            <a:xfrm>
              <a:off x="328" y="181"/>
              <a:ext cx="0" cy="1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  <a:gd name="T4" fmla="*/ 2 w 2"/>
                <a:gd name="T5" fmla="*/ 3 h 3"/>
                <a:gd name="T6" fmla="*/ 0 w 2"/>
                <a:gd name="T7" fmla="*/ 3 h 3"/>
                <a:gd name="T8" fmla="*/ 0 w 2"/>
                <a:gd name="T9" fmla="*/ 1 h 3"/>
                <a:gd name="T10" fmla="*/ 2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0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46" name="Freeform 1272"/>
            <p:cNvSpPr>
              <a:spLocks/>
            </p:cNvSpPr>
            <p:nvPr userDrawn="1"/>
          </p:nvSpPr>
          <p:spPr bwMode="auto">
            <a:xfrm>
              <a:off x="327" y="179"/>
              <a:ext cx="1" cy="1"/>
            </a:xfrm>
            <a:custGeom>
              <a:avLst/>
              <a:gdLst>
                <a:gd name="T0" fmla="*/ 3 w 3"/>
                <a:gd name="T1" fmla="*/ 0 h 3"/>
                <a:gd name="T2" fmla="*/ 3 w 3"/>
                <a:gd name="T3" fmla="*/ 0 h 3"/>
                <a:gd name="T4" fmla="*/ 3 w 3"/>
                <a:gd name="T5" fmla="*/ 2 h 3"/>
                <a:gd name="T6" fmla="*/ 0 w 3"/>
                <a:gd name="T7" fmla="*/ 3 h 3"/>
                <a:gd name="T8" fmla="*/ 0 w 3"/>
                <a:gd name="T9" fmla="*/ 1 h 3"/>
                <a:gd name="T10" fmla="*/ 3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lnTo>
                    <a:pt x="3" y="0"/>
                  </a:lnTo>
                  <a:lnTo>
                    <a:pt x="3" y="2"/>
                  </a:lnTo>
                  <a:lnTo>
                    <a:pt x="0" y="3"/>
                  </a:lnTo>
                  <a:lnTo>
                    <a:pt x="0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47" name="Freeform 1273"/>
            <p:cNvSpPr>
              <a:spLocks/>
            </p:cNvSpPr>
            <p:nvPr userDrawn="1"/>
          </p:nvSpPr>
          <p:spPr bwMode="auto">
            <a:xfrm>
              <a:off x="327" y="177"/>
              <a:ext cx="1" cy="1"/>
            </a:xfrm>
            <a:custGeom>
              <a:avLst/>
              <a:gdLst>
                <a:gd name="T0" fmla="*/ 3 w 3"/>
                <a:gd name="T1" fmla="*/ 0 h 3"/>
                <a:gd name="T2" fmla="*/ 3 w 3"/>
                <a:gd name="T3" fmla="*/ 0 h 3"/>
                <a:gd name="T4" fmla="*/ 3 w 3"/>
                <a:gd name="T5" fmla="*/ 2 h 3"/>
                <a:gd name="T6" fmla="*/ 0 w 3"/>
                <a:gd name="T7" fmla="*/ 3 h 3"/>
                <a:gd name="T8" fmla="*/ 0 w 3"/>
                <a:gd name="T9" fmla="*/ 1 h 3"/>
                <a:gd name="T10" fmla="*/ 3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lnTo>
                    <a:pt x="3" y="0"/>
                  </a:lnTo>
                  <a:lnTo>
                    <a:pt x="3" y="2"/>
                  </a:lnTo>
                  <a:lnTo>
                    <a:pt x="0" y="3"/>
                  </a:lnTo>
                  <a:lnTo>
                    <a:pt x="0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48" name="Freeform 1274"/>
            <p:cNvSpPr>
              <a:spLocks/>
            </p:cNvSpPr>
            <p:nvPr userDrawn="1"/>
          </p:nvSpPr>
          <p:spPr bwMode="auto">
            <a:xfrm>
              <a:off x="327" y="176"/>
              <a:ext cx="1" cy="0"/>
            </a:xfrm>
            <a:custGeom>
              <a:avLst/>
              <a:gdLst>
                <a:gd name="T0" fmla="*/ 3 w 4"/>
                <a:gd name="T1" fmla="*/ 0 h 2"/>
                <a:gd name="T2" fmla="*/ 3 w 4"/>
                <a:gd name="T3" fmla="*/ 0 h 2"/>
                <a:gd name="T4" fmla="*/ 4 w 4"/>
                <a:gd name="T5" fmla="*/ 1 h 2"/>
                <a:gd name="T6" fmla="*/ 0 w 4"/>
                <a:gd name="T7" fmla="*/ 2 h 2"/>
                <a:gd name="T8" fmla="*/ 0 w 4"/>
                <a:gd name="T9" fmla="*/ 0 h 2"/>
                <a:gd name="T10" fmla="*/ 3 w 4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2">
                  <a:moveTo>
                    <a:pt x="3" y="0"/>
                  </a:moveTo>
                  <a:lnTo>
                    <a:pt x="3" y="0"/>
                  </a:lnTo>
                  <a:lnTo>
                    <a:pt x="4" y="1"/>
                  </a:lnTo>
                  <a:lnTo>
                    <a:pt x="0" y="2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49" name="Freeform 1275"/>
            <p:cNvSpPr>
              <a:spLocks/>
            </p:cNvSpPr>
            <p:nvPr userDrawn="1"/>
          </p:nvSpPr>
          <p:spPr bwMode="auto">
            <a:xfrm>
              <a:off x="327" y="174"/>
              <a:ext cx="1" cy="1"/>
            </a:xfrm>
            <a:custGeom>
              <a:avLst/>
              <a:gdLst>
                <a:gd name="T0" fmla="*/ 3 w 3"/>
                <a:gd name="T1" fmla="*/ 0 h 2"/>
                <a:gd name="T2" fmla="*/ 3 w 3"/>
                <a:gd name="T3" fmla="*/ 0 h 2"/>
                <a:gd name="T4" fmla="*/ 3 w 3"/>
                <a:gd name="T5" fmla="*/ 1 h 2"/>
                <a:gd name="T6" fmla="*/ 0 w 3"/>
                <a:gd name="T7" fmla="*/ 2 h 2"/>
                <a:gd name="T8" fmla="*/ 0 w 3"/>
                <a:gd name="T9" fmla="*/ 0 h 2"/>
                <a:gd name="T10" fmla="*/ 3 w 3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lnTo>
                    <a:pt x="3" y="0"/>
                  </a:lnTo>
                  <a:lnTo>
                    <a:pt x="3" y="1"/>
                  </a:lnTo>
                  <a:lnTo>
                    <a:pt x="0" y="2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50" name="Freeform 1276"/>
            <p:cNvSpPr>
              <a:spLocks/>
            </p:cNvSpPr>
            <p:nvPr userDrawn="1"/>
          </p:nvSpPr>
          <p:spPr bwMode="auto">
            <a:xfrm>
              <a:off x="329" y="198"/>
              <a:ext cx="1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1" y="0"/>
                    <a:pt x="0" y="0"/>
                    <a:pt x="0" y="0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51" name="Freeform 1277"/>
            <p:cNvSpPr>
              <a:spLocks/>
            </p:cNvSpPr>
            <p:nvPr userDrawn="1"/>
          </p:nvSpPr>
          <p:spPr bwMode="auto">
            <a:xfrm>
              <a:off x="329" y="199"/>
              <a:ext cx="1" cy="1"/>
            </a:xfrm>
            <a:custGeom>
              <a:avLst/>
              <a:gdLst>
                <a:gd name="T0" fmla="*/ 0 w 2"/>
                <a:gd name="T1" fmla="*/ 2 h 2"/>
                <a:gd name="T2" fmla="*/ 0 w 2"/>
                <a:gd name="T3" fmla="*/ 2 h 2"/>
                <a:gd name="T4" fmla="*/ 1 w 2"/>
                <a:gd name="T5" fmla="*/ 0 h 2"/>
                <a:gd name="T6" fmla="*/ 2 w 2"/>
                <a:gd name="T7" fmla="*/ 2 h 2"/>
                <a:gd name="T8" fmla="*/ 0 w 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lnTo>
                    <a:pt x="0" y="2"/>
                  </a:lnTo>
                  <a:cubicBezTo>
                    <a:pt x="0" y="1"/>
                    <a:pt x="1" y="1"/>
                    <a:pt x="1" y="0"/>
                  </a:cubicBezTo>
                  <a:cubicBezTo>
                    <a:pt x="1" y="1"/>
                    <a:pt x="1" y="1"/>
                    <a:pt x="2" y="2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52" name="Freeform 1278"/>
            <p:cNvSpPr>
              <a:spLocks/>
            </p:cNvSpPr>
            <p:nvPr userDrawn="1"/>
          </p:nvSpPr>
          <p:spPr bwMode="auto">
            <a:xfrm>
              <a:off x="327" y="198"/>
              <a:ext cx="1" cy="1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0 w 2"/>
                <a:gd name="T5" fmla="*/ 0 h 1"/>
                <a:gd name="T6" fmla="*/ 2 w 2"/>
                <a:gd name="T7" fmla="*/ 0 h 1"/>
                <a:gd name="T8" fmla="*/ 1 w 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1" y="0"/>
                    <a:pt x="0" y="0"/>
                  </a:cubicBezTo>
                  <a:lnTo>
                    <a:pt x="2" y="0"/>
                  </a:ln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53" name="Freeform 1279"/>
            <p:cNvSpPr>
              <a:spLocks/>
            </p:cNvSpPr>
            <p:nvPr userDrawn="1"/>
          </p:nvSpPr>
          <p:spPr bwMode="auto">
            <a:xfrm>
              <a:off x="327" y="200"/>
              <a:ext cx="1" cy="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54" name="Freeform 1280"/>
            <p:cNvSpPr>
              <a:spLocks/>
            </p:cNvSpPr>
            <p:nvPr userDrawn="1"/>
          </p:nvSpPr>
          <p:spPr bwMode="auto">
            <a:xfrm>
              <a:off x="324" y="198"/>
              <a:ext cx="1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1" y="1"/>
                    <a:pt x="0" y="0"/>
                  </a:cubicBezTo>
                  <a:lnTo>
                    <a:pt x="1" y="0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55" name="Freeform 1281"/>
            <p:cNvSpPr>
              <a:spLocks/>
            </p:cNvSpPr>
            <p:nvPr userDrawn="1"/>
          </p:nvSpPr>
          <p:spPr bwMode="auto">
            <a:xfrm>
              <a:off x="325" y="200"/>
              <a:ext cx="0" cy="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56" name="Freeform 1282"/>
            <p:cNvSpPr>
              <a:spLocks/>
            </p:cNvSpPr>
            <p:nvPr userDrawn="1"/>
          </p:nvSpPr>
          <p:spPr bwMode="auto">
            <a:xfrm>
              <a:off x="322" y="199"/>
              <a:ext cx="1" cy="0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0 w 2"/>
                <a:gd name="T5" fmla="*/ 0 h 1"/>
                <a:gd name="T6" fmla="*/ 2 w 2"/>
                <a:gd name="T7" fmla="*/ 0 h 1"/>
                <a:gd name="T8" fmla="*/ 1 w 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1" y="0"/>
                    <a:pt x="0" y="0"/>
                  </a:cubicBezTo>
                  <a:lnTo>
                    <a:pt x="2" y="0"/>
                  </a:ln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57" name="Freeform 1283"/>
            <p:cNvSpPr>
              <a:spLocks/>
            </p:cNvSpPr>
            <p:nvPr userDrawn="1"/>
          </p:nvSpPr>
          <p:spPr bwMode="auto">
            <a:xfrm>
              <a:off x="323" y="200"/>
              <a:ext cx="0" cy="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58" name="Freeform 1284"/>
            <p:cNvSpPr>
              <a:spLocks/>
            </p:cNvSpPr>
            <p:nvPr userDrawn="1"/>
          </p:nvSpPr>
          <p:spPr bwMode="auto">
            <a:xfrm>
              <a:off x="320" y="199"/>
              <a:ext cx="1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0" y="1"/>
                    <a:pt x="0" y="1"/>
                    <a:pt x="0" y="0"/>
                  </a:cubicBezTo>
                  <a:lnTo>
                    <a:pt x="1" y="0"/>
                  </a:ln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59" name="Freeform 1285"/>
            <p:cNvSpPr>
              <a:spLocks/>
            </p:cNvSpPr>
            <p:nvPr userDrawn="1"/>
          </p:nvSpPr>
          <p:spPr bwMode="auto">
            <a:xfrm>
              <a:off x="321" y="200"/>
              <a:ext cx="0" cy="0"/>
            </a:xfrm>
            <a:custGeom>
              <a:avLst/>
              <a:gdLst>
                <a:gd name="T0" fmla="*/ 0 w 1"/>
                <a:gd name="T1" fmla="*/ 0 w 1"/>
                <a:gd name="T2" fmla="*/ 0 w 1"/>
                <a:gd name="T3" fmla="*/ 1 w 1"/>
                <a:gd name="T4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60" name="Freeform 1286"/>
            <p:cNvSpPr>
              <a:spLocks/>
            </p:cNvSpPr>
            <p:nvPr userDrawn="1"/>
          </p:nvSpPr>
          <p:spPr bwMode="auto">
            <a:xfrm>
              <a:off x="328" y="198"/>
              <a:ext cx="1" cy="2"/>
            </a:xfrm>
            <a:custGeom>
              <a:avLst/>
              <a:gdLst>
                <a:gd name="T0" fmla="*/ 2 w 4"/>
                <a:gd name="T1" fmla="*/ 0 h 3"/>
                <a:gd name="T2" fmla="*/ 2 w 4"/>
                <a:gd name="T3" fmla="*/ 0 h 3"/>
                <a:gd name="T4" fmla="*/ 4 w 4"/>
                <a:gd name="T5" fmla="*/ 2 h 3"/>
                <a:gd name="T6" fmla="*/ 2 w 4"/>
                <a:gd name="T7" fmla="*/ 3 h 3"/>
                <a:gd name="T8" fmla="*/ 0 w 4"/>
                <a:gd name="T9" fmla="*/ 2 h 3"/>
                <a:gd name="T10" fmla="*/ 2 w 4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lnTo>
                    <a:pt x="2" y="0"/>
                  </a:lnTo>
                  <a:cubicBezTo>
                    <a:pt x="3" y="0"/>
                    <a:pt x="4" y="1"/>
                    <a:pt x="4" y="2"/>
                  </a:cubicBezTo>
                  <a:cubicBezTo>
                    <a:pt x="4" y="3"/>
                    <a:pt x="3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61" name="Freeform 1287"/>
            <p:cNvSpPr>
              <a:spLocks/>
            </p:cNvSpPr>
            <p:nvPr userDrawn="1"/>
          </p:nvSpPr>
          <p:spPr bwMode="auto">
            <a:xfrm>
              <a:off x="325" y="199"/>
              <a:ext cx="2" cy="1"/>
            </a:xfrm>
            <a:custGeom>
              <a:avLst/>
              <a:gdLst>
                <a:gd name="T0" fmla="*/ 2 w 3"/>
                <a:gd name="T1" fmla="*/ 0 h 3"/>
                <a:gd name="T2" fmla="*/ 2 w 3"/>
                <a:gd name="T3" fmla="*/ 0 h 3"/>
                <a:gd name="T4" fmla="*/ 3 w 3"/>
                <a:gd name="T5" fmla="*/ 1 h 3"/>
                <a:gd name="T6" fmla="*/ 2 w 3"/>
                <a:gd name="T7" fmla="*/ 3 h 3"/>
                <a:gd name="T8" fmla="*/ 0 w 3"/>
                <a:gd name="T9" fmla="*/ 1 h 3"/>
                <a:gd name="T10" fmla="*/ 2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lnTo>
                    <a:pt x="2" y="0"/>
                  </a:lnTo>
                  <a:cubicBezTo>
                    <a:pt x="2" y="0"/>
                    <a:pt x="3" y="0"/>
                    <a:pt x="3" y="1"/>
                  </a:cubicBezTo>
                  <a:cubicBezTo>
                    <a:pt x="3" y="2"/>
                    <a:pt x="2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62" name="Freeform 1288"/>
            <p:cNvSpPr>
              <a:spLocks/>
            </p:cNvSpPr>
            <p:nvPr userDrawn="1"/>
          </p:nvSpPr>
          <p:spPr bwMode="auto">
            <a:xfrm>
              <a:off x="323" y="199"/>
              <a:ext cx="1" cy="1"/>
            </a:xfrm>
            <a:custGeom>
              <a:avLst/>
              <a:gdLst>
                <a:gd name="T0" fmla="*/ 2 w 3"/>
                <a:gd name="T1" fmla="*/ 0 h 3"/>
                <a:gd name="T2" fmla="*/ 2 w 3"/>
                <a:gd name="T3" fmla="*/ 0 h 3"/>
                <a:gd name="T4" fmla="*/ 3 w 3"/>
                <a:gd name="T5" fmla="*/ 1 h 3"/>
                <a:gd name="T6" fmla="*/ 2 w 3"/>
                <a:gd name="T7" fmla="*/ 3 h 3"/>
                <a:gd name="T8" fmla="*/ 0 w 3"/>
                <a:gd name="T9" fmla="*/ 1 h 3"/>
                <a:gd name="T10" fmla="*/ 2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lnTo>
                    <a:pt x="2" y="0"/>
                  </a:lnTo>
                  <a:cubicBezTo>
                    <a:pt x="3" y="0"/>
                    <a:pt x="3" y="1"/>
                    <a:pt x="3" y="1"/>
                  </a:cubicBezTo>
                  <a:cubicBezTo>
                    <a:pt x="3" y="2"/>
                    <a:pt x="3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63" name="Freeform 1289"/>
            <p:cNvSpPr>
              <a:spLocks/>
            </p:cNvSpPr>
            <p:nvPr userDrawn="1"/>
          </p:nvSpPr>
          <p:spPr bwMode="auto">
            <a:xfrm>
              <a:off x="321" y="199"/>
              <a:ext cx="1" cy="1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2 w 2"/>
                <a:gd name="T5" fmla="*/ 1 h 3"/>
                <a:gd name="T6" fmla="*/ 1 w 2"/>
                <a:gd name="T7" fmla="*/ 3 h 3"/>
                <a:gd name="T8" fmla="*/ 0 w 2"/>
                <a:gd name="T9" fmla="*/ 1 h 3"/>
                <a:gd name="T10" fmla="*/ 1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cubicBezTo>
                    <a:pt x="2" y="0"/>
                    <a:pt x="2" y="1"/>
                    <a:pt x="2" y="1"/>
                  </a:cubicBezTo>
                  <a:cubicBezTo>
                    <a:pt x="2" y="2"/>
                    <a:pt x="2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64" name="Freeform 1290"/>
            <p:cNvSpPr>
              <a:spLocks/>
            </p:cNvSpPr>
            <p:nvPr userDrawn="1"/>
          </p:nvSpPr>
          <p:spPr bwMode="auto">
            <a:xfrm>
              <a:off x="320" y="200"/>
              <a:ext cx="0" cy="1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2 w 2"/>
                <a:gd name="T5" fmla="*/ 2 h 3"/>
                <a:gd name="T6" fmla="*/ 1 w 2"/>
                <a:gd name="T7" fmla="*/ 3 h 3"/>
                <a:gd name="T8" fmla="*/ 0 w 2"/>
                <a:gd name="T9" fmla="*/ 2 h 3"/>
                <a:gd name="T10" fmla="*/ 1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2" y="1"/>
                    <a:pt x="2" y="2"/>
                  </a:cubicBezTo>
                  <a:cubicBezTo>
                    <a:pt x="2" y="2"/>
                    <a:pt x="1" y="3"/>
                    <a:pt x="1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65" name="Freeform 1291"/>
            <p:cNvSpPr>
              <a:spLocks/>
            </p:cNvSpPr>
            <p:nvPr userDrawn="1"/>
          </p:nvSpPr>
          <p:spPr bwMode="auto">
            <a:xfrm>
              <a:off x="320" y="177"/>
              <a:ext cx="0" cy="2"/>
            </a:xfrm>
            <a:custGeom>
              <a:avLst/>
              <a:gdLst>
                <a:gd name="T0" fmla="*/ 2 w 2"/>
                <a:gd name="T1" fmla="*/ 0 h 5"/>
                <a:gd name="T2" fmla="*/ 2 w 2"/>
                <a:gd name="T3" fmla="*/ 0 h 5"/>
                <a:gd name="T4" fmla="*/ 2 w 2"/>
                <a:gd name="T5" fmla="*/ 5 h 5"/>
                <a:gd name="T6" fmla="*/ 0 w 2"/>
                <a:gd name="T7" fmla="*/ 3 h 5"/>
                <a:gd name="T8" fmla="*/ 2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2" y="0"/>
                  </a:moveTo>
                  <a:lnTo>
                    <a:pt x="2" y="0"/>
                  </a:lnTo>
                  <a:cubicBezTo>
                    <a:pt x="1" y="2"/>
                    <a:pt x="1" y="3"/>
                    <a:pt x="2" y="5"/>
                  </a:cubicBez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66" name="Freeform 1292"/>
            <p:cNvSpPr>
              <a:spLocks/>
            </p:cNvSpPr>
            <p:nvPr userDrawn="1"/>
          </p:nvSpPr>
          <p:spPr bwMode="auto">
            <a:xfrm>
              <a:off x="317" y="180"/>
              <a:ext cx="2" cy="1"/>
            </a:xfrm>
            <a:custGeom>
              <a:avLst/>
              <a:gdLst>
                <a:gd name="T0" fmla="*/ 3 w 3"/>
                <a:gd name="T1" fmla="*/ 0 h 4"/>
                <a:gd name="T2" fmla="*/ 3 w 3"/>
                <a:gd name="T3" fmla="*/ 0 h 4"/>
                <a:gd name="T4" fmla="*/ 2 w 3"/>
                <a:gd name="T5" fmla="*/ 4 h 4"/>
                <a:gd name="T6" fmla="*/ 0 w 3"/>
                <a:gd name="T7" fmla="*/ 2 h 4"/>
                <a:gd name="T8" fmla="*/ 3 w 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lnTo>
                    <a:pt x="3" y="0"/>
                  </a:lnTo>
                  <a:cubicBezTo>
                    <a:pt x="1" y="1"/>
                    <a:pt x="1" y="2"/>
                    <a:pt x="2" y="4"/>
                  </a:cubicBezTo>
                  <a:lnTo>
                    <a:pt x="0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67" name="Freeform 1293"/>
            <p:cNvSpPr>
              <a:spLocks/>
            </p:cNvSpPr>
            <p:nvPr userDrawn="1"/>
          </p:nvSpPr>
          <p:spPr bwMode="auto">
            <a:xfrm>
              <a:off x="315" y="182"/>
              <a:ext cx="1" cy="3"/>
            </a:xfrm>
            <a:custGeom>
              <a:avLst/>
              <a:gdLst>
                <a:gd name="T0" fmla="*/ 2 w 2"/>
                <a:gd name="T1" fmla="*/ 0 h 5"/>
                <a:gd name="T2" fmla="*/ 2 w 2"/>
                <a:gd name="T3" fmla="*/ 0 h 5"/>
                <a:gd name="T4" fmla="*/ 2 w 2"/>
                <a:gd name="T5" fmla="*/ 5 h 5"/>
                <a:gd name="T6" fmla="*/ 0 w 2"/>
                <a:gd name="T7" fmla="*/ 3 h 5"/>
                <a:gd name="T8" fmla="*/ 2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3"/>
                    <a:pt x="2" y="5"/>
                  </a:cubicBez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68" name="Freeform 1294"/>
            <p:cNvSpPr>
              <a:spLocks/>
            </p:cNvSpPr>
            <p:nvPr userDrawn="1"/>
          </p:nvSpPr>
          <p:spPr bwMode="auto">
            <a:xfrm>
              <a:off x="314" y="185"/>
              <a:ext cx="1" cy="2"/>
            </a:xfrm>
            <a:custGeom>
              <a:avLst/>
              <a:gdLst>
                <a:gd name="T0" fmla="*/ 2 w 2"/>
                <a:gd name="T1" fmla="*/ 0 h 4"/>
                <a:gd name="T2" fmla="*/ 2 w 2"/>
                <a:gd name="T3" fmla="*/ 0 h 4"/>
                <a:gd name="T4" fmla="*/ 2 w 2"/>
                <a:gd name="T5" fmla="*/ 4 h 4"/>
                <a:gd name="T6" fmla="*/ 0 w 2"/>
                <a:gd name="T7" fmla="*/ 2 h 4"/>
                <a:gd name="T8" fmla="*/ 2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2"/>
                    <a:pt x="2" y="4"/>
                  </a:cubicBez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69" name="Freeform 1295"/>
            <p:cNvSpPr>
              <a:spLocks/>
            </p:cNvSpPr>
            <p:nvPr userDrawn="1"/>
          </p:nvSpPr>
          <p:spPr bwMode="auto">
            <a:xfrm>
              <a:off x="317" y="185"/>
              <a:ext cx="1" cy="2"/>
            </a:xfrm>
            <a:custGeom>
              <a:avLst/>
              <a:gdLst>
                <a:gd name="T0" fmla="*/ 2 w 2"/>
                <a:gd name="T1" fmla="*/ 0 h 5"/>
                <a:gd name="T2" fmla="*/ 2 w 2"/>
                <a:gd name="T3" fmla="*/ 0 h 5"/>
                <a:gd name="T4" fmla="*/ 2 w 2"/>
                <a:gd name="T5" fmla="*/ 5 h 5"/>
                <a:gd name="T6" fmla="*/ 0 w 2"/>
                <a:gd name="T7" fmla="*/ 3 h 5"/>
                <a:gd name="T8" fmla="*/ 2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2" y="0"/>
                  </a:moveTo>
                  <a:lnTo>
                    <a:pt x="2" y="0"/>
                  </a:lnTo>
                  <a:cubicBezTo>
                    <a:pt x="1" y="2"/>
                    <a:pt x="1" y="3"/>
                    <a:pt x="2" y="5"/>
                  </a:cubicBez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70" name="Freeform 1296"/>
            <p:cNvSpPr>
              <a:spLocks/>
            </p:cNvSpPr>
            <p:nvPr userDrawn="1"/>
          </p:nvSpPr>
          <p:spPr bwMode="auto">
            <a:xfrm>
              <a:off x="321" y="184"/>
              <a:ext cx="2" cy="2"/>
            </a:xfrm>
            <a:custGeom>
              <a:avLst/>
              <a:gdLst>
                <a:gd name="T0" fmla="*/ 2 w 3"/>
                <a:gd name="T1" fmla="*/ 0 h 4"/>
                <a:gd name="T2" fmla="*/ 2 w 3"/>
                <a:gd name="T3" fmla="*/ 0 h 4"/>
                <a:gd name="T4" fmla="*/ 3 w 3"/>
                <a:gd name="T5" fmla="*/ 4 h 4"/>
                <a:gd name="T6" fmla="*/ 0 w 3"/>
                <a:gd name="T7" fmla="*/ 2 h 4"/>
                <a:gd name="T8" fmla="*/ 2 w 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3"/>
                    <a:pt x="3" y="4"/>
                  </a:cubicBez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71" name="Freeform 1297"/>
            <p:cNvSpPr>
              <a:spLocks/>
            </p:cNvSpPr>
            <p:nvPr userDrawn="1"/>
          </p:nvSpPr>
          <p:spPr bwMode="auto">
            <a:xfrm>
              <a:off x="320" y="182"/>
              <a:ext cx="0" cy="2"/>
            </a:xfrm>
            <a:custGeom>
              <a:avLst/>
              <a:gdLst>
                <a:gd name="T0" fmla="*/ 2 w 2"/>
                <a:gd name="T1" fmla="*/ 0 h 5"/>
                <a:gd name="T2" fmla="*/ 2 w 2"/>
                <a:gd name="T3" fmla="*/ 0 h 5"/>
                <a:gd name="T4" fmla="*/ 2 w 2"/>
                <a:gd name="T5" fmla="*/ 5 h 5"/>
                <a:gd name="T6" fmla="*/ 0 w 2"/>
                <a:gd name="T7" fmla="*/ 3 h 5"/>
                <a:gd name="T8" fmla="*/ 2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3"/>
                    <a:pt x="2" y="5"/>
                  </a:cubicBez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72" name="Freeform 1298"/>
            <p:cNvSpPr>
              <a:spLocks/>
            </p:cNvSpPr>
            <p:nvPr userDrawn="1"/>
          </p:nvSpPr>
          <p:spPr bwMode="auto">
            <a:xfrm>
              <a:off x="321" y="180"/>
              <a:ext cx="1" cy="1"/>
            </a:xfrm>
            <a:custGeom>
              <a:avLst/>
              <a:gdLst>
                <a:gd name="T0" fmla="*/ 2 w 2"/>
                <a:gd name="T1" fmla="*/ 0 h 4"/>
                <a:gd name="T2" fmla="*/ 2 w 2"/>
                <a:gd name="T3" fmla="*/ 0 h 4"/>
                <a:gd name="T4" fmla="*/ 2 w 2"/>
                <a:gd name="T5" fmla="*/ 4 h 4"/>
                <a:gd name="T6" fmla="*/ 0 w 2"/>
                <a:gd name="T7" fmla="*/ 2 h 4"/>
                <a:gd name="T8" fmla="*/ 2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2"/>
                    <a:pt x="2" y="4"/>
                  </a:cubicBez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73" name="Freeform 1299"/>
            <p:cNvSpPr>
              <a:spLocks/>
            </p:cNvSpPr>
            <p:nvPr userDrawn="1"/>
          </p:nvSpPr>
          <p:spPr bwMode="auto">
            <a:xfrm>
              <a:off x="318" y="174"/>
              <a:ext cx="1" cy="2"/>
            </a:xfrm>
            <a:custGeom>
              <a:avLst/>
              <a:gdLst>
                <a:gd name="T0" fmla="*/ 2 w 2"/>
                <a:gd name="T1" fmla="*/ 0 h 5"/>
                <a:gd name="T2" fmla="*/ 2 w 2"/>
                <a:gd name="T3" fmla="*/ 0 h 5"/>
                <a:gd name="T4" fmla="*/ 1 w 2"/>
                <a:gd name="T5" fmla="*/ 5 h 5"/>
                <a:gd name="T6" fmla="*/ 0 w 2"/>
                <a:gd name="T7" fmla="*/ 2 h 5"/>
                <a:gd name="T8" fmla="*/ 2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3"/>
                    <a:pt x="1" y="5"/>
                  </a:cubicBez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74" name="Freeform 1300"/>
            <p:cNvSpPr>
              <a:spLocks/>
            </p:cNvSpPr>
            <p:nvPr userDrawn="1"/>
          </p:nvSpPr>
          <p:spPr bwMode="auto">
            <a:xfrm>
              <a:off x="315" y="177"/>
              <a:ext cx="1" cy="2"/>
            </a:xfrm>
            <a:custGeom>
              <a:avLst/>
              <a:gdLst>
                <a:gd name="T0" fmla="*/ 2 w 2"/>
                <a:gd name="T1" fmla="*/ 0 h 4"/>
                <a:gd name="T2" fmla="*/ 2 w 2"/>
                <a:gd name="T3" fmla="*/ 0 h 4"/>
                <a:gd name="T4" fmla="*/ 2 w 2"/>
                <a:gd name="T5" fmla="*/ 4 h 4"/>
                <a:gd name="T6" fmla="*/ 0 w 2"/>
                <a:gd name="T7" fmla="*/ 2 h 4"/>
                <a:gd name="T8" fmla="*/ 2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3"/>
                    <a:pt x="2" y="4"/>
                  </a:cubicBez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75" name="Freeform 1301"/>
            <p:cNvSpPr>
              <a:spLocks/>
            </p:cNvSpPr>
            <p:nvPr userDrawn="1"/>
          </p:nvSpPr>
          <p:spPr bwMode="auto">
            <a:xfrm>
              <a:off x="314" y="180"/>
              <a:ext cx="0" cy="2"/>
            </a:xfrm>
            <a:custGeom>
              <a:avLst/>
              <a:gdLst>
                <a:gd name="T0" fmla="*/ 1 w 1"/>
                <a:gd name="T1" fmla="*/ 0 h 5"/>
                <a:gd name="T2" fmla="*/ 1 w 1"/>
                <a:gd name="T3" fmla="*/ 0 h 5"/>
                <a:gd name="T4" fmla="*/ 1 w 1"/>
                <a:gd name="T5" fmla="*/ 5 h 5"/>
                <a:gd name="T6" fmla="*/ 0 w 1"/>
                <a:gd name="T7" fmla="*/ 2 h 5"/>
                <a:gd name="T8" fmla="*/ 1 w 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5">
                  <a:moveTo>
                    <a:pt x="1" y="0"/>
                  </a:moveTo>
                  <a:lnTo>
                    <a:pt x="1" y="0"/>
                  </a:lnTo>
                  <a:cubicBezTo>
                    <a:pt x="0" y="1"/>
                    <a:pt x="0" y="3"/>
                    <a:pt x="1" y="5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76" name="Freeform 1302"/>
            <p:cNvSpPr>
              <a:spLocks/>
            </p:cNvSpPr>
            <p:nvPr userDrawn="1"/>
          </p:nvSpPr>
          <p:spPr bwMode="auto">
            <a:xfrm>
              <a:off x="316" y="187"/>
              <a:ext cx="1" cy="2"/>
            </a:xfrm>
            <a:custGeom>
              <a:avLst/>
              <a:gdLst>
                <a:gd name="T0" fmla="*/ 1 w 2"/>
                <a:gd name="T1" fmla="*/ 0 h 4"/>
                <a:gd name="T2" fmla="*/ 1 w 2"/>
                <a:gd name="T3" fmla="*/ 0 h 4"/>
                <a:gd name="T4" fmla="*/ 2 w 2"/>
                <a:gd name="T5" fmla="*/ 4 h 4"/>
                <a:gd name="T6" fmla="*/ 0 w 2"/>
                <a:gd name="T7" fmla="*/ 2 h 4"/>
                <a:gd name="T8" fmla="*/ 1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2" y="4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77" name="Freeform 1303"/>
            <p:cNvSpPr>
              <a:spLocks/>
            </p:cNvSpPr>
            <p:nvPr userDrawn="1"/>
          </p:nvSpPr>
          <p:spPr bwMode="auto">
            <a:xfrm>
              <a:off x="316" y="191"/>
              <a:ext cx="2" cy="3"/>
            </a:xfrm>
            <a:custGeom>
              <a:avLst/>
              <a:gdLst>
                <a:gd name="T0" fmla="*/ 2 w 3"/>
                <a:gd name="T1" fmla="*/ 0 h 5"/>
                <a:gd name="T2" fmla="*/ 2 w 3"/>
                <a:gd name="T3" fmla="*/ 0 h 5"/>
                <a:gd name="T4" fmla="*/ 3 w 3"/>
                <a:gd name="T5" fmla="*/ 5 h 5"/>
                <a:gd name="T6" fmla="*/ 0 w 3"/>
                <a:gd name="T7" fmla="*/ 3 h 5"/>
                <a:gd name="T8" fmla="*/ 2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2" y="0"/>
                  </a:moveTo>
                  <a:lnTo>
                    <a:pt x="2" y="0"/>
                  </a:lnTo>
                  <a:cubicBezTo>
                    <a:pt x="1" y="2"/>
                    <a:pt x="1" y="3"/>
                    <a:pt x="3" y="5"/>
                  </a:cubicBez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78" name="Freeform 1304"/>
            <p:cNvSpPr>
              <a:spLocks/>
            </p:cNvSpPr>
            <p:nvPr userDrawn="1"/>
          </p:nvSpPr>
          <p:spPr bwMode="auto">
            <a:xfrm>
              <a:off x="324" y="186"/>
              <a:ext cx="0" cy="2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2 w 2"/>
                <a:gd name="T5" fmla="*/ 3 h 3"/>
                <a:gd name="T6" fmla="*/ 0 w 2"/>
                <a:gd name="T7" fmla="*/ 2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2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79" name="Freeform 1305"/>
            <p:cNvSpPr>
              <a:spLocks/>
            </p:cNvSpPr>
            <p:nvPr userDrawn="1"/>
          </p:nvSpPr>
          <p:spPr bwMode="auto">
            <a:xfrm>
              <a:off x="318" y="189"/>
              <a:ext cx="1" cy="2"/>
            </a:xfrm>
            <a:custGeom>
              <a:avLst/>
              <a:gdLst>
                <a:gd name="T0" fmla="*/ 2 w 3"/>
                <a:gd name="T1" fmla="*/ 0 h 5"/>
                <a:gd name="T2" fmla="*/ 2 w 3"/>
                <a:gd name="T3" fmla="*/ 0 h 5"/>
                <a:gd name="T4" fmla="*/ 3 w 3"/>
                <a:gd name="T5" fmla="*/ 5 h 5"/>
                <a:gd name="T6" fmla="*/ 0 w 3"/>
                <a:gd name="T7" fmla="*/ 3 h 5"/>
                <a:gd name="T8" fmla="*/ 2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2" y="0"/>
                  </a:moveTo>
                  <a:lnTo>
                    <a:pt x="2" y="0"/>
                  </a:lnTo>
                  <a:cubicBezTo>
                    <a:pt x="1" y="2"/>
                    <a:pt x="2" y="3"/>
                    <a:pt x="3" y="5"/>
                  </a:cubicBez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80" name="Freeform 1306"/>
            <p:cNvSpPr>
              <a:spLocks/>
            </p:cNvSpPr>
            <p:nvPr userDrawn="1"/>
          </p:nvSpPr>
          <p:spPr bwMode="auto">
            <a:xfrm>
              <a:off x="318" y="195"/>
              <a:ext cx="6" cy="2"/>
            </a:xfrm>
            <a:custGeom>
              <a:avLst/>
              <a:gdLst>
                <a:gd name="T0" fmla="*/ 0 w 12"/>
                <a:gd name="T1" fmla="*/ 2 h 4"/>
                <a:gd name="T2" fmla="*/ 0 w 12"/>
                <a:gd name="T3" fmla="*/ 2 h 4"/>
                <a:gd name="T4" fmla="*/ 8 w 12"/>
                <a:gd name="T5" fmla="*/ 0 h 4"/>
                <a:gd name="T6" fmla="*/ 12 w 12"/>
                <a:gd name="T7" fmla="*/ 2 h 4"/>
                <a:gd name="T8" fmla="*/ 5 w 12"/>
                <a:gd name="T9" fmla="*/ 4 h 4"/>
                <a:gd name="T10" fmla="*/ 0 w 12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">
                  <a:moveTo>
                    <a:pt x="0" y="2"/>
                  </a:moveTo>
                  <a:lnTo>
                    <a:pt x="0" y="2"/>
                  </a:lnTo>
                  <a:cubicBezTo>
                    <a:pt x="3" y="1"/>
                    <a:pt x="6" y="0"/>
                    <a:pt x="8" y="0"/>
                  </a:cubicBezTo>
                  <a:cubicBezTo>
                    <a:pt x="9" y="1"/>
                    <a:pt x="11" y="2"/>
                    <a:pt x="12" y="2"/>
                  </a:cubicBezTo>
                  <a:cubicBezTo>
                    <a:pt x="9" y="3"/>
                    <a:pt x="7" y="3"/>
                    <a:pt x="5" y="4"/>
                  </a:cubicBezTo>
                  <a:cubicBezTo>
                    <a:pt x="3" y="3"/>
                    <a:pt x="2" y="3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81" name="Freeform 1307"/>
            <p:cNvSpPr>
              <a:spLocks/>
            </p:cNvSpPr>
            <p:nvPr userDrawn="1"/>
          </p:nvSpPr>
          <p:spPr bwMode="auto">
            <a:xfrm>
              <a:off x="320" y="188"/>
              <a:ext cx="5" cy="3"/>
            </a:xfrm>
            <a:custGeom>
              <a:avLst/>
              <a:gdLst>
                <a:gd name="T0" fmla="*/ 12 w 12"/>
                <a:gd name="T1" fmla="*/ 6 h 7"/>
                <a:gd name="T2" fmla="*/ 12 w 12"/>
                <a:gd name="T3" fmla="*/ 6 h 7"/>
                <a:gd name="T4" fmla="*/ 8 w 12"/>
                <a:gd name="T5" fmla="*/ 5 h 7"/>
                <a:gd name="T6" fmla="*/ 8 w 12"/>
                <a:gd name="T7" fmla="*/ 5 h 7"/>
                <a:gd name="T8" fmla="*/ 9 w 12"/>
                <a:gd name="T9" fmla="*/ 7 h 7"/>
                <a:gd name="T10" fmla="*/ 5 w 12"/>
                <a:gd name="T11" fmla="*/ 7 h 7"/>
                <a:gd name="T12" fmla="*/ 0 w 12"/>
                <a:gd name="T13" fmla="*/ 0 h 7"/>
                <a:gd name="T14" fmla="*/ 12 w 12"/>
                <a:gd name="T15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7">
                  <a:moveTo>
                    <a:pt x="12" y="6"/>
                  </a:moveTo>
                  <a:lnTo>
                    <a:pt x="12" y="6"/>
                  </a:lnTo>
                  <a:cubicBezTo>
                    <a:pt x="10" y="5"/>
                    <a:pt x="9" y="5"/>
                    <a:pt x="8" y="5"/>
                  </a:cubicBezTo>
                  <a:lnTo>
                    <a:pt x="8" y="5"/>
                  </a:lnTo>
                  <a:cubicBezTo>
                    <a:pt x="8" y="6"/>
                    <a:pt x="8" y="7"/>
                    <a:pt x="9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3" y="5"/>
                    <a:pt x="1" y="2"/>
                    <a:pt x="0" y="0"/>
                  </a:cubicBezTo>
                  <a:cubicBezTo>
                    <a:pt x="4" y="0"/>
                    <a:pt x="9" y="3"/>
                    <a:pt x="12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82" name="Freeform 1308"/>
            <p:cNvSpPr>
              <a:spLocks/>
            </p:cNvSpPr>
            <p:nvPr userDrawn="1"/>
          </p:nvSpPr>
          <p:spPr bwMode="auto">
            <a:xfrm>
              <a:off x="329" y="187"/>
              <a:ext cx="1" cy="2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2 w 2"/>
                <a:gd name="T5" fmla="*/ 2 h 5"/>
                <a:gd name="T6" fmla="*/ 1 w 2"/>
                <a:gd name="T7" fmla="*/ 5 h 5"/>
                <a:gd name="T8" fmla="*/ 0 w 2"/>
                <a:gd name="T9" fmla="*/ 3 h 5"/>
                <a:gd name="T10" fmla="*/ 0 w 2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cubicBezTo>
                    <a:pt x="1" y="1"/>
                    <a:pt x="1" y="2"/>
                    <a:pt x="2" y="2"/>
                  </a:cubicBezTo>
                  <a:cubicBezTo>
                    <a:pt x="2" y="3"/>
                    <a:pt x="1" y="4"/>
                    <a:pt x="1" y="5"/>
                  </a:cubicBezTo>
                  <a:cubicBezTo>
                    <a:pt x="1" y="4"/>
                    <a:pt x="0" y="3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83" name="Freeform 1309"/>
            <p:cNvSpPr>
              <a:spLocks/>
            </p:cNvSpPr>
            <p:nvPr userDrawn="1"/>
          </p:nvSpPr>
          <p:spPr bwMode="auto">
            <a:xfrm>
              <a:off x="325" y="189"/>
              <a:ext cx="2" cy="2"/>
            </a:xfrm>
            <a:custGeom>
              <a:avLst/>
              <a:gdLst>
                <a:gd name="T0" fmla="*/ 0 w 4"/>
                <a:gd name="T1" fmla="*/ 0 h 5"/>
                <a:gd name="T2" fmla="*/ 0 w 4"/>
                <a:gd name="T3" fmla="*/ 0 h 5"/>
                <a:gd name="T4" fmla="*/ 3 w 4"/>
                <a:gd name="T5" fmla="*/ 1 h 5"/>
                <a:gd name="T6" fmla="*/ 4 w 4"/>
                <a:gd name="T7" fmla="*/ 5 h 5"/>
                <a:gd name="T8" fmla="*/ 2 w 4"/>
                <a:gd name="T9" fmla="*/ 4 h 5"/>
                <a:gd name="T10" fmla="*/ 0 w 4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5">
                  <a:moveTo>
                    <a:pt x="0" y="0"/>
                  </a:moveTo>
                  <a:lnTo>
                    <a:pt x="0" y="0"/>
                  </a:lnTo>
                  <a:cubicBezTo>
                    <a:pt x="1" y="0"/>
                    <a:pt x="2" y="0"/>
                    <a:pt x="3" y="1"/>
                  </a:cubicBezTo>
                  <a:cubicBezTo>
                    <a:pt x="3" y="2"/>
                    <a:pt x="3" y="4"/>
                    <a:pt x="4" y="5"/>
                  </a:cubicBezTo>
                  <a:cubicBezTo>
                    <a:pt x="3" y="5"/>
                    <a:pt x="3" y="4"/>
                    <a:pt x="2" y="4"/>
                  </a:cubicBezTo>
                  <a:cubicBezTo>
                    <a:pt x="1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84" name="Freeform 1310"/>
            <p:cNvSpPr>
              <a:spLocks/>
            </p:cNvSpPr>
            <p:nvPr userDrawn="1"/>
          </p:nvSpPr>
          <p:spPr bwMode="auto">
            <a:xfrm>
              <a:off x="320" y="191"/>
              <a:ext cx="5" cy="3"/>
            </a:xfrm>
            <a:custGeom>
              <a:avLst/>
              <a:gdLst>
                <a:gd name="T0" fmla="*/ 9 w 13"/>
                <a:gd name="T1" fmla="*/ 2 h 6"/>
                <a:gd name="T2" fmla="*/ 9 w 13"/>
                <a:gd name="T3" fmla="*/ 2 h 6"/>
                <a:gd name="T4" fmla="*/ 13 w 13"/>
                <a:gd name="T5" fmla="*/ 6 h 6"/>
                <a:gd name="T6" fmla="*/ 7 w 13"/>
                <a:gd name="T7" fmla="*/ 5 h 6"/>
                <a:gd name="T8" fmla="*/ 0 w 13"/>
                <a:gd name="T9" fmla="*/ 1 h 6"/>
                <a:gd name="T10" fmla="*/ 9 w 13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6">
                  <a:moveTo>
                    <a:pt x="9" y="2"/>
                  </a:moveTo>
                  <a:lnTo>
                    <a:pt x="9" y="2"/>
                  </a:lnTo>
                  <a:cubicBezTo>
                    <a:pt x="10" y="3"/>
                    <a:pt x="12" y="5"/>
                    <a:pt x="13" y="6"/>
                  </a:cubicBezTo>
                  <a:cubicBezTo>
                    <a:pt x="11" y="6"/>
                    <a:pt x="9" y="5"/>
                    <a:pt x="7" y="5"/>
                  </a:cubicBezTo>
                  <a:cubicBezTo>
                    <a:pt x="4" y="4"/>
                    <a:pt x="2" y="3"/>
                    <a:pt x="0" y="1"/>
                  </a:cubicBezTo>
                  <a:cubicBezTo>
                    <a:pt x="3" y="0"/>
                    <a:pt x="6" y="1"/>
                    <a:pt x="9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85" name="Freeform 1311"/>
            <p:cNvSpPr>
              <a:spLocks/>
            </p:cNvSpPr>
            <p:nvPr userDrawn="1"/>
          </p:nvSpPr>
          <p:spPr bwMode="auto">
            <a:xfrm>
              <a:off x="327" y="187"/>
              <a:ext cx="3" cy="7"/>
            </a:xfrm>
            <a:custGeom>
              <a:avLst/>
              <a:gdLst>
                <a:gd name="T0" fmla="*/ 6 w 7"/>
                <a:gd name="T1" fmla="*/ 7 h 16"/>
                <a:gd name="T2" fmla="*/ 6 w 7"/>
                <a:gd name="T3" fmla="*/ 7 h 16"/>
                <a:gd name="T4" fmla="*/ 6 w 7"/>
                <a:gd name="T5" fmla="*/ 8 h 16"/>
                <a:gd name="T6" fmla="*/ 7 w 7"/>
                <a:gd name="T7" fmla="*/ 16 h 16"/>
                <a:gd name="T8" fmla="*/ 3 w 7"/>
                <a:gd name="T9" fmla="*/ 11 h 16"/>
                <a:gd name="T10" fmla="*/ 0 w 7"/>
                <a:gd name="T11" fmla="*/ 0 h 16"/>
                <a:gd name="T12" fmla="*/ 6 w 7"/>
                <a:gd name="T13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6">
                  <a:moveTo>
                    <a:pt x="6" y="7"/>
                  </a:moveTo>
                  <a:lnTo>
                    <a:pt x="6" y="7"/>
                  </a:lnTo>
                  <a:cubicBezTo>
                    <a:pt x="6" y="7"/>
                    <a:pt x="6" y="8"/>
                    <a:pt x="6" y="8"/>
                  </a:cubicBezTo>
                  <a:cubicBezTo>
                    <a:pt x="6" y="11"/>
                    <a:pt x="7" y="14"/>
                    <a:pt x="7" y="16"/>
                  </a:cubicBezTo>
                  <a:cubicBezTo>
                    <a:pt x="6" y="14"/>
                    <a:pt x="5" y="13"/>
                    <a:pt x="3" y="11"/>
                  </a:cubicBezTo>
                  <a:cubicBezTo>
                    <a:pt x="1" y="8"/>
                    <a:pt x="0" y="4"/>
                    <a:pt x="0" y="0"/>
                  </a:cubicBezTo>
                  <a:cubicBezTo>
                    <a:pt x="3" y="2"/>
                    <a:pt x="5" y="4"/>
                    <a:pt x="6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86" name="Freeform 1312"/>
            <p:cNvSpPr>
              <a:spLocks/>
            </p:cNvSpPr>
            <p:nvPr userDrawn="1"/>
          </p:nvSpPr>
          <p:spPr bwMode="auto">
            <a:xfrm>
              <a:off x="321" y="194"/>
              <a:ext cx="7" cy="2"/>
            </a:xfrm>
            <a:custGeom>
              <a:avLst/>
              <a:gdLst>
                <a:gd name="T0" fmla="*/ 0 w 16"/>
                <a:gd name="T1" fmla="*/ 1 h 5"/>
                <a:gd name="T2" fmla="*/ 0 w 16"/>
                <a:gd name="T3" fmla="*/ 1 h 5"/>
                <a:gd name="T4" fmla="*/ 16 w 16"/>
                <a:gd name="T5" fmla="*/ 5 h 5"/>
                <a:gd name="T6" fmla="*/ 7 w 16"/>
                <a:gd name="T7" fmla="*/ 5 h 5"/>
                <a:gd name="T8" fmla="*/ 0 w 16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5">
                  <a:moveTo>
                    <a:pt x="0" y="1"/>
                  </a:moveTo>
                  <a:lnTo>
                    <a:pt x="0" y="1"/>
                  </a:lnTo>
                  <a:cubicBezTo>
                    <a:pt x="5" y="0"/>
                    <a:pt x="12" y="1"/>
                    <a:pt x="16" y="5"/>
                  </a:cubicBezTo>
                  <a:cubicBezTo>
                    <a:pt x="13" y="5"/>
                    <a:pt x="10" y="5"/>
                    <a:pt x="7" y="5"/>
                  </a:cubicBezTo>
                  <a:cubicBezTo>
                    <a:pt x="5" y="4"/>
                    <a:pt x="2" y="3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87" name="Freeform 1313"/>
            <p:cNvSpPr>
              <a:spLocks/>
            </p:cNvSpPr>
            <p:nvPr userDrawn="1"/>
          </p:nvSpPr>
          <p:spPr bwMode="auto">
            <a:xfrm>
              <a:off x="324" y="191"/>
              <a:ext cx="6" cy="4"/>
            </a:xfrm>
            <a:custGeom>
              <a:avLst/>
              <a:gdLst>
                <a:gd name="T0" fmla="*/ 0 w 15"/>
                <a:gd name="T1" fmla="*/ 0 h 11"/>
                <a:gd name="T2" fmla="*/ 0 w 15"/>
                <a:gd name="T3" fmla="*/ 0 h 11"/>
                <a:gd name="T4" fmla="*/ 15 w 15"/>
                <a:gd name="T5" fmla="*/ 11 h 11"/>
                <a:gd name="T6" fmla="*/ 0 w 15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1">
                  <a:moveTo>
                    <a:pt x="0" y="0"/>
                  </a:moveTo>
                  <a:lnTo>
                    <a:pt x="0" y="0"/>
                  </a:lnTo>
                  <a:cubicBezTo>
                    <a:pt x="6" y="1"/>
                    <a:pt x="12" y="6"/>
                    <a:pt x="15" y="11"/>
                  </a:cubicBezTo>
                  <a:cubicBezTo>
                    <a:pt x="9" y="10"/>
                    <a:pt x="3" y="6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88" name="Freeform 1314"/>
            <p:cNvSpPr>
              <a:spLocks/>
            </p:cNvSpPr>
            <p:nvPr userDrawn="1"/>
          </p:nvSpPr>
          <p:spPr bwMode="auto">
            <a:xfrm>
              <a:off x="330" y="198"/>
              <a:ext cx="2" cy="2"/>
            </a:xfrm>
            <a:custGeom>
              <a:avLst/>
              <a:gdLst>
                <a:gd name="T0" fmla="*/ 3 w 3"/>
                <a:gd name="T1" fmla="*/ 2 h 3"/>
                <a:gd name="T2" fmla="*/ 3 w 3"/>
                <a:gd name="T3" fmla="*/ 2 h 3"/>
                <a:gd name="T4" fmla="*/ 2 w 3"/>
                <a:gd name="T5" fmla="*/ 3 h 3"/>
                <a:gd name="T6" fmla="*/ 0 w 3"/>
                <a:gd name="T7" fmla="*/ 2 h 3"/>
                <a:gd name="T8" fmla="*/ 2 w 3"/>
                <a:gd name="T9" fmla="*/ 0 h 3"/>
                <a:gd name="T10" fmla="*/ 3 w 3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lnTo>
                    <a:pt x="3" y="2"/>
                  </a:lnTo>
                  <a:cubicBezTo>
                    <a:pt x="3" y="3"/>
                    <a:pt x="3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89" name="Freeform 1315"/>
            <p:cNvSpPr>
              <a:spLocks/>
            </p:cNvSpPr>
            <p:nvPr userDrawn="1"/>
          </p:nvSpPr>
          <p:spPr bwMode="auto">
            <a:xfrm>
              <a:off x="319" y="197"/>
              <a:ext cx="24" cy="3"/>
            </a:xfrm>
            <a:custGeom>
              <a:avLst/>
              <a:gdLst>
                <a:gd name="T0" fmla="*/ 27 w 54"/>
                <a:gd name="T1" fmla="*/ 1 h 6"/>
                <a:gd name="T2" fmla="*/ 27 w 54"/>
                <a:gd name="T3" fmla="*/ 1 h 6"/>
                <a:gd name="T4" fmla="*/ 0 w 54"/>
                <a:gd name="T5" fmla="*/ 6 h 6"/>
                <a:gd name="T6" fmla="*/ 0 w 54"/>
                <a:gd name="T7" fmla="*/ 4 h 6"/>
                <a:gd name="T8" fmla="*/ 27 w 54"/>
                <a:gd name="T9" fmla="*/ 0 h 6"/>
                <a:gd name="T10" fmla="*/ 54 w 54"/>
                <a:gd name="T11" fmla="*/ 4 h 6"/>
                <a:gd name="T12" fmla="*/ 54 w 54"/>
                <a:gd name="T13" fmla="*/ 6 h 6"/>
                <a:gd name="T14" fmla="*/ 27 w 54"/>
                <a:gd name="T1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6">
                  <a:moveTo>
                    <a:pt x="27" y="1"/>
                  </a:moveTo>
                  <a:lnTo>
                    <a:pt x="27" y="1"/>
                  </a:lnTo>
                  <a:cubicBezTo>
                    <a:pt x="15" y="1"/>
                    <a:pt x="4" y="3"/>
                    <a:pt x="0" y="6"/>
                  </a:cubicBezTo>
                  <a:lnTo>
                    <a:pt x="0" y="4"/>
                  </a:lnTo>
                  <a:cubicBezTo>
                    <a:pt x="4" y="1"/>
                    <a:pt x="15" y="0"/>
                    <a:pt x="27" y="0"/>
                  </a:cubicBezTo>
                  <a:cubicBezTo>
                    <a:pt x="39" y="0"/>
                    <a:pt x="49" y="1"/>
                    <a:pt x="54" y="4"/>
                  </a:cubicBezTo>
                  <a:lnTo>
                    <a:pt x="54" y="6"/>
                  </a:lnTo>
                  <a:cubicBezTo>
                    <a:pt x="49" y="3"/>
                    <a:pt x="39" y="1"/>
                    <a:pt x="27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90" name="Freeform 1316"/>
            <p:cNvSpPr>
              <a:spLocks/>
            </p:cNvSpPr>
            <p:nvPr userDrawn="1"/>
          </p:nvSpPr>
          <p:spPr bwMode="auto">
            <a:xfrm>
              <a:off x="329" y="171"/>
              <a:ext cx="2" cy="16"/>
            </a:xfrm>
            <a:custGeom>
              <a:avLst/>
              <a:gdLst>
                <a:gd name="T0" fmla="*/ 4 w 4"/>
                <a:gd name="T1" fmla="*/ 31 h 35"/>
                <a:gd name="T2" fmla="*/ 4 w 4"/>
                <a:gd name="T3" fmla="*/ 31 h 35"/>
                <a:gd name="T4" fmla="*/ 2 w 4"/>
                <a:gd name="T5" fmla="*/ 35 h 35"/>
                <a:gd name="T6" fmla="*/ 0 w 4"/>
                <a:gd name="T7" fmla="*/ 0 h 35"/>
                <a:gd name="T8" fmla="*/ 2 w 4"/>
                <a:gd name="T9" fmla="*/ 1 h 35"/>
                <a:gd name="T10" fmla="*/ 1 w 4"/>
                <a:gd name="T11" fmla="*/ 3 h 35"/>
                <a:gd name="T12" fmla="*/ 2 w 4"/>
                <a:gd name="T13" fmla="*/ 6 h 35"/>
                <a:gd name="T14" fmla="*/ 1 w 4"/>
                <a:gd name="T15" fmla="*/ 9 h 35"/>
                <a:gd name="T16" fmla="*/ 3 w 4"/>
                <a:gd name="T17" fmla="*/ 12 h 35"/>
                <a:gd name="T18" fmla="*/ 1 w 4"/>
                <a:gd name="T19" fmla="*/ 14 h 35"/>
                <a:gd name="T20" fmla="*/ 3 w 4"/>
                <a:gd name="T21" fmla="*/ 17 h 35"/>
                <a:gd name="T22" fmla="*/ 2 w 4"/>
                <a:gd name="T23" fmla="*/ 19 h 35"/>
                <a:gd name="T24" fmla="*/ 3 w 4"/>
                <a:gd name="T25" fmla="*/ 22 h 35"/>
                <a:gd name="T26" fmla="*/ 2 w 4"/>
                <a:gd name="T27" fmla="*/ 24 h 35"/>
                <a:gd name="T28" fmla="*/ 3 w 4"/>
                <a:gd name="T29" fmla="*/ 26 h 35"/>
                <a:gd name="T30" fmla="*/ 2 w 4"/>
                <a:gd name="T31" fmla="*/ 28 h 35"/>
                <a:gd name="T32" fmla="*/ 4 w 4"/>
                <a:gd name="T33" fmla="*/ 3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" h="35">
                  <a:moveTo>
                    <a:pt x="4" y="31"/>
                  </a:moveTo>
                  <a:lnTo>
                    <a:pt x="4" y="31"/>
                  </a:lnTo>
                  <a:cubicBezTo>
                    <a:pt x="3" y="32"/>
                    <a:pt x="3" y="33"/>
                    <a:pt x="2" y="35"/>
                  </a:cubicBezTo>
                  <a:lnTo>
                    <a:pt x="0" y="0"/>
                  </a:lnTo>
                  <a:cubicBezTo>
                    <a:pt x="1" y="1"/>
                    <a:pt x="1" y="1"/>
                    <a:pt x="2" y="1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1" y="4"/>
                    <a:pt x="2" y="5"/>
                    <a:pt x="2" y="6"/>
                  </a:cubicBezTo>
                  <a:cubicBezTo>
                    <a:pt x="2" y="7"/>
                    <a:pt x="1" y="8"/>
                    <a:pt x="1" y="9"/>
                  </a:cubicBezTo>
                  <a:cubicBezTo>
                    <a:pt x="1" y="10"/>
                    <a:pt x="2" y="11"/>
                    <a:pt x="3" y="12"/>
                  </a:cubicBezTo>
                  <a:cubicBezTo>
                    <a:pt x="2" y="12"/>
                    <a:pt x="1" y="13"/>
                    <a:pt x="1" y="14"/>
                  </a:cubicBezTo>
                  <a:cubicBezTo>
                    <a:pt x="1" y="15"/>
                    <a:pt x="2" y="16"/>
                    <a:pt x="3" y="17"/>
                  </a:cubicBezTo>
                  <a:cubicBezTo>
                    <a:pt x="2" y="17"/>
                    <a:pt x="2" y="18"/>
                    <a:pt x="2" y="19"/>
                  </a:cubicBezTo>
                  <a:cubicBezTo>
                    <a:pt x="2" y="20"/>
                    <a:pt x="2" y="21"/>
                    <a:pt x="3" y="22"/>
                  </a:cubicBezTo>
                  <a:cubicBezTo>
                    <a:pt x="2" y="22"/>
                    <a:pt x="2" y="23"/>
                    <a:pt x="2" y="24"/>
                  </a:cubicBezTo>
                  <a:cubicBezTo>
                    <a:pt x="2" y="25"/>
                    <a:pt x="2" y="25"/>
                    <a:pt x="3" y="26"/>
                  </a:cubicBezTo>
                  <a:cubicBezTo>
                    <a:pt x="2" y="26"/>
                    <a:pt x="2" y="27"/>
                    <a:pt x="2" y="28"/>
                  </a:cubicBezTo>
                  <a:cubicBezTo>
                    <a:pt x="2" y="29"/>
                    <a:pt x="3" y="30"/>
                    <a:pt x="4" y="3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91" name="Freeform 1317"/>
            <p:cNvSpPr>
              <a:spLocks/>
            </p:cNvSpPr>
            <p:nvPr userDrawn="1"/>
          </p:nvSpPr>
          <p:spPr bwMode="auto">
            <a:xfrm>
              <a:off x="331" y="171"/>
              <a:ext cx="2" cy="16"/>
            </a:xfrm>
            <a:custGeom>
              <a:avLst/>
              <a:gdLst>
                <a:gd name="T0" fmla="*/ 2 w 4"/>
                <a:gd name="T1" fmla="*/ 1 h 35"/>
                <a:gd name="T2" fmla="*/ 2 w 4"/>
                <a:gd name="T3" fmla="*/ 1 h 35"/>
                <a:gd name="T4" fmla="*/ 4 w 4"/>
                <a:gd name="T5" fmla="*/ 0 h 35"/>
                <a:gd name="T6" fmla="*/ 2 w 4"/>
                <a:gd name="T7" fmla="*/ 35 h 35"/>
                <a:gd name="T8" fmla="*/ 0 w 4"/>
                <a:gd name="T9" fmla="*/ 31 h 35"/>
                <a:gd name="T10" fmla="*/ 2 w 4"/>
                <a:gd name="T11" fmla="*/ 28 h 35"/>
                <a:gd name="T12" fmla="*/ 1 w 4"/>
                <a:gd name="T13" fmla="*/ 26 h 35"/>
                <a:gd name="T14" fmla="*/ 2 w 4"/>
                <a:gd name="T15" fmla="*/ 24 h 35"/>
                <a:gd name="T16" fmla="*/ 1 w 4"/>
                <a:gd name="T17" fmla="*/ 22 h 35"/>
                <a:gd name="T18" fmla="*/ 3 w 4"/>
                <a:gd name="T19" fmla="*/ 19 h 35"/>
                <a:gd name="T20" fmla="*/ 2 w 4"/>
                <a:gd name="T21" fmla="*/ 17 h 35"/>
                <a:gd name="T22" fmla="*/ 3 w 4"/>
                <a:gd name="T23" fmla="*/ 14 h 35"/>
                <a:gd name="T24" fmla="*/ 2 w 4"/>
                <a:gd name="T25" fmla="*/ 12 h 35"/>
                <a:gd name="T26" fmla="*/ 3 w 4"/>
                <a:gd name="T27" fmla="*/ 9 h 35"/>
                <a:gd name="T28" fmla="*/ 2 w 4"/>
                <a:gd name="T29" fmla="*/ 6 h 35"/>
                <a:gd name="T30" fmla="*/ 3 w 4"/>
                <a:gd name="T31" fmla="*/ 3 h 35"/>
                <a:gd name="T32" fmla="*/ 2 w 4"/>
                <a:gd name="T33" fmla="*/ 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" h="35">
                  <a:moveTo>
                    <a:pt x="2" y="1"/>
                  </a:moveTo>
                  <a:lnTo>
                    <a:pt x="2" y="1"/>
                  </a:lnTo>
                  <a:cubicBezTo>
                    <a:pt x="3" y="1"/>
                    <a:pt x="3" y="1"/>
                    <a:pt x="4" y="0"/>
                  </a:cubicBezTo>
                  <a:lnTo>
                    <a:pt x="2" y="35"/>
                  </a:lnTo>
                  <a:cubicBezTo>
                    <a:pt x="2" y="33"/>
                    <a:pt x="1" y="32"/>
                    <a:pt x="0" y="31"/>
                  </a:cubicBezTo>
                  <a:cubicBezTo>
                    <a:pt x="1" y="30"/>
                    <a:pt x="2" y="29"/>
                    <a:pt x="2" y="28"/>
                  </a:cubicBezTo>
                  <a:cubicBezTo>
                    <a:pt x="2" y="27"/>
                    <a:pt x="2" y="26"/>
                    <a:pt x="1" y="26"/>
                  </a:cubicBezTo>
                  <a:cubicBezTo>
                    <a:pt x="2" y="25"/>
                    <a:pt x="2" y="25"/>
                    <a:pt x="2" y="24"/>
                  </a:cubicBezTo>
                  <a:cubicBezTo>
                    <a:pt x="2" y="23"/>
                    <a:pt x="2" y="22"/>
                    <a:pt x="1" y="22"/>
                  </a:cubicBezTo>
                  <a:cubicBezTo>
                    <a:pt x="2" y="21"/>
                    <a:pt x="3" y="20"/>
                    <a:pt x="3" y="19"/>
                  </a:cubicBezTo>
                  <a:cubicBezTo>
                    <a:pt x="3" y="18"/>
                    <a:pt x="2" y="17"/>
                    <a:pt x="2" y="17"/>
                  </a:cubicBezTo>
                  <a:cubicBezTo>
                    <a:pt x="2" y="16"/>
                    <a:pt x="3" y="15"/>
                    <a:pt x="3" y="14"/>
                  </a:cubicBezTo>
                  <a:cubicBezTo>
                    <a:pt x="3" y="13"/>
                    <a:pt x="2" y="12"/>
                    <a:pt x="2" y="12"/>
                  </a:cubicBezTo>
                  <a:cubicBezTo>
                    <a:pt x="3" y="11"/>
                    <a:pt x="3" y="10"/>
                    <a:pt x="3" y="9"/>
                  </a:cubicBezTo>
                  <a:cubicBezTo>
                    <a:pt x="3" y="8"/>
                    <a:pt x="3" y="7"/>
                    <a:pt x="2" y="6"/>
                  </a:cubicBezTo>
                  <a:cubicBezTo>
                    <a:pt x="3" y="5"/>
                    <a:pt x="3" y="4"/>
                    <a:pt x="3" y="3"/>
                  </a:cubicBezTo>
                  <a:cubicBezTo>
                    <a:pt x="3" y="2"/>
                    <a:pt x="3" y="1"/>
                    <a:pt x="2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92" name="Freeform 1318"/>
            <p:cNvSpPr>
              <a:spLocks/>
            </p:cNvSpPr>
            <p:nvPr userDrawn="1"/>
          </p:nvSpPr>
          <p:spPr bwMode="auto">
            <a:xfrm>
              <a:off x="319" y="200"/>
              <a:ext cx="24" cy="2"/>
            </a:xfrm>
            <a:custGeom>
              <a:avLst/>
              <a:gdLst>
                <a:gd name="T0" fmla="*/ 27 w 54"/>
                <a:gd name="T1" fmla="*/ 1 h 4"/>
                <a:gd name="T2" fmla="*/ 27 w 54"/>
                <a:gd name="T3" fmla="*/ 1 h 4"/>
                <a:gd name="T4" fmla="*/ 0 w 54"/>
                <a:gd name="T5" fmla="*/ 4 h 4"/>
                <a:gd name="T6" fmla="*/ 0 w 54"/>
                <a:gd name="T7" fmla="*/ 3 h 4"/>
                <a:gd name="T8" fmla="*/ 27 w 54"/>
                <a:gd name="T9" fmla="*/ 0 h 4"/>
                <a:gd name="T10" fmla="*/ 54 w 54"/>
                <a:gd name="T11" fmla="*/ 3 h 4"/>
                <a:gd name="T12" fmla="*/ 54 w 54"/>
                <a:gd name="T13" fmla="*/ 4 h 4"/>
                <a:gd name="T14" fmla="*/ 27 w 54"/>
                <a:gd name="T1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4">
                  <a:moveTo>
                    <a:pt x="27" y="1"/>
                  </a:moveTo>
                  <a:lnTo>
                    <a:pt x="27" y="1"/>
                  </a:lnTo>
                  <a:cubicBezTo>
                    <a:pt x="15" y="1"/>
                    <a:pt x="4" y="3"/>
                    <a:pt x="0" y="4"/>
                  </a:cubicBezTo>
                  <a:lnTo>
                    <a:pt x="0" y="3"/>
                  </a:lnTo>
                  <a:cubicBezTo>
                    <a:pt x="4" y="1"/>
                    <a:pt x="15" y="0"/>
                    <a:pt x="27" y="0"/>
                  </a:cubicBezTo>
                  <a:cubicBezTo>
                    <a:pt x="39" y="0"/>
                    <a:pt x="49" y="1"/>
                    <a:pt x="54" y="3"/>
                  </a:cubicBezTo>
                  <a:lnTo>
                    <a:pt x="54" y="4"/>
                  </a:lnTo>
                  <a:cubicBezTo>
                    <a:pt x="49" y="3"/>
                    <a:pt x="39" y="1"/>
                    <a:pt x="27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93" name="Freeform 1319"/>
            <p:cNvSpPr>
              <a:spLocks/>
            </p:cNvSpPr>
            <p:nvPr userDrawn="1"/>
          </p:nvSpPr>
          <p:spPr bwMode="auto">
            <a:xfrm>
              <a:off x="330" y="186"/>
              <a:ext cx="2" cy="9"/>
            </a:xfrm>
            <a:custGeom>
              <a:avLst/>
              <a:gdLst>
                <a:gd name="T0" fmla="*/ 5 w 5"/>
                <a:gd name="T1" fmla="*/ 10 h 20"/>
                <a:gd name="T2" fmla="*/ 5 w 5"/>
                <a:gd name="T3" fmla="*/ 10 h 20"/>
                <a:gd name="T4" fmla="*/ 3 w 5"/>
                <a:gd name="T5" fmla="*/ 20 h 20"/>
                <a:gd name="T6" fmla="*/ 0 w 5"/>
                <a:gd name="T7" fmla="*/ 10 h 20"/>
                <a:gd name="T8" fmla="*/ 3 w 5"/>
                <a:gd name="T9" fmla="*/ 0 h 20"/>
                <a:gd name="T10" fmla="*/ 5 w 5"/>
                <a:gd name="T11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20">
                  <a:moveTo>
                    <a:pt x="5" y="10"/>
                  </a:moveTo>
                  <a:lnTo>
                    <a:pt x="5" y="10"/>
                  </a:lnTo>
                  <a:cubicBezTo>
                    <a:pt x="5" y="14"/>
                    <a:pt x="4" y="17"/>
                    <a:pt x="3" y="20"/>
                  </a:cubicBezTo>
                  <a:cubicBezTo>
                    <a:pt x="1" y="17"/>
                    <a:pt x="0" y="14"/>
                    <a:pt x="0" y="10"/>
                  </a:cubicBezTo>
                  <a:cubicBezTo>
                    <a:pt x="0" y="7"/>
                    <a:pt x="1" y="3"/>
                    <a:pt x="3" y="0"/>
                  </a:cubicBezTo>
                  <a:cubicBezTo>
                    <a:pt x="4" y="3"/>
                    <a:pt x="5" y="7"/>
                    <a:pt x="5" y="1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94" name="Freeform 1320"/>
            <p:cNvSpPr>
              <a:spLocks/>
            </p:cNvSpPr>
            <p:nvPr userDrawn="1"/>
          </p:nvSpPr>
          <p:spPr bwMode="auto">
            <a:xfrm>
              <a:off x="327" y="155"/>
              <a:ext cx="8" cy="8"/>
            </a:xfrm>
            <a:custGeom>
              <a:avLst/>
              <a:gdLst>
                <a:gd name="T0" fmla="*/ 11 w 18"/>
                <a:gd name="T1" fmla="*/ 2 h 17"/>
                <a:gd name="T2" fmla="*/ 11 w 18"/>
                <a:gd name="T3" fmla="*/ 2 h 17"/>
                <a:gd name="T4" fmla="*/ 10 w 18"/>
                <a:gd name="T5" fmla="*/ 5 h 17"/>
                <a:gd name="T6" fmla="*/ 18 w 18"/>
                <a:gd name="T7" fmla="*/ 4 h 17"/>
                <a:gd name="T8" fmla="*/ 18 w 18"/>
                <a:gd name="T9" fmla="*/ 12 h 17"/>
                <a:gd name="T10" fmla="*/ 12 w 18"/>
                <a:gd name="T11" fmla="*/ 10 h 17"/>
                <a:gd name="T12" fmla="*/ 13 w 18"/>
                <a:gd name="T13" fmla="*/ 17 h 17"/>
                <a:gd name="T14" fmla="*/ 4 w 18"/>
                <a:gd name="T15" fmla="*/ 17 h 17"/>
                <a:gd name="T16" fmla="*/ 7 w 18"/>
                <a:gd name="T17" fmla="*/ 11 h 17"/>
                <a:gd name="T18" fmla="*/ 0 w 18"/>
                <a:gd name="T19" fmla="*/ 12 h 17"/>
                <a:gd name="T20" fmla="*/ 0 w 18"/>
                <a:gd name="T21" fmla="*/ 4 h 17"/>
                <a:gd name="T22" fmla="*/ 6 w 18"/>
                <a:gd name="T23" fmla="*/ 6 h 17"/>
                <a:gd name="T24" fmla="*/ 4 w 18"/>
                <a:gd name="T25" fmla="*/ 0 h 17"/>
                <a:gd name="T26" fmla="*/ 13 w 18"/>
                <a:gd name="T27" fmla="*/ 0 h 17"/>
                <a:gd name="T28" fmla="*/ 11 w 18"/>
                <a:gd name="T29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7">
                  <a:moveTo>
                    <a:pt x="11" y="2"/>
                  </a:moveTo>
                  <a:lnTo>
                    <a:pt x="11" y="2"/>
                  </a:lnTo>
                  <a:cubicBezTo>
                    <a:pt x="11" y="3"/>
                    <a:pt x="10" y="4"/>
                    <a:pt x="10" y="5"/>
                  </a:cubicBezTo>
                  <a:cubicBezTo>
                    <a:pt x="11" y="9"/>
                    <a:pt x="17" y="4"/>
                    <a:pt x="18" y="4"/>
                  </a:cubicBezTo>
                  <a:lnTo>
                    <a:pt x="18" y="12"/>
                  </a:lnTo>
                  <a:cubicBezTo>
                    <a:pt x="16" y="11"/>
                    <a:pt x="14" y="9"/>
                    <a:pt x="12" y="10"/>
                  </a:cubicBezTo>
                  <a:cubicBezTo>
                    <a:pt x="8" y="10"/>
                    <a:pt x="12" y="16"/>
                    <a:pt x="13" y="17"/>
                  </a:cubicBezTo>
                  <a:lnTo>
                    <a:pt x="4" y="17"/>
                  </a:lnTo>
                  <a:cubicBezTo>
                    <a:pt x="5" y="16"/>
                    <a:pt x="7" y="13"/>
                    <a:pt x="7" y="11"/>
                  </a:cubicBezTo>
                  <a:cubicBezTo>
                    <a:pt x="7" y="7"/>
                    <a:pt x="1" y="12"/>
                    <a:pt x="0" y="12"/>
                  </a:cubicBezTo>
                  <a:lnTo>
                    <a:pt x="0" y="4"/>
                  </a:lnTo>
                  <a:cubicBezTo>
                    <a:pt x="1" y="5"/>
                    <a:pt x="4" y="7"/>
                    <a:pt x="6" y="6"/>
                  </a:cubicBezTo>
                  <a:cubicBezTo>
                    <a:pt x="10" y="6"/>
                    <a:pt x="5" y="1"/>
                    <a:pt x="4" y="0"/>
                  </a:cubicBezTo>
                  <a:lnTo>
                    <a:pt x="13" y="0"/>
                  </a:lnTo>
                  <a:cubicBezTo>
                    <a:pt x="12" y="1"/>
                    <a:pt x="12" y="2"/>
                    <a:pt x="11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95" name="Freeform 1321"/>
            <p:cNvSpPr>
              <a:spLocks/>
            </p:cNvSpPr>
            <p:nvPr userDrawn="1"/>
          </p:nvSpPr>
          <p:spPr bwMode="auto">
            <a:xfrm>
              <a:off x="328" y="164"/>
              <a:ext cx="6" cy="6"/>
            </a:xfrm>
            <a:custGeom>
              <a:avLst/>
              <a:gdLst>
                <a:gd name="T0" fmla="*/ 7 w 13"/>
                <a:gd name="T1" fmla="*/ 0 h 14"/>
                <a:gd name="T2" fmla="*/ 7 w 13"/>
                <a:gd name="T3" fmla="*/ 0 h 14"/>
                <a:gd name="T4" fmla="*/ 13 w 13"/>
                <a:gd name="T5" fmla="*/ 7 h 14"/>
                <a:gd name="T6" fmla="*/ 7 w 13"/>
                <a:gd name="T7" fmla="*/ 14 h 14"/>
                <a:gd name="T8" fmla="*/ 0 w 13"/>
                <a:gd name="T9" fmla="*/ 7 h 14"/>
                <a:gd name="T10" fmla="*/ 7 w 13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4">
                  <a:moveTo>
                    <a:pt x="7" y="0"/>
                  </a:moveTo>
                  <a:lnTo>
                    <a:pt x="7" y="0"/>
                  </a:lnTo>
                  <a:cubicBezTo>
                    <a:pt x="10" y="0"/>
                    <a:pt x="13" y="3"/>
                    <a:pt x="13" y="7"/>
                  </a:cubicBezTo>
                  <a:cubicBezTo>
                    <a:pt x="13" y="11"/>
                    <a:pt x="10" y="14"/>
                    <a:pt x="7" y="14"/>
                  </a:cubicBezTo>
                  <a:cubicBezTo>
                    <a:pt x="3" y="14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96" name="Freeform 1322"/>
            <p:cNvSpPr>
              <a:spLocks/>
            </p:cNvSpPr>
            <p:nvPr userDrawn="1"/>
          </p:nvSpPr>
          <p:spPr bwMode="auto">
            <a:xfrm>
              <a:off x="330" y="181"/>
              <a:ext cx="2" cy="2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2 w 3"/>
                <a:gd name="T5" fmla="*/ 0 h 3"/>
                <a:gd name="T6" fmla="*/ 2 w 3"/>
                <a:gd name="T7" fmla="*/ 0 h 3"/>
                <a:gd name="T8" fmla="*/ 3 w 3"/>
                <a:gd name="T9" fmla="*/ 2 h 3"/>
                <a:gd name="T10" fmla="*/ 2 w 3"/>
                <a:gd name="T11" fmla="*/ 3 h 3"/>
                <a:gd name="T12" fmla="*/ 0 w 3"/>
                <a:gd name="T13" fmla="*/ 2 h 3"/>
                <a:gd name="T14" fmla="*/ 1 w 3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cubicBezTo>
                    <a:pt x="3" y="0"/>
                    <a:pt x="3" y="1"/>
                    <a:pt x="3" y="2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97" name="Freeform 1323"/>
            <p:cNvSpPr>
              <a:spLocks/>
            </p:cNvSpPr>
            <p:nvPr userDrawn="1"/>
          </p:nvSpPr>
          <p:spPr bwMode="auto">
            <a:xfrm>
              <a:off x="330" y="183"/>
              <a:ext cx="2" cy="2"/>
            </a:xfrm>
            <a:custGeom>
              <a:avLst/>
              <a:gdLst>
                <a:gd name="T0" fmla="*/ 2 w 3"/>
                <a:gd name="T1" fmla="*/ 0 h 4"/>
                <a:gd name="T2" fmla="*/ 2 w 3"/>
                <a:gd name="T3" fmla="*/ 0 h 4"/>
                <a:gd name="T4" fmla="*/ 3 w 3"/>
                <a:gd name="T5" fmla="*/ 2 h 4"/>
                <a:gd name="T6" fmla="*/ 2 w 3"/>
                <a:gd name="T7" fmla="*/ 4 h 4"/>
                <a:gd name="T8" fmla="*/ 0 w 3"/>
                <a:gd name="T9" fmla="*/ 2 h 4"/>
                <a:gd name="T10" fmla="*/ 1 w 3"/>
                <a:gd name="T11" fmla="*/ 0 h 4"/>
                <a:gd name="T12" fmla="*/ 2 w 3"/>
                <a:gd name="T13" fmla="*/ 1 h 4"/>
                <a:gd name="T14" fmla="*/ 2 w 3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2" y="0"/>
                  </a:moveTo>
                  <a:lnTo>
                    <a:pt x="2" y="0"/>
                  </a:lnTo>
                  <a:cubicBezTo>
                    <a:pt x="3" y="1"/>
                    <a:pt x="3" y="1"/>
                    <a:pt x="3" y="2"/>
                  </a:cubicBezTo>
                  <a:cubicBezTo>
                    <a:pt x="3" y="3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98" name="Freeform 1324"/>
            <p:cNvSpPr>
              <a:spLocks/>
            </p:cNvSpPr>
            <p:nvPr userDrawn="1"/>
          </p:nvSpPr>
          <p:spPr bwMode="auto">
            <a:xfrm>
              <a:off x="330" y="179"/>
              <a:ext cx="2" cy="2"/>
            </a:xfrm>
            <a:custGeom>
              <a:avLst/>
              <a:gdLst>
                <a:gd name="T0" fmla="*/ 1 w 3"/>
                <a:gd name="T1" fmla="*/ 0 h 4"/>
                <a:gd name="T2" fmla="*/ 1 w 3"/>
                <a:gd name="T3" fmla="*/ 0 h 4"/>
                <a:gd name="T4" fmla="*/ 2 w 3"/>
                <a:gd name="T5" fmla="*/ 0 h 4"/>
                <a:gd name="T6" fmla="*/ 2 w 3"/>
                <a:gd name="T7" fmla="*/ 0 h 4"/>
                <a:gd name="T8" fmla="*/ 3 w 3"/>
                <a:gd name="T9" fmla="*/ 2 h 4"/>
                <a:gd name="T10" fmla="*/ 2 w 3"/>
                <a:gd name="T11" fmla="*/ 4 h 4"/>
                <a:gd name="T12" fmla="*/ 0 w 3"/>
                <a:gd name="T13" fmla="*/ 2 h 4"/>
                <a:gd name="T14" fmla="*/ 1 w 3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  <a:cubicBezTo>
                    <a:pt x="3" y="3"/>
                    <a:pt x="3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99" name="Freeform 1325"/>
            <p:cNvSpPr>
              <a:spLocks/>
            </p:cNvSpPr>
            <p:nvPr userDrawn="1"/>
          </p:nvSpPr>
          <p:spPr bwMode="auto">
            <a:xfrm>
              <a:off x="330" y="177"/>
              <a:ext cx="2" cy="2"/>
            </a:xfrm>
            <a:custGeom>
              <a:avLst/>
              <a:gdLst>
                <a:gd name="T0" fmla="*/ 1 w 4"/>
                <a:gd name="T1" fmla="*/ 0 h 4"/>
                <a:gd name="T2" fmla="*/ 1 w 4"/>
                <a:gd name="T3" fmla="*/ 0 h 4"/>
                <a:gd name="T4" fmla="*/ 2 w 4"/>
                <a:gd name="T5" fmla="*/ 0 h 4"/>
                <a:gd name="T6" fmla="*/ 2 w 4"/>
                <a:gd name="T7" fmla="*/ 0 h 4"/>
                <a:gd name="T8" fmla="*/ 4 w 4"/>
                <a:gd name="T9" fmla="*/ 2 h 4"/>
                <a:gd name="T10" fmla="*/ 2 w 4"/>
                <a:gd name="T11" fmla="*/ 4 h 4"/>
                <a:gd name="T12" fmla="*/ 0 w 4"/>
                <a:gd name="T13" fmla="*/ 2 h 4"/>
                <a:gd name="T14" fmla="*/ 1 w 4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3"/>
                    <a:pt x="3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00" name="Freeform 1326"/>
            <p:cNvSpPr>
              <a:spLocks/>
            </p:cNvSpPr>
            <p:nvPr userDrawn="1"/>
          </p:nvSpPr>
          <p:spPr bwMode="auto">
            <a:xfrm>
              <a:off x="330" y="175"/>
              <a:ext cx="2" cy="1"/>
            </a:xfrm>
            <a:custGeom>
              <a:avLst/>
              <a:gdLst>
                <a:gd name="T0" fmla="*/ 2 w 4"/>
                <a:gd name="T1" fmla="*/ 4 h 4"/>
                <a:gd name="T2" fmla="*/ 2 w 4"/>
                <a:gd name="T3" fmla="*/ 4 h 4"/>
                <a:gd name="T4" fmla="*/ 0 w 4"/>
                <a:gd name="T5" fmla="*/ 2 h 4"/>
                <a:gd name="T6" fmla="*/ 1 w 4"/>
                <a:gd name="T7" fmla="*/ 0 h 4"/>
                <a:gd name="T8" fmla="*/ 2 w 4"/>
                <a:gd name="T9" fmla="*/ 0 h 4"/>
                <a:gd name="T10" fmla="*/ 2 w 4"/>
                <a:gd name="T11" fmla="*/ 0 h 4"/>
                <a:gd name="T12" fmla="*/ 4 w 4"/>
                <a:gd name="T13" fmla="*/ 2 h 4"/>
                <a:gd name="T14" fmla="*/ 2 w 4"/>
                <a:gd name="T15" fmla="*/ 4 h 4"/>
                <a:gd name="T16" fmla="*/ 2 w 4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2" y="4"/>
                  </a:ln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3"/>
                    <a:pt x="3" y="4"/>
                    <a:pt x="2" y="4"/>
                  </a:cubicBezTo>
                  <a:lnTo>
                    <a:pt x="2" y="4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01" name="Freeform 1327"/>
            <p:cNvSpPr>
              <a:spLocks/>
            </p:cNvSpPr>
            <p:nvPr userDrawn="1"/>
          </p:nvSpPr>
          <p:spPr bwMode="auto">
            <a:xfrm>
              <a:off x="330" y="172"/>
              <a:ext cx="2" cy="2"/>
            </a:xfrm>
            <a:custGeom>
              <a:avLst/>
              <a:gdLst>
                <a:gd name="T0" fmla="*/ 3 w 5"/>
                <a:gd name="T1" fmla="*/ 0 h 4"/>
                <a:gd name="T2" fmla="*/ 3 w 5"/>
                <a:gd name="T3" fmla="*/ 0 h 4"/>
                <a:gd name="T4" fmla="*/ 5 w 5"/>
                <a:gd name="T5" fmla="*/ 2 h 4"/>
                <a:gd name="T6" fmla="*/ 3 w 5"/>
                <a:gd name="T7" fmla="*/ 4 h 4"/>
                <a:gd name="T8" fmla="*/ 0 w 5"/>
                <a:gd name="T9" fmla="*/ 2 h 4"/>
                <a:gd name="T10" fmla="*/ 3 w 5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3" y="0"/>
                  </a:moveTo>
                  <a:lnTo>
                    <a:pt x="3" y="0"/>
                  </a:lnTo>
                  <a:cubicBezTo>
                    <a:pt x="4" y="0"/>
                    <a:pt x="5" y="1"/>
                    <a:pt x="5" y="2"/>
                  </a:cubicBezTo>
                  <a:cubicBezTo>
                    <a:pt x="5" y="3"/>
                    <a:pt x="4" y="4"/>
                    <a:pt x="3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02" name="Freeform 1328"/>
            <p:cNvSpPr>
              <a:spLocks/>
            </p:cNvSpPr>
            <p:nvPr userDrawn="1"/>
          </p:nvSpPr>
          <p:spPr bwMode="auto">
            <a:xfrm>
              <a:off x="233" y="181"/>
              <a:ext cx="98" cy="48"/>
            </a:xfrm>
            <a:custGeom>
              <a:avLst/>
              <a:gdLst>
                <a:gd name="T0" fmla="*/ 208 w 220"/>
                <a:gd name="T1" fmla="*/ 57 h 105"/>
                <a:gd name="T2" fmla="*/ 208 w 220"/>
                <a:gd name="T3" fmla="*/ 57 h 105"/>
                <a:gd name="T4" fmla="*/ 159 w 220"/>
                <a:gd name="T5" fmla="*/ 81 h 105"/>
                <a:gd name="T6" fmla="*/ 99 w 220"/>
                <a:gd name="T7" fmla="*/ 81 h 105"/>
                <a:gd name="T8" fmla="*/ 63 w 220"/>
                <a:gd name="T9" fmla="*/ 68 h 105"/>
                <a:gd name="T10" fmla="*/ 63 w 220"/>
                <a:gd name="T11" fmla="*/ 22 h 105"/>
                <a:gd name="T12" fmla="*/ 41 w 220"/>
                <a:gd name="T13" fmla="*/ 31 h 105"/>
                <a:gd name="T14" fmla="*/ 39 w 220"/>
                <a:gd name="T15" fmla="*/ 39 h 105"/>
                <a:gd name="T16" fmla="*/ 47 w 220"/>
                <a:gd name="T17" fmla="*/ 74 h 105"/>
                <a:gd name="T18" fmla="*/ 38 w 220"/>
                <a:gd name="T19" fmla="*/ 93 h 105"/>
                <a:gd name="T20" fmla="*/ 42 w 220"/>
                <a:gd name="T21" fmla="*/ 105 h 105"/>
                <a:gd name="T22" fmla="*/ 27 w 220"/>
                <a:gd name="T23" fmla="*/ 85 h 105"/>
                <a:gd name="T24" fmla="*/ 33 w 220"/>
                <a:gd name="T25" fmla="*/ 72 h 105"/>
                <a:gd name="T26" fmla="*/ 11 w 220"/>
                <a:gd name="T27" fmla="*/ 77 h 105"/>
                <a:gd name="T28" fmla="*/ 9 w 220"/>
                <a:gd name="T29" fmla="*/ 87 h 105"/>
                <a:gd name="T30" fmla="*/ 0 w 220"/>
                <a:gd name="T31" fmla="*/ 74 h 105"/>
                <a:gd name="T32" fmla="*/ 11 w 220"/>
                <a:gd name="T33" fmla="*/ 65 h 105"/>
                <a:gd name="T34" fmla="*/ 20 w 220"/>
                <a:gd name="T35" fmla="*/ 63 h 105"/>
                <a:gd name="T36" fmla="*/ 9 w 220"/>
                <a:gd name="T37" fmla="*/ 38 h 105"/>
                <a:gd name="T38" fmla="*/ 33 w 220"/>
                <a:gd name="T39" fmla="*/ 23 h 105"/>
                <a:gd name="T40" fmla="*/ 40 w 220"/>
                <a:gd name="T41" fmla="*/ 16 h 105"/>
                <a:gd name="T42" fmla="*/ 61 w 220"/>
                <a:gd name="T43" fmla="*/ 2 h 105"/>
                <a:gd name="T44" fmla="*/ 74 w 220"/>
                <a:gd name="T45" fmla="*/ 10 h 105"/>
                <a:gd name="T46" fmla="*/ 84 w 220"/>
                <a:gd name="T47" fmla="*/ 16 h 105"/>
                <a:gd name="T48" fmla="*/ 81 w 220"/>
                <a:gd name="T49" fmla="*/ 42 h 105"/>
                <a:gd name="T50" fmla="*/ 76 w 220"/>
                <a:gd name="T51" fmla="*/ 63 h 105"/>
                <a:gd name="T52" fmla="*/ 101 w 220"/>
                <a:gd name="T53" fmla="*/ 79 h 105"/>
                <a:gd name="T54" fmla="*/ 143 w 220"/>
                <a:gd name="T55" fmla="*/ 79 h 105"/>
                <a:gd name="T56" fmla="*/ 188 w 220"/>
                <a:gd name="T57" fmla="*/ 51 h 105"/>
                <a:gd name="T58" fmla="*/ 191 w 220"/>
                <a:gd name="T59" fmla="*/ 48 h 105"/>
                <a:gd name="T60" fmla="*/ 220 w 220"/>
                <a:gd name="T61" fmla="*/ 45 h 105"/>
                <a:gd name="T62" fmla="*/ 208 w 220"/>
                <a:gd name="T63" fmla="*/ 57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20" h="105">
                  <a:moveTo>
                    <a:pt x="208" y="57"/>
                  </a:moveTo>
                  <a:lnTo>
                    <a:pt x="208" y="57"/>
                  </a:lnTo>
                  <a:cubicBezTo>
                    <a:pt x="199" y="66"/>
                    <a:pt x="179" y="77"/>
                    <a:pt x="159" y="81"/>
                  </a:cubicBezTo>
                  <a:cubicBezTo>
                    <a:pt x="143" y="84"/>
                    <a:pt x="111" y="82"/>
                    <a:pt x="99" y="81"/>
                  </a:cubicBezTo>
                  <a:cubicBezTo>
                    <a:pt x="84" y="80"/>
                    <a:pt x="70" y="76"/>
                    <a:pt x="63" y="68"/>
                  </a:cubicBezTo>
                  <a:cubicBezTo>
                    <a:pt x="50" y="54"/>
                    <a:pt x="71" y="36"/>
                    <a:pt x="63" y="22"/>
                  </a:cubicBezTo>
                  <a:cubicBezTo>
                    <a:pt x="56" y="26"/>
                    <a:pt x="51" y="30"/>
                    <a:pt x="41" y="31"/>
                  </a:cubicBezTo>
                  <a:cubicBezTo>
                    <a:pt x="40" y="33"/>
                    <a:pt x="39" y="37"/>
                    <a:pt x="39" y="39"/>
                  </a:cubicBezTo>
                  <a:cubicBezTo>
                    <a:pt x="35" y="55"/>
                    <a:pt x="51" y="58"/>
                    <a:pt x="47" y="74"/>
                  </a:cubicBezTo>
                  <a:cubicBezTo>
                    <a:pt x="45" y="82"/>
                    <a:pt x="40" y="84"/>
                    <a:pt x="38" y="93"/>
                  </a:cubicBezTo>
                  <a:cubicBezTo>
                    <a:pt x="38" y="93"/>
                    <a:pt x="37" y="100"/>
                    <a:pt x="42" y="105"/>
                  </a:cubicBezTo>
                  <a:cubicBezTo>
                    <a:pt x="30" y="105"/>
                    <a:pt x="23" y="95"/>
                    <a:pt x="27" y="85"/>
                  </a:cubicBezTo>
                  <a:cubicBezTo>
                    <a:pt x="29" y="81"/>
                    <a:pt x="33" y="77"/>
                    <a:pt x="33" y="72"/>
                  </a:cubicBezTo>
                  <a:cubicBezTo>
                    <a:pt x="27" y="81"/>
                    <a:pt x="21" y="80"/>
                    <a:pt x="11" y="77"/>
                  </a:cubicBezTo>
                  <a:cubicBezTo>
                    <a:pt x="7" y="76"/>
                    <a:pt x="6" y="82"/>
                    <a:pt x="9" y="87"/>
                  </a:cubicBezTo>
                  <a:cubicBezTo>
                    <a:pt x="2" y="83"/>
                    <a:pt x="0" y="77"/>
                    <a:pt x="0" y="74"/>
                  </a:cubicBezTo>
                  <a:cubicBezTo>
                    <a:pt x="0" y="67"/>
                    <a:pt x="6" y="63"/>
                    <a:pt x="11" y="65"/>
                  </a:cubicBezTo>
                  <a:cubicBezTo>
                    <a:pt x="14" y="65"/>
                    <a:pt x="20" y="69"/>
                    <a:pt x="20" y="63"/>
                  </a:cubicBezTo>
                  <a:cubicBezTo>
                    <a:pt x="21" y="53"/>
                    <a:pt x="6" y="54"/>
                    <a:pt x="9" y="38"/>
                  </a:cubicBezTo>
                  <a:cubicBezTo>
                    <a:pt x="11" y="29"/>
                    <a:pt x="20" y="25"/>
                    <a:pt x="33" y="23"/>
                  </a:cubicBezTo>
                  <a:cubicBezTo>
                    <a:pt x="35" y="22"/>
                    <a:pt x="38" y="19"/>
                    <a:pt x="40" y="16"/>
                  </a:cubicBezTo>
                  <a:cubicBezTo>
                    <a:pt x="48" y="3"/>
                    <a:pt x="56" y="0"/>
                    <a:pt x="61" y="2"/>
                  </a:cubicBezTo>
                  <a:cubicBezTo>
                    <a:pt x="66" y="5"/>
                    <a:pt x="69" y="8"/>
                    <a:pt x="74" y="10"/>
                  </a:cubicBezTo>
                  <a:cubicBezTo>
                    <a:pt x="77" y="12"/>
                    <a:pt x="81" y="13"/>
                    <a:pt x="84" y="16"/>
                  </a:cubicBezTo>
                  <a:cubicBezTo>
                    <a:pt x="89" y="24"/>
                    <a:pt x="84" y="35"/>
                    <a:pt x="81" y="42"/>
                  </a:cubicBezTo>
                  <a:cubicBezTo>
                    <a:pt x="79" y="47"/>
                    <a:pt x="74" y="56"/>
                    <a:pt x="76" y="63"/>
                  </a:cubicBezTo>
                  <a:cubicBezTo>
                    <a:pt x="78" y="72"/>
                    <a:pt x="92" y="77"/>
                    <a:pt x="101" y="79"/>
                  </a:cubicBezTo>
                  <a:cubicBezTo>
                    <a:pt x="108" y="81"/>
                    <a:pt x="130" y="82"/>
                    <a:pt x="143" y="79"/>
                  </a:cubicBezTo>
                  <a:cubicBezTo>
                    <a:pt x="155" y="76"/>
                    <a:pt x="182" y="61"/>
                    <a:pt x="188" y="51"/>
                  </a:cubicBezTo>
                  <a:cubicBezTo>
                    <a:pt x="191" y="48"/>
                    <a:pt x="191" y="48"/>
                    <a:pt x="191" y="48"/>
                  </a:cubicBezTo>
                  <a:cubicBezTo>
                    <a:pt x="200" y="44"/>
                    <a:pt x="220" y="45"/>
                    <a:pt x="220" y="45"/>
                  </a:cubicBezTo>
                  <a:cubicBezTo>
                    <a:pt x="220" y="45"/>
                    <a:pt x="216" y="49"/>
                    <a:pt x="208" y="57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03" name="Freeform 1329"/>
            <p:cNvSpPr>
              <a:spLocks/>
            </p:cNvSpPr>
            <p:nvPr userDrawn="1"/>
          </p:nvSpPr>
          <p:spPr bwMode="auto">
            <a:xfrm>
              <a:off x="298" y="203"/>
              <a:ext cx="25" cy="14"/>
            </a:xfrm>
            <a:custGeom>
              <a:avLst/>
              <a:gdLst>
                <a:gd name="T0" fmla="*/ 45 w 55"/>
                <a:gd name="T1" fmla="*/ 3 h 32"/>
                <a:gd name="T2" fmla="*/ 45 w 55"/>
                <a:gd name="T3" fmla="*/ 3 h 32"/>
                <a:gd name="T4" fmla="*/ 55 w 55"/>
                <a:gd name="T5" fmla="*/ 0 h 32"/>
                <a:gd name="T6" fmla="*/ 0 w 55"/>
                <a:gd name="T7" fmla="*/ 32 h 32"/>
                <a:gd name="T8" fmla="*/ 45 w 55"/>
                <a:gd name="T9" fmla="*/ 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32">
                  <a:moveTo>
                    <a:pt x="45" y="3"/>
                  </a:moveTo>
                  <a:lnTo>
                    <a:pt x="45" y="3"/>
                  </a:lnTo>
                  <a:cubicBezTo>
                    <a:pt x="48" y="1"/>
                    <a:pt x="55" y="0"/>
                    <a:pt x="55" y="0"/>
                  </a:cubicBezTo>
                  <a:cubicBezTo>
                    <a:pt x="49" y="10"/>
                    <a:pt x="21" y="28"/>
                    <a:pt x="0" y="32"/>
                  </a:cubicBezTo>
                  <a:cubicBezTo>
                    <a:pt x="11" y="29"/>
                    <a:pt x="38" y="15"/>
                    <a:pt x="45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04" name="Freeform 1330"/>
            <p:cNvSpPr>
              <a:spLocks/>
            </p:cNvSpPr>
            <p:nvPr userDrawn="1"/>
          </p:nvSpPr>
          <p:spPr bwMode="auto">
            <a:xfrm>
              <a:off x="302" y="202"/>
              <a:ext cx="26" cy="15"/>
            </a:xfrm>
            <a:custGeom>
              <a:avLst/>
              <a:gdLst>
                <a:gd name="T0" fmla="*/ 59 w 59"/>
                <a:gd name="T1" fmla="*/ 0 h 33"/>
                <a:gd name="T2" fmla="*/ 59 w 59"/>
                <a:gd name="T3" fmla="*/ 0 h 33"/>
                <a:gd name="T4" fmla="*/ 0 w 59"/>
                <a:gd name="T5" fmla="*/ 33 h 33"/>
                <a:gd name="T6" fmla="*/ 50 w 59"/>
                <a:gd name="T7" fmla="*/ 1 h 33"/>
                <a:gd name="T8" fmla="*/ 59 w 59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33">
                  <a:moveTo>
                    <a:pt x="59" y="0"/>
                  </a:moveTo>
                  <a:lnTo>
                    <a:pt x="59" y="0"/>
                  </a:lnTo>
                  <a:cubicBezTo>
                    <a:pt x="52" y="13"/>
                    <a:pt x="25" y="29"/>
                    <a:pt x="0" y="33"/>
                  </a:cubicBezTo>
                  <a:cubicBezTo>
                    <a:pt x="24" y="25"/>
                    <a:pt x="45" y="11"/>
                    <a:pt x="50" y="1"/>
                  </a:cubicBezTo>
                  <a:cubicBezTo>
                    <a:pt x="54" y="0"/>
                    <a:pt x="56" y="0"/>
                    <a:pt x="5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05" name="Freeform 1331"/>
            <p:cNvSpPr>
              <a:spLocks/>
            </p:cNvSpPr>
            <p:nvPr userDrawn="1"/>
          </p:nvSpPr>
          <p:spPr bwMode="auto">
            <a:xfrm>
              <a:off x="235" y="195"/>
              <a:ext cx="18" cy="32"/>
            </a:xfrm>
            <a:custGeom>
              <a:avLst/>
              <a:gdLst>
                <a:gd name="T0" fmla="*/ 26 w 41"/>
                <a:gd name="T1" fmla="*/ 1 h 70"/>
                <a:gd name="T2" fmla="*/ 26 w 41"/>
                <a:gd name="T3" fmla="*/ 1 h 70"/>
                <a:gd name="T4" fmla="*/ 28 w 41"/>
                <a:gd name="T5" fmla="*/ 0 h 70"/>
                <a:gd name="T6" fmla="*/ 27 w 41"/>
                <a:gd name="T7" fmla="*/ 13 h 70"/>
                <a:gd name="T8" fmla="*/ 30 w 41"/>
                <a:gd name="T9" fmla="*/ 0 h 70"/>
                <a:gd name="T10" fmla="*/ 33 w 41"/>
                <a:gd name="T11" fmla="*/ 0 h 70"/>
                <a:gd name="T12" fmla="*/ 34 w 41"/>
                <a:gd name="T13" fmla="*/ 24 h 70"/>
                <a:gd name="T14" fmla="*/ 36 w 41"/>
                <a:gd name="T15" fmla="*/ 49 h 70"/>
                <a:gd name="T16" fmla="*/ 32 w 41"/>
                <a:gd name="T17" fmla="*/ 70 h 70"/>
                <a:gd name="T18" fmla="*/ 28 w 41"/>
                <a:gd name="T19" fmla="*/ 47 h 70"/>
                <a:gd name="T20" fmla="*/ 28 w 41"/>
                <a:gd name="T21" fmla="*/ 33 h 70"/>
                <a:gd name="T22" fmla="*/ 17 w 41"/>
                <a:gd name="T23" fmla="*/ 45 h 70"/>
                <a:gd name="T24" fmla="*/ 0 w 41"/>
                <a:gd name="T25" fmla="*/ 46 h 70"/>
                <a:gd name="T26" fmla="*/ 11 w 41"/>
                <a:gd name="T27" fmla="*/ 41 h 70"/>
                <a:gd name="T28" fmla="*/ 20 w 41"/>
                <a:gd name="T29" fmla="*/ 21 h 70"/>
                <a:gd name="T30" fmla="*/ 15 w 41"/>
                <a:gd name="T31" fmla="*/ 3 h 70"/>
                <a:gd name="T32" fmla="*/ 16 w 41"/>
                <a:gd name="T33" fmla="*/ 13 h 70"/>
                <a:gd name="T34" fmla="*/ 18 w 41"/>
                <a:gd name="T35" fmla="*/ 2 h 70"/>
                <a:gd name="T36" fmla="*/ 20 w 41"/>
                <a:gd name="T37" fmla="*/ 2 h 70"/>
                <a:gd name="T38" fmla="*/ 20 w 41"/>
                <a:gd name="T39" fmla="*/ 13 h 70"/>
                <a:gd name="T40" fmla="*/ 21 w 41"/>
                <a:gd name="T41" fmla="*/ 1 h 70"/>
                <a:gd name="T42" fmla="*/ 23 w 41"/>
                <a:gd name="T43" fmla="*/ 1 h 70"/>
                <a:gd name="T44" fmla="*/ 24 w 41"/>
                <a:gd name="T45" fmla="*/ 13 h 70"/>
                <a:gd name="T46" fmla="*/ 26 w 41"/>
                <a:gd name="T47" fmla="*/ 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1" h="70">
                  <a:moveTo>
                    <a:pt x="26" y="1"/>
                  </a:moveTo>
                  <a:lnTo>
                    <a:pt x="26" y="1"/>
                  </a:lnTo>
                  <a:lnTo>
                    <a:pt x="28" y="0"/>
                  </a:lnTo>
                  <a:cubicBezTo>
                    <a:pt x="26" y="4"/>
                    <a:pt x="26" y="8"/>
                    <a:pt x="27" y="13"/>
                  </a:cubicBezTo>
                  <a:cubicBezTo>
                    <a:pt x="27" y="7"/>
                    <a:pt x="29" y="2"/>
                    <a:pt x="30" y="0"/>
                  </a:cubicBezTo>
                  <a:cubicBezTo>
                    <a:pt x="31" y="0"/>
                    <a:pt x="33" y="0"/>
                    <a:pt x="33" y="0"/>
                  </a:cubicBezTo>
                  <a:cubicBezTo>
                    <a:pt x="28" y="11"/>
                    <a:pt x="30" y="19"/>
                    <a:pt x="34" y="24"/>
                  </a:cubicBezTo>
                  <a:cubicBezTo>
                    <a:pt x="41" y="32"/>
                    <a:pt x="41" y="40"/>
                    <a:pt x="36" y="49"/>
                  </a:cubicBezTo>
                  <a:cubicBezTo>
                    <a:pt x="34" y="53"/>
                    <a:pt x="26" y="63"/>
                    <a:pt x="32" y="70"/>
                  </a:cubicBezTo>
                  <a:cubicBezTo>
                    <a:pt x="18" y="63"/>
                    <a:pt x="24" y="51"/>
                    <a:pt x="28" y="47"/>
                  </a:cubicBezTo>
                  <a:cubicBezTo>
                    <a:pt x="31" y="43"/>
                    <a:pt x="31" y="36"/>
                    <a:pt x="28" y="33"/>
                  </a:cubicBezTo>
                  <a:cubicBezTo>
                    <a:pt x="28" y="40"/>
                    <a:pt x="22" y="45"/>
                    <a:pt x="17" y="45"/>
                  </a:cubicBezTo>
                  <a:cubicBezTo>
                    <a:pt x="12" y="45"/>
                    <a:pt x="3" y="38"/>
                    <a:pt x="0" y="46"/>
                  </a:cubicBezTo>
                  <a:cubicBezTo>
                    <a:pt x="0" y="38"/>
                    <a:pt x="6" y="40"/>
                    <a:pt x="11" y="41"/>
                  </a:cubicBezTo>
                  <a:cubicBezTo>
                    <a:pt x="26" y="44"/>
                    <a:pt x="26" y="26"/>
                    <a:pt x="20" y="21"/>
                  </a:cubicBezTo>
                  <a:cubicBezTo>
                    <a:pt x="14" y="16"/>
                    <a:pt x="6" y="9"/>
                    <a:pt x="15" y="3"/>
                  </a:cubicBezTo>
                  <a:cubicBezTo>
                    <a:pt x="14" y="6"/>
                    <a:pt x="14" y="10"/>
                    <a:pt x="16" y="13"/>
                  </a:cubicBezTo>
                  <a:cubicBezTo>
                    <a:pt x="15" y="9"/>
                    <a:pt x="17" y="3"/>
                    <a:pt x="18" y="2"/>
                  </a:cubicBezTo>
                  <a:lnTo>
                    <a:pt x="20" y="2"/>
                  </a:lnTo>
                  <a:cubicBezTo>
                    <a:pt x="18" y="5"/>
                    <a:pt x="18" y="9"/>
                    <a:pt x="20" y="13"/>
                  </a:cubicBezTo>
                  <a:cubicBezTo>
                    <a:pt x="19" y="10"/>
                    <a:pt x="20" y="4"/>
                    <a:pt x="21" y="1"/>
                  </a:cubicBezTo>
                  <a:lnTo>
                    <a:pt x="23" y="1"/>
                  </a:lnTo>
                  <a:cubicBezTo>
                    <a:pt x="22" y="4"/>
                    <a:pt x="22" y="8"/>
                    <a:pt x="24" y="13"/>
                  </a:cubicBezTo>
                  <a:cubicBezTo>
                    <a:pt x="23" y="7"/>
                    <a:pt x="25" y="3"/>
                    <a:pt x="26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06" name="Freeform 1332"/>
            <p:cNvSpPr>
              <a:spLocks/>
            </p:cNvSpPr>
            <p:nvPr userDrawn="1"/>
          </p:nvSpPr>
          <p:spPr bwMode="auto">
            <a:xfrm>
              <a:off x="260" y="190"/>
              <a:ext cx="9" cy="23"/>
            </a:xfrm>
            <a:custGeom>
              <a:avLst/>
              <a:gdLst>
                <a:gd name="T0" fmla="*/ 8 w 21"/>
                <a:gd name="T1" fmla="*/ 0 h 51"/>
                <a:gd name="T2" fmla="*/ 8 w 21"/>
                <a:gd name="T3" fmla="*/ 0 h 51"/>
                <a:gd name="T4" fmla="*/ 10 w 21"/>
                <a:gd name="T5" fmla="*/ 0 h 51"/>
                <a:gd name="T6" fmla="*/ 12 w 21"/>
                <a:gd name="T7" fmla="*/ 11 h 51"/>
                <a:gd name="T8" fmla="*/ 13 w 21"/>
                <a:gd name="T9" fmla="*/ 0 h 51"/>
                <a:gd name="T10" fmla="*/ 8 w 21"/>
                <a:gd name="T11" fmla="*/ 27 h 51"/>
                <a:gd name="T12" fmla="*/ 10 w 21"/>
                <a:gd name="T13" fmla="*/ 51 h 51"/>
                <a:gd name="T14" fmla="*/ 0 w 21"/>
                <a:gd name="T15" fmla="*/ 38 h 51"/>
                <a:gd name="T16" fmla="*/ 3 w 21"/>
                <a:gd name="T17" fmla="*/ 22 h 51"/>
                <a:gd name="T18" fmla="*/ 4 w 21"/>
                <a:gd name="T19" fmla="*/ 1 h 51"/>
                <a:gd name="T20" fmla="*/ 7 w 21"/>
                <a:gd name="T21" fmla="*/ 1 h 51"/>
                <a:gd name="T22" fmla="*/ 9 w 21"/>
                <a:gd name="T23" fmla="*/ 12 h 51"/>
                <a:gd name="T24" fmla="*/ 8 w 21"/>
                <a:gd name="T2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51">
                  <a:moveTo>
                    <a:pt x="8" y="0"/>
                  </a:moveTo>
                  <a:lnTo>
                    <a:pt x="8" y="0"/>
                  </a:lnTo>
                  <a:cubicBezTo>
                    <a:pt x="9" y="0"/>
                    <a:pt x="10" y="0"/>
                    <a:pt x="10" y="0"/>
                  </a:cubicBezTo>
                  <a:cubicBezTo>
                    <a:pt x="12" y="3"/>
                    <a:pt x="12" y="7"/>
                    <a:pt x="12" y="11"/>
                  </a:cubicBezTo>
                  <a:cubicBezTo>
                    <a:pt x="13" y="7"/>
                    <a:pt x="14" y="4"/>
                    <a:pt x="13" y="0"/>
                  </a:cubicBezTo>
                  <a:cubicBezTo>
                    <a:pt x="21" y="0"/>
                    <a:pt x="12" y="19"/>
                    <a:pt x="8" y="27"/>
                  </a:cubicBezTo>
                  <a:cubicBezTo>
                    <a:pt x="6" y="31"/>
                    <a:pt x="3" y="42"/>
                    <a:pt x="10" y="51"/>
                  </a:cubicBezTo>
                  <a:cubicBezTo>
                    <a:pt x="7" y="49"/>
                    <a:pt x="0" y="42"/>
                    <a:pt x="0" y="38"/>
                  </a:cubicBezTo>
                  <a:cubicBezTo>
                    <a:pt x="0" y="29"/>
                    <a:pt x="2" y="25"/>
                    <a:pt x="3" y="22"/>
                  </a:cubicBezTo>
                  <a:cubicBezTo>
                    <a:pt x="6" y="15"/>
                    <a:pt x="7" y="7"/>
                    <a:pt x="4" y="1"/>
                  </a:cubicBezTo>
                  <a:cubicBezTo>
                    <a:pt x="5" y="1"/>
                    <a:pt x="6" y="1"/>
                    <a:pt x="7" y="1"/>
                  </a:cubicBezTo>
                  <a:cubicBezTo>
                    <a:pt x="8" y="2"/>
                    <a:pt x="9" y="7"/>
                    <a:pt x="9" y="12"/>
                  </a:cubicBezTo>
                  <a:cubicBezTo>
                    <a:pt x="11" y="7"/>
                    <a:pt x="10" y="2"/>
                    <a:pt x="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07" name="Freeform 1333"/>
            <p:cNvSpPr>
              <a:spLocks/>
            </p:cNvSpPr>
            <p:nvPr userDrawn="1"/>
          </p:nvSpPr>
          <p:spPr bwMode="auto">
            <a:xfrm>
              <a:off x="234" y="187"/>
              <a:ext cx="40" cy="30"/>
            </a:xfrm>
            <a:custGeom>
              <a:avLst/>
              <a:gdLst>
                <a:gd name="T0" fmla="*/ 66 w 90"/>
                <a:gd name="T1" fmla="*/ 1 h 65"/>
                <a:gd name="T2" fmla="*/ 66 w 90"/>
                <a:gd name="T3" fmla="*/ 1 h 65"/>
                <a:gd name="T4" fmla="*/ 75 w 90"/>
                <a:gd name="T5" fmla="*/ 1 h 65"/>
                <a:gd name="T6" fmla="*/ 69 w 90"/>
                <a:gd name="T7" fmla="*/ 48 h 65"/>
                <a:gd name="T8" fmla="*/ 89 w 90"/>
                <a:gd name="T9" fmla="*/ 65 h 65"/>
                <a:gd name="T10" fmla="*/ 67 w 90"/>
                <a:gd name="T11" fmla="*/ 41 h 65"/>
                <a:gd name="T12" fmla="*/ 72 w 90"/>
                <a:gd name="T13" fmla="*/ 4 h 65"/>
                <a:gd name="T14" fmla="*/ 40 w 90"/>
                <a:gd name="T15" fmla="*/ 14 h 65"/>
                <a:gd name="T16" fmla="*/ 11 w 90"/>
                <a:gd name="T17" fmla="*/ 31 h 65"/>
                <a:gd name="T18" fmla="*/ 21 w 90"/>
                <a:gd name="T19" fmla="*/ 42 h 65"/>
                <a:gd name="T20" fmla="*/ 14 w 90"/>
                <a:gd name="T21" fmla="*/ 57 h 65"/>
                <a:gd name="T22" fmla="*/ 0 w 90"/>
                <a:gd name="T23" fmla="*/ 60 h 65"/>
                <a:gd name="T24" fmla="*/ 19 w 90"/>
                <a:gd name="T25" fmla="*/ 52 h 65"/>
                <a:gd name="T26" fmla="*/ 13 w 90"/>
                <a:gd name="T27" fmla="*/ 38 h 65"/>
                <a:gd name="T28" fmla="*/ 8 w 90"/>
                <a:gd name="T29" fmla="*/ 27 h 65"/>
                <a:gd name="T30" fmla="*/ 42 w 90"/>
                <a:gd name="T31" fmla="*/ 10 h 65"/>
                <a:gd name="T32" fmla="*/ 66 w 90"/>
                <a:gd name="T33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65">
                  <a:moveTo>
                    <a:pt x="66" y="1"/>
                  </a:moveTo>
                  <a:lnTo>
                    <a:pt x="66" y="1"/>
                  </a:lnTo>
                  <a:cubicBezTo>
                    <a:pt x="70" y="0"/>
                    <a:pt x="73" y="0"/>
                    <a:pt x="75" y="1"/>
                  </a:cubicBezTo>
                  <a:cubicBezTo>
                    <a:pt x="90" y="10"/>
                    <a:pt x="68" y="32"/>
                    <a:pt x="69" y="48"/>
                  </a:cubicBezTo>
                  <a:cubicBezTo>
                    <a:pt x="70" y="58"/>
                    <a:pt x="83" y="62"/>
                    <a:pt x="89" y="65"/>
                  </a:cubicBezTo>
                  <a:cubicBezTo>
                    <a:pt x="74" y="63"/>
                    <a:pt x="64" y="55"/>
                    <a:pt x="67" y="41"/>
                  </a:cubicBezTo>
                  <a:cubicBezTo>
                    <a:pt x="68" y="30"/>
                    <a:pt x="85" y="8"/>
                    <a:pt x="72" y="4"/>
                  </a:cubicBezTo>
                  <a:cubicBezTo>
                    <a:pt x="63" y="1"/>
                    <a:pt x="53" y="12"/>
                    <a:pt x="40" y="14"/>
                  </a:cubicBezTo>
                  <a:cubicBezTo>
                    <a:pt x="29" y="16"/>
                    <a:pt x="8" y="16"/>
                    <a:pt x="11" y="31"/>
                  </a:cubicBezTo>
                  <a:cubicBezTo>
                    <a:pt x="12" y="35"/>
                    <a:pt x="18" y="38"/>
                    <a:pt x="21" y="42"/>
                  </a:cubicBezTo>
                  <a:cubicBezTo>
                    <a:pt x="26" y="49"/>
                    <a:pt x="22" y="59"/>
                    <a:pt x="14" y="57"/>
                  </a:cubicBezTo>
                  <a:cubicBezTo>
                    <a:pt x="4" y="54"/>
                    <a:pt x="2" y="55"/>
                    <a:pt x="0" y="60"/>
                  </a:cubicBezTo>
                  <a:cubicBezTo>
                    <a:pt x="1" y="44"/>
                    <a:pt x="16" y="61"/>
                    <a:pt x="19" y="52"/>
                  </a:cubicBezTo>
                  <a:cubicBezTo>
                    <a:pt x="22" y="45"/>
                    <a:pt x="17" y="42"/>
                    <a:pt x="13" y="38"/>
                  </a:cubicBezTo>
                  <a:cubicBezTo>
                    <a:pt x="11" y="36"/>
                    <a:pt x="7" y="32"/>
                    <a:pt x="8" y="27"/>
                  </a:cubicBezTo>
                  <a:cubicBezTo>
                    <a:pt x="10" y="12"/>
                    <a:pt x="30" y="13"/>
                    <a:pt x="42" y="10"/>
                  </a:cubicBezTo>
                  <a:cubicBezTo>
                    <a:pt x="49" y="9"/>
                    <a:pt x="59" y="2"/>
                    <a:pt x="66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08" name="Freeform 1334"/>
            <p:cNvSpPr>
              <a:spLocks/>
            </p:cNvSpPr>
            <p:nvPr userDrawn="1"/>
          </p:nvSpPr>
          <p:spPr bwMode="auto">
            <a:xfrm>
              <a:off x="249" y="182"/>
              <a:ext cx="16" cy="9"/>
            </a:xfrm>
            <a:custGeom>
              <a:avLst/>
              <a:gdLst>
                <a:gd name="T0" fmla="*/ 21 w 36"/>
                <a:gd name="T1" fmla="*/ 1 h 20"/>
                <a:gd name="T2" fmla="*/ 21 w 36"/>
                <a:gd name="T3" fmla="*/ 1 h 20"/>
                <a:gd name="T4" fmla="*/ 25 w 36"/>
                <a:gd name="T5" fmla="*/ 3 h 20"/>
                <a:gd name="T6" fmla="*/ 15 w 36"/>
                <a:gd name="T7" fmla="*/ 8 h 20"/>
                <a:gd name="T8" fmla="*/ 27 w 36"/>
                <a:gd name="T9" fmla="*/ 4 h 20"/>
                <a:gd name="T10" fmla="*/ 29 w 36"/>
                <a:gd name="T11" fmla="*/ 5 h 20"/>
                <a:gd name="T12" fmla="*/ 19 w 36"/>
                <a:gd name="T13" fmla="*/ 10 h 20"/>
                <a:gd name="T14" fmla="*/ 32 w 36"/>
                <a:gd name="T15" fmla="*/ 7 h 20"/>
                <a:gd name="T16" fmla="*/ 36 w 36"/>
                <a:gd name="T17" fmla="*/ 9 h 20"/>
                <a:gd name="T18" fmla="*/ 17 w 36"/>
                <a:gd name="T19" fmla="*/ 16 h 20"/>
                <a:gd name="T20" fmla="*/ 0 w 36"/>
                <a:gd name="T21" fmla="*/ 20 h 20"/>
                <a:gd name="T22" fmla="*/ 7 w 36"/>
                <a:gd name="T23" fmla="*/ 12 h 20"/>
                <a:gd name="T24" fmla="*/ 21 w 36"/>
                <a:gd name="T25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20">
                  <a:moveTo>
                    <a:pt x="21" y="1"/>
                  </a:moveTo>
                  <a:lnTo>
                    <a:pt x="21" y="1"/>
                  </a:lnTo>
                  <a:cubicBezTo>
                    <a:pt x="23" y="1"/>
                    <a:pt x="24" y="2"/>
                    <a:pt x="25" y="3"/>
                  </a:cubicBezTo>
                  <a:cubicBezTo>
                    <a:pt x="21" y="3"/>
                    <a:pt x="18" y="5"/>
                    <a:pt x="15" y="8"/>
                  </a:cubicBezTo>
                  <a:cubicBezTo>
                    <a:pt x="17" y="7"/>
                    <a:pt x="24" y="4"/>
                    <a:pt x="27" y="4"/>
                  </a:cubicBezTo>
                  <a:cubicBezTo>
                    <a:pt x="28" y="5"/>
                    <a:pt x="29" y="5"/>
                    <a:pt x="29" y="5"/>
                  </a:cubicBezTo>
                  <a:cubicBezTo>
                    <a:pt x="28" y="6"/>
                    <a:pt x="22" y="6"/>
                    <a:pt x="19" y="10"/>
                  </a:cubicBezTo>
                  <a:cubicBezTo>
                    <a:pt x="24" y="7"/>
                    <a:pt x="29" y="7"/>
                    <a:pt x="32" y="7"/>
                  </a:cubicBezTo>
                  <a:cubicBezTo>
                    <a:pt x="33" y="8"/>
                    <a:pt x="34" y="9"/>
                    <a:pt x="36" y="9"/>
                  </a:cubicBezTo>
                  <a:cubicBezTo>
                    <a:pt x="30" y="9"/>
                    <a:pt x="26" y="10"/>
                    <a:pt x="17" y="16"/>
                  </a:cubicBezTo>
                  <a:cubicBezTo>
                    <a:pt x="11" y="19"/>
                    <a:pt x="0" y="20"/>
                    <a:pt x="0" y="20"/>
                  </a:cubicBezTo>
                  <a:cubicBezTo>
                    <a:pt x="3" y="18"/>
                    <a:pt x="6" y="13"/>
                    <a:pt x="7" y="12"/>
                  </a:cubicBezTo>
                  <a:cubicBezTo>
                    <a:pt x="10" y="7"/>
                    <a:pt x="16" y="0"/>
                    <a:pt x="2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09" name="Freeform 1335"/>
            <p:cNvSpPr>
              <a:spLocks/>
            </p:cNvSpPr>
            <p:nvPr userDrawn="1"/>
          </p:nvSpPr>
          <p:spPr bwMode="auto">
            <a:xfrm>
              <a:off x="247" y="208"/>
              <a:ext cx="5" cy="8"/>
            </a:xfrm>
            <a:custGeom>
              <a:avLst/>
              <a:gdLst>
                <a:gd name="T0" fmla="*/ 1 w 12"/>
                <a:gd name="T1" fmla="*/ 0 h 19"/>
                <a:gd name="T2" fmla="*/ 1 w 12"/>
                <a:gd name="T3" fmla="*/ 0 h 19"/>
                <a:gd name="T4" fmla="*/ 5 w 12"/>
                <a:gd name="T5" fmla="*/ 19 h 19"/>
                <a:gd name="T6" fmla="*/ 1 w 12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9">
                  <a:moveTo>
                    <a:pt x="1" y="0"/>
                  </a:moveTo>
                  <a:lnTo>
                    <a:pt x="1" y="0"/>
                  </a:lnTo>
                  <a:cubicBezTo>
                    <a:pt x="2" y="4"/>
                    <a:pt x="12" y="8"/>
                    <a:pt x="5" y="19"/>
                  </a:cubicBezTo>
                  <a:cubicBezTo>
                    <a:pt x="9" y="9"/>
                    <a:pt x="0" y="5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10" name="Freeform 1336"/>
            <p:cNvSpPr>
              <a:spLocks/>
            </p:cNvSpPr>
            <p:nvPr userDrawn="1"/>
          </p:nvSpPr>
          <p:spPr bwMode="auto">
            <a:xfrm>
              <a:off x="273" y="186"/>
              <a:ext cx="30" cy="33"/>
            </a:xfrm>
            <a:custGeom>
              <a:avLst/>
              <a:gdLst>
                <a:gd name="T0" fmla="*/ 30 w 68"/>
                <a:gd name="T1" fmla="*/ 25 h 73"/>
                <a:gd name="T2" fmla="*/ 30 w 68"/>
                <a:gd name="T3" fmla="*/ 25 h 73"/>
                <a:gd name="T4" fmla="*/ 28 w 68"/>
                <a:gd name="T5" fmla="*/ 21 h 73"/>
                <a:gd name="T6" fmla="*/ 29 w 68"/>
                <a:gd name="T7" fmla="*/ 16 h 73"/>
                <a:gd name="T8" fmla="*/ 27 w 68"/>
                <a:gd name="T9" fmla="*/ 16 h 73"/>
                <a:gd name="T10" fmla="*/ 28 w 68"/>
                <a:gd name="T11" fmla="*/ 16 h 73"/>
                <a:gd name="T12" fmla="*/ 30 w 68"/>
                <a:gd name="T13" fmla="*/ 13 h 73"/>
                <a:gd name="T14" fmla="*/ 31 w 68"/>
                <a:gd name="T15" fmla="*/ 12 h 73"/>
                <a:gd name="T16" fmla="*/ 30 w 68"/>
                <a:gd name="T17" fmla="*/ 13 h 73"/>
                <a:gd name="T18" fmla="*/ 27 w 68"/>
                <a:gd name="T19" fmla="*/ 15 h 73"/>
                <a:gd name="T20" fmla="*/ 26 w 68"/>
                <a:gd name="T21" fmla="*/ 15 h 73"/>
                <a:gd name="T22" fmla="*/ 26 w 68"/>
                <a:gd name="T23" fmla="*/ 1 h 73"/>
                <a:gd name="T24" fmla="*/ 27 w 68"/>
                <a:gd name="T25" fmla="*/ 2 h 73"/>
                <a:gd name="T26" fmla="*/ 30 w 68"/>
                <a:gd name="T27" fmla="*/ 4 h 73"/>
                <a:gd name="T28" fmla="*/ 31 w 68"/>
                <a:gd name="T29" fmla="*/ 5 h 73"/>
                <a:gd name="T30" fmla="*/ 30 w 68"/>
                <a:gd name="T31" fmla="*/ 4 h 73"/>
                <a:gd name="T32" fmla="*/ 28 w 68"/>
                <a:gd name="T33" fmla="*/ 1 h 73"/>
                <a:gd name="T34" fmla="*/ 27 w 68"/>
                <a:gd name="T35" fmla="*/ 0 h 73"/>
                <a:gd name="T36" fmla="*/ 42 w 68"/>
                <a:gd name="T37" fmla="*/ 0 h 73"/>
                <a:gd name="T38" fmla="*/ 41 w 68"/>
                <a:gd name="T39" fmla="*/ 1 h 73"/>
                <a:gd name="T40" fmla="*/ 39 w 68"/>
                <a:gd name="T41" fmla="*/ 4 h 73"/>
                <a:gd name="T42" fmla="*/ 38 w 68"/>
                <a:gd name="T43" fmla="*/ 5 h 73"/>
                <a:gd name="T44" fmla="*/ 39 w 68"/>
                <a:gd name="T45" fmla="*/ 4 h 73"/>
                <a:gd name="T46" fmla="*/ 42 w 68"/>
                <a:gd name="T47" fmla="*/ 2 h 73"/>
                <a:gd name="T48" fmla="*/ 42 w 68"/>
                <a:gd name="T49" fmla="*/ 1 h 73"/>
                <a:gd name="T50" fmla="*/ 42 w 68"/>
                <a:gd name="T51" fmla="*/ 15 h 73"/>
                <a:gd name="T52" fmla="*/ 42 w 68"/>
                <a:gd name="T53" fmla="*/ 15 h 73"/>
                <a:gd name="T54" fmla="*/ 39 w 68"/>
                <a:gd name="T55" fmla="*/ 13 h 73"/>
                <a:gd name="T56" fmla="*/ 38 w 68"/>
                <a:gd name="T57" fmla="*/ 12 h 73"/>
                <a:gd name="T58" fmla="*/ 39 w 68"/>
                <a:gd name="T59" fmla="*/ 13 h 73"/>
                <a:gd name="T60" fmla="*/ 41 w 68"/>
                <a:gd name="T61" fmla="*/ 16 h 73"/>
                <a:gd name="T62" fmla="*/ 42 w 68"/>
                <a:gd name="T63" fmla="*/ 16 h 73"/>
                <a:gd name="T64" fmla="*/ 40 w 68"/>
                <a:gd name="T65" fmla="*/ 16 h 73"/>
                <a:gd name="T66" fmla="*/ 41 w 68"/>
                <a:gd name="T67" fmla="*/ 21 h 73"/>
                <a:gd name="T68" fmla="*/ 39 w 68"/>
                <a:gd name="T69" fmla="*/ 25 h 73"/>
                <a:gd name="T70" fmla="*/ 39 w 68"/>
                <a:gd name="T71" fmla="*/ 25 h 73"/>
                <a:gd name="T72" fmla="*/ 39 w 68"/>
                <a:gd name="T73" fmla="*/ 28 h 73"/>
                <a:gd name="T74" fmla="*/ 41 w 68"/>
                <a:gd name="T75" fmla="*/ 29 h 73"/>
                <a:gd name="T76" fmla="*/ 41 w 68"/>
                <a:gd name="T77" fmla="*/ 26 h 73"/>
                <a:gd name="T78" fmla="*/ 42 w 68"/>
                <a:gd name="T79" fmla="*/ 26 h 73"/>
                <a:gd name="T80" fmla="*/ 47 w 68"/>
                <a:gd name="T81" fmla="*/ 27 h 73"/>
                <a:gd name="T82" fmla="*/ 63 w 68"/>
                <a:gd name="T83" fmla="*/ 51 h 73"/>
                <a:gd name="T84" fmla="*/ 56 w 68"/>
                <a:gd name="T85" fmla="*/ 66 h 73"/>
                <a:gd name="T86" fmla="*/ 56 w 68"/>
                <a:gd name="T87" fmla="*/ 73 h 73"/>
                <a:gd name="T88" fmla="*/ 34 w 68"/>
                <a:gd name="T89" fmla="*/ 73 h 73"/>
                <a:gd name="T90" fmla="*/ 12 w 68"/>
                <a:gd name="T91" fmla="*/ 73 h 73"/>
                <a:gd name="T92" fmla="*/ 13 w 68"/>
                <a:gd name="T93" fmla="*/ 66 h 73"/>
                <a:gd name="T94" fmla="*/ 6 w 68"/>
                <a:gd name="T95" fmla="*/ 51 h 73"/>
                <a:gd name="T96" fmla="*/ 22 w 68"/>
                <a:gd name="T97" fmla="*/ 27 h 73"/>
                <a:gd name="T98" fmla="*/ 27 w 68"/>
                <a:gd name="T99" fmla="*/ 26 h 73"/>
                <a:gd name="T100" fmla="*/ 27 w 68"/>
                <a:gd name="T101" fmla="*/ 26 h 73"/>
                <a:gd name="T102" fmla="*/ 28 w 68"/>
                <a:gd name="T103" fmla="*/ 29 h 73"/>
                <a:gd name="T104" fmla="*/ 30 w 68"/>
                <a:gd name="T105" fmla="*/ 28 h 73"/>
                <a:gd name="T106" fmla="*/ 29 w 68"/>
                <a:gd name="T107" fmla="*/ 25 h 73"/>
                <a:gd name="T108" fmla="*/ 30 w 68"/>
                <a:gd name="T109" fmla="*/ 2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8" h="73">
                  <a:moveTo>
                    <a:pt x="30" y="25"/>
                  </a:moveTo>
                  <a:lnTo>
                    <a:pt x="30" y="25"/>
                  </a:lnTo>
                  <a:cubicBezTo>
                    <a:pt x="29" y="24"/>
                    <a:pt x="28" y="22"/>
                    <a:pt x="28" y="21"/>
                  </a:cubicBezTo>
                  <a:cubicBezTo>
                    <a:pt x="28" y="19"/>
                    <a:pt x="28" y="17"/>
                    <a:pt x="29" y="16"/>
                  </a:cubicBezTo>
                  <a:lnTo>
                    <a:pt x="27" y="16"/>
                  </a:lnTo>
                  <a:lnTo>
                    <a:pt x="28" y="16"/>
                  </a:lnTo>
                  <a:cubicBezTo>
                    <a:pt x="29" y="15"/>
                    <a:pt x="29" y="14"/>
                    <a:pt x="30" y="13"/>
                  </a:cubicBezTo>
                  <a:cubicBezTo>
                    <a:pt x="30" y="13"/>
                    <a:pt x="31" y="12"/>
                    <a:pt x="31" y="12"/>
                  </a:cubicBezTo>
                  <a:cubicBezTo>
                    <a:pt x="31" y="12"/>
                    <a:pt x="30" y="12"/>
                    <a:pt x="30" y="13"/>
                  </a:cubicBezTo>
                  <a:cubicBezTo>
                    <a:pt x="29" y="13"/>
                    <a:pt x="28" y="14"/>
                    <a:pt x="27" y="15"/>
                  </a:cubicBezTo>
                  <a:lnTo>
                    <a:pt x="26" y="15"/>
                  </a:lnTo>
                  <a:lnTo>
                    <a:pt x="26" y="1"/>
                  </a:lnTo>
                  <a:lnTo>
                    <a:pt x="27" y="2"/>
                  </a:lnTo>
                  <a:cubicBezTo>
                    <a:pt x="28" y="2"/>
                    <a:pt x="29" y="3"/>
                    <a:pt x="30" y="4"/>
                  </a:cubicBezTo>
                  <a:cubicBezTo>
                    <a:pt x="30" y="4"/>
                    <a:pt x="31" y="5"/>
                    <a:pt x="31" y="5"/>
                  </a:cubicBezTo>
                  <a:cubicBezTo>
                    <a:pt x="31" y="5"/>
                    <a:pt x="30" y="4"/>
                    <a:pt x="30" y="4"/>
                  </a:cubicBezTo>
                  <a:cubicBezTo>
                    <a:pt x="29" y="3"/>
                    <a:pt x="29" y="2"/>
                    <a:pt x="28" y="1"/>
                  </a:cubicBezTo>
                  <a:lnTo>
                    <a:pt x="27" y="0"/>
                  </a:lnTo>
                  <a:lnTo>
                    <a:pt x="42" y="0"/>
                  </a:lnTo>
                  <a:lnTo>
                    <a:pt x="41" y="1"/>
                  </a:lnTo>
                  <a:cubicBezTo>
                    <a:pt x="40" y="2"/>
                    <a:pt x="40" y="3"/>
                    <a:pt x="39" y="4"/>
                  </a:cubicBezTo>
                  <a:cubicBezTo>
                    <a:pt x="38" y="4"/>
                    <a:pt x="38" y="5"/>
                    <a:pt x="38" y="5"/>
                  </a:cubicBezTo>
                  <a:cubicBezTo>
                    <a:pt x="38" y="5"/>
                    <a:pt x="39" y="4"/>
                    <a:pt x="39" y="4"/>
                  </a:cubicBezTo>
                  <a:cubicBezTo>
                    <a:pt x="40" y="3"/>
                    <a:pt x="41" y="2"/>
                    <a:pt x="42" y="2"/>
                  </a:cubicBezTo>
                  <a:lnTo>
                    <a:pt x="42" y="1"/>
                  </a:lnTo>
                  <a:lnTo>
                    <a:pt x="42" y="15"/>
                  </a:lnTo>
                  <a:lnTo>
                    <a:pt x="42" y="15"/>
                  </a:lnTo>
                  <a:cubicBezTo>
                    <a:pt x="41" y="14"/>
                    <a:pt x="40" y="13"/>
                    <a:pt x="39" y="13"/>
                  </a:cubicBezTo>
                  <a:cubicBezTo>
                    <a:pt x="39" y="12"/>
                    <a:pt x="38" y="12"/>
                    <a:pt x="38" y="12"/>
                  </a:cubicBezTo>
                  <a:cubicBezTo>
                    <a:pt x="38" y="12"/>
                    <a:pt x="38" y="13"/>
                    <a:pt x="39" y="13"/>
                  </a:cubicBezTo>
                  <a:cubicBezTo>
                    <a:pt x="40" y="14"/>
                    <a:pt x="40" y="15"/>
                    <a:pt x="41" y="16"/>
                  </a:cubicBezTo>
                  <a:lnTo>
                    <a:pt x="42" y="16"/>
                  </a:lnTo>
                  <a:lnTo>
                    <a:pt x="40" y="16"/>
                  </a:lnTo>
                  <a:cubicBezTo>
                    <a:pt x="41" y="17"/>
                    <a:pt x="41" y="19"/>
                    <a:pt x="41" y="21"/>
                  </a:cubicBezTo>
                  <a:cubicBezTo>
                    <a:pt x="41" y="22"/>
                    <a:pt x="40" y="24"/>
                    <a:pt x="39" y="25"/>
                  </a:cubicBezTo>
                  <a:lnTo>
                    <a:pt x="39" y="25"/>
                  </a:lnTo>
                  <a:lnTo>
                    <a:pt x="39" y="28"/>
                  </a:lnTo>
                  <a:lnTo>
                    <a:pt x="41" y="29"/>
                  </a:lnTo>
                  <a:lnTo>
                    <a:pt x="41" y="26"/>
                  </a:lnTo>
                  <a:lnTo>
                    <a:pt x="42" y="26"/>
                  </a:lnTo>
                  <a:cubicBezTo>
                    <a:pt x="44" y="26"/>
                    <a:pt x="46" y="26"/>
                    <a:pt x="47" y="27"/>
                  </a:cubicBezTo>
                  <a:cubicBezTo>
                    <a:pt x="60" y="30"/>
                    <a:pt x="68" y="36"/>
                    <a:pt x="63" y="51"/>
                  </a:cubicBezTo>
                  <a:cubicBezTo>
                    <a:pt x="61" y="56"/>
                    <a:pt x="59" y="61"/>
                    <a:pt x="56" y="66"/>
                  </a:cubicBezTo>
                  <a:lnTo>
                    <a:pt x="56" y="73"/>
                  </a:lnTo>
                  <a:cubicBezTo>
                    <a:pt x="56" y="73"/>
                    <a:pt x="40" y="73"/>
                    <a:pt x="34" y="73"/>
                  </a:cubicBezTo>
                  <a:cubicBezTo>
                    <a:pt x="28" y="73"/>
                    <a:pt x="12" y="73"/>
                    <a:pt x="12" y="73"/>
                  </a:cubicBezTo>
                  <a:lnTo>
                    <a:pt x="13" y="66"/>
                  </a:lnTo>
                  <a:cubicBezTo>
                    <a:pt x="10" y="61"/>
                    <a:pt x="8" y="56"/>
                    <a:pt x="6" y="51"/>
                  </a:cubicBezTo>
                  <a:cubicBezTo>
                    <a:pt x="0" y="36"/>
                    <a:pt x="9" y="30"/>
                    <a:pt x="22" y="27"/>
                  </a:cubicBezTo>
                  <a:cubicBezTo>
                    <a:pt x="23" y="26"/>
                    <a:pt x="25" y="26"/>
                    <a:pt x="27" y="26"/>
                  </a:cubicBezTo>
                  <a:lnTo>
                    <a:pt x="27" y="26"/>
                  </a:lnTo>
                  <a:lnTo>
                    <a:pt x="28" y="29"/>
                  </a:lnTo>
                  <a:lnTo>
                    <a:pt x="30" y="28"/>
                  </a:lnTo>
                  <a:lnTo>
                    <a:pt x="29" y="25"/>
                  </a:lnTo>
                  <a:lnTo>
                    <a:pt x="30" y="25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11" name="Freeform 1337"/>
            <p:cNvSpPr>
              <a:spLocks/>
            </p:cNvSpPr>
            <p:nvPr userDrawn="1"/>
          </p:nvSpPr>
          <p:spPr bwMode="auto">
            <a:xfrm>
              <a:off x="290" y="208"/>
              <a:ext cx="0" cy="1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  <a:gd name="T4" fmla="*/ 0 w 1"/>
                <a:gd name="T5" fmla="*/ 0 h 2"/>
                <a:gd name="T6" fmla="*/ 1 w 1"/>
                <a:gd name="T7" fmla="*/ 0 h 2"/>
                <a:gd name="T8" fmla="*/ 0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0" y="2"/>
                  </a:lnTo>
                  <a:cubicBezTo>
                    <a:pt x="0" y="1"/>
                    <a:pt x="0" y="1"/>
                    <a:pt x="0" y="0"/>
                  </a:cubicBezTo>
                  <a:lnTo>
                    <a:pt x="1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12" name="Freeform 1338"/>
            <p:cNvSpPr>
              <a:spLocks/>
            </p:cNvSpPr>
            <p:nvPr userDrawn="1"/>
          </p:nvSpPr>
          <p:spPr bwMode="auto">
            <a:xfrm>
              <a:off x="299" y="208"/>
              <a:ext cx="1" cy="2"/>
            </a:xfrm>
            <a:custGeom>
              <a:avLst/>
              <a:gdLst>
                <a:gd name="T0" fmla="*/ 2 w 2"/>
                <a:gd name="T1" fmla="*/ 2 h 5"/>
                <a:gd name="T2" fmla="*/ 2 w 2"/>
                <a:gd name="T3" fmla="*/ 2 h 5"/>
                <a:gd name="T4" fmla="*/ 1 w 2"/>
                <a:gd name="T5" fmla="*/ 5 h 5"/>
                <a:gd name="T6" fmla="*/ 0 w 2"/>
                <a:gd name="T7" fmla="*/ 3 h 5"/>
                <a:gd name="T8" fmla="*/ 2 w 2"/>
                <a:gd name="T9" fmla="*/ 0 h 5"/>
                <a:gd name="T10" fmla="*/ 2 w 2"/>
                <a:gd name="T11" fmla="*/ 1 h 5"/>
                <a:gd name="T12" fmla="*/ 2 w 2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5">
                  <a:moveTo>
                    <a:pt x="2" y="2"/>
                  </a:moveTo>
                  <a:lnTo>
                    <a:pt x="2" y="2"/>
                  </a:lnTo>
                  <a:cubicBezTo>
                    <a:pt x="2" y="3"/>
                    <a:pt x="1" y="4"/>
                    <a:pt x="1" y="5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lnTo>
                    <a:pt x="2" y="1"/>
                  </a:lnTo>
                  <a:cubicBezTo>
                    <a:pt x="2" y="1"/>
                    <a:pt x="2" y="1"/>
                    <a:pt x="2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13" name="Freeform 1339"/>
            <p:cNvSpPr>
              <a:spLocks/>
            </p:cNvSpPr>
            <p:nvPr userDrawn="1"/>
          </p:nvSpPr>
          <p:spPr bwMode="auto">
            <a:xfrm>
              <a:off x="299" y="205"/>
              <a:ext cx="2" cy="2"/>
            </a:xfrm>
            <a:custGeom>
              <a:avLst/>
              <a:gdLst>
                <a:gd name="T0" fmla="*/ 3 w 3"/>
                <a:gd name="T1" fmla="*/ 6 h 6"/>
                <a:gd name="T2" fmla="*/ 3 w 3"/>
                <a:gd name="T3" fmla="*/ 6 h 6"/>
                <a:gd name="T4" fmla="*/ 2 w 3"/>
                <a:gd name="T5" fmla="*/ 6 h 6"/>
                <a:gd name="T6" fmla="*/ 0 w 3"/>
                <a:gd name="T7" fmla="*/ 3 h 6"/>
                <a:gd name="T8" fmla="*/ 3 w 3"/>
                <a:gd name="T9" fmla="*/ 0 h 6"/>
                <a:gd name="T10" fmla="*/ 3 w 3"/>
                <a:gd name="T11" fmla="*/ 2 h 6"/>
                <a:gd name="T12" fmla="*/ 3 w 3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6">
                  <a:moveTo>
                    <a:pt x="3" y="6"/>
                  </a:moveTo>
                  <a:lnTo>
                    <a:pt x="3" y="6"/>
                  </a:lnTo>
                  <a:lnTo>
                    <a:pt x="2" y="6"/>
                  </a:ln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lnTo>
                    <a:pt x="3" y="2"/>
                  </a:lnTo>
                  <a:cubicBezTo>
                    <a:pt x="3" y="3"/>
                    <a:pt x="3" y="5"/>
                    <a:pt x="3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14" name="Freeform 1340"/>
            <p:cNvSpPr>
              <a:spLocks/>
            </p:cNvSpPr>
            <p:nvPr userDrawn="1"/>
          </p:nvSpPr>
          <p:spPr bwMode="auto">
            <a:xfrm>
              <a:off x="301" y="204"/>
              <a:ext cx="0" cy="1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2 h 2"/>
                <a:gd name="T4" fmla="*/ 0 w 1"/>
                <a:gd name="T5" fmla="*/ 1 h 2"/>
                <a:gd name="T6" fmla="*/ 0 w 1"/>
                <a:gd name="T7" fmla="*/ 0 h 2"/>
                <a:gd name="T8" fmla="*/ 1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lnTo>
                    <a:pt x="1" y="2"/>
                  </a:lnTo>
                  <a:lnTo>
                    <a:pt x="0" y="1"/>
                  </a:lnTo>
                  <a:lnTo>
                    <a:pt x="0" y="0"/>
                  </a:lnTo>
                  <a:cubicBezTo>
                    <a:pt x="0" y="0"/>
                    <a:pt x="1" y="1"/>
                    <a:pt x="1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15" name="Freeform 1341"/>
            <p:cNvSpPr>
              <a:spLocks/>
            </p:cNvSpPr>
            <p:nvPr userDrawn="1"/>
          </p:nvSpPr>
          <p:spPr bwMode="auto">
            <a:xfrm>
              <a:off x="299" y="201"/>
              <a:ext cx="2" cy="3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5 h 6"/>
                <a:gd name="T4" fmla="*/ 3 w 3"/>
                <a:gd name="T5" fmla="*/ 6 h 6"/>
                <a:gd name="T6" fmla="*/ 0 w 3"/>
                <a:gd name="T7" fmla="*/ 2 h 6"/>
                <a:gd name="T8" fmla="*/ 1 w 3"/>
                <a:gd name="T9" fmla="*/ 0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lnTo>
                    <a:pt x="3" y="5"/>
                  </a:lnTo>
                  <a:lnTo>
                    <a:pt x="3" y="6"/>
                  </a:lnTo>
                  <a:cubicBezTo>
                    <a:pt x="2" y="4"/>
                    <a:pt x="1" y="3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2" y="2"/>
                    <a:pt x="3" y="3"/>
                    <a:pt x="3" y="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16" name="Freeform 1342"/>
            <p:cNvSpPr>
              <a:spLocks/>
            </p:cNvSpPr>
            <p:nvPr userDrawn="1"/>
          </p:nvSpPr>
          <p:spPr bwMode="auto">
            <a:xfrm>
              <a:off x="298" y="200"/>
              <a:ext cx="2" cy="2"/>
            </a:xfrm>
            <a:custGeom>
              <a:avLst/>
              <a:gdLst>
                <a:gd name="T0" fmla="*/ 4 w 4"/>
                <a:gd name="T1" fmla="*/ 3 h 4"/>
                <a:gd name="T2" fmla="*/ 4 w 4"/>
                <a:gd name="T3" fmla="*/ 3 h 4"/>
                <a:gd name="T4" fmla="*/ 3 w 4"/>
                <a:gd name="T5" fmla="*/ 4 h 4"/>
                <a:gd name="T6" fmla="*/ 0 w 4"/>
                <a:gd name="T7" fmla="*/ 1 h 4"/>
                <a:gd name="T8" fmla="*/ 0 w 4"/>
                <a:gd name="T9" fmla="*/ 0 h 4"/>
                <a:gd name="T10" fmla="*/ 3 w 4"/>
                <a:gd name="T11" fmla="*/ 3 h 4"/>
                <a:gd name="T12" fmla="*/ 4 w 4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4" y="3"/>
                  </a:moveTo>
                  <a:lnTo>
                    <a:pt x="4" y="3"/>
                  </a:lnTo>
                  <a:lnTo>
                    <a:pt x="3" y="4"/>
                  </a:lnTo>
                  <a:cubicBezTo>
                    <a:pt x="2" y="3"/>
                    <a:pt x="1" y="2"/>
                    <a:pt x="0" y="1"/>
                  </a:cubicBezTo>
                  <a:lnTo>
                    <a:pt x="0" y="0"/>
                  </a:lnTo>
                  <a:cubicBezTo>
                    <a:pt x="1" y="1"/>
                    <a:pt x="2" y="2"/>
                    <a:pt x="3" y="3"/>
                  </a:cubicBezTo>
                  <a:lnTo>
                    <a:pt x="4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17" name="Rectangle 1343"/>
            <p:cNvSpPr>
              <a:spLocks noChangeArrowheads="1"/>
            </p:cNvSpPr>
            <p:nvPr userDrawn="1"/>
          </p:nvSpPr>
          <p:spPr bwMode="auto">
            <a:xfrm>
              <a:off x="298" y="200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18" name="Freeform 1344"/>
            <p:cNvSpPr>
              <a:spLocks/>
            </p:cNvSpPr>
            <p:nvPr userDrawn="1"/>
          </p:nvSpPr>
          <p:spPr bwMode="auto">
            <a:xfrm>
              <a:off x="295" y="199"/>
              <a:ext cx="3" cy="3"/>
            </a:xfrm>
            <a:custGeom>
              <a:avLst/>
              <a:gdLst>
                <a:gd name="T0" fmla="*/ 4 w 5"/>
                <a:gd name="T1" fmla="*/ 1 h 6"/>
                <a:gd name="T2" fmla="*/ 4 w 5"/>
                <a:gd name="T3" fmla="*/ 1 h 6"/>
                <a:gd name="T4" fmla="*/ 5 w 5"/>
                <a:gd name="T5" fmla="*/ 3 h 6"/>
                <a:gd name="T6" fmla="*/ 3 w 5"/>
                <a:gd name="T7" fmla="*/ 6 h 6"/>
                <a:gd name="T8" fmla="*/ 0 w 5"/>
                <a:gd name="T9" fmla="*/ 3 h 6"/>
                <a:gd name="T10" fmla="*/ 2 w 5"/>
                <a:gd name="T11" fmla="*/ 0 h 6"/>
                <a:gd name="T12" fmla="*/ 4 w 5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4" y="1"/>
                  </a:moveTo>
                  <a:lnTo>
                    <a:pt x="4" y="1"/>
                  </a:lnTo>
                  <a:cubicBezTo>
                    <a:pt x="4" y="2"/>
                    <a:pt x="5" y="2"/>
                    <a:pt x="5" y="3"/>
                  </a:cubicBezTo>
                  <a:cubicBezTo>
                    <a:pt x="4" y="4"/>
                    <a:pt x="4" y="5"/>
                    <a:pt x="3" y="6"/>
                  </a:cubicBez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1"/>
                    <a:pt x="3" y="1"/>
                    <a:pt x="4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19" name="Freeform 1345"/>
            <p:cNvSpPr>
              <a:spLocks/>
            </p:cNvSpPr>
            <p:nvPr userDrawn="1"/>
          </p:nvSpPr>
          <p:spPr bwMode="auto">
            <a:xfrm>
              <a:off x="294" y="199"/>
              <a:ext cx="2" cy="1"/>
            </a:xfrm>
            <a:custGeom>
              <a:avLst/>
              <a:gdLst>
                <a:gd name="T0" fmla="*/ 4 w 4"/>
                <a:gd name="T1" fmla="*/ 1 h 4"/>
                <a:gd name="T2" fmla="*/ 4 w 4"/>
                <a:gd name="T3" fmla="*/ 1 h 4"/>
                <a:gd name="T4" fmla="*/ 3 w 4"/>
                <a:gd name="T5" fmla="*/ 4 h 4"/>
                <a:gd name="T6" fmla="*/ 0 w 4"/>
                <a:gd name="T7" fmla="*/ 1 h 4"/>
                <a:gd name="T8" fmla="*/ 0 w 4"/>
                <a:gd name="T9" fmla="*/ 0 h 4"/>
                <a:gd name="T10" fmla="*/ 4 w 4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4" y="1"/>
                  </a:moveTo>
                  <a:lnTo>
                    <a:pt x="4" y="1"/>
                  </a:lnTo>
                  <a:cubicBezTo>
                    <a:pt x="4" y="2"/>
                    <a:pt x="3" y="3"/>
                    <a:pt x="3" y="4"/>
                  </a:cubicBezTo>
                  <a:cubicBezTo>
                    <a:pt x="2" y="3"/>
                    <a:pt x="1" y="2"/>
                    <a:pt x="0" y="1"/>
                  </a:cubicBezTo>
                  <a:lnTo>
                    <a:pt x="0" y="0"/>
                  </a:lnTo>
                  <a:cubicBezTo>
                    <a:pt x="2" y="0"/>
                    <a:pt x="3" y="1"/>
                    <a:pt x="4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20" name="Freeform 1346"/>
            <p:cNvSpPr>
              <a:spLocks/>
            </p:cNvSpPr>
            <p:nvPr userDrawn="1"/>
          </p:nvSpPr>
          <p:spPr bwMode="auto">
            <a:xfrm>
              <a:off x="294" y="200"/>
              <a:ext cx="1" cy="2"/>
            </a:xfrm>
            <a:custGeom>
              <a:avLst/>
              <a:gdLst>
                <a:gd name="T0" fmla="*/ 1 w 3"/>
                <a:gd name="T1" fmla="*/ 0 h 6"/>
                <a:gd name="T2" fmla="*/ 1 w 3"/>
                <a:gd name="T3" fmla="*/ 0 h 6"/>
                <a:gd name="T4" fmla="*/ 3 w 3"/>
                <a:gd name="T5" fmla="*/ 2 h 6"/>
                <a:gd name="T6" fmla="*/ 1 w 3"/>
                <a:gd name="T7" fmla="*/ 6 h 6"/>
                <a:gd name="T8" fmla="*/ 0 w 3"/>
                <a:gd name="T9" fmla="*/ 5 h 6"/>
                <a:gd name="T10" fmla="*/ 1 w 3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1" y="0"/>
                  </a:moveTo>
                  <a:lnTo>
                    <a:pt x="1" y="0"/>
                  </a:lnTo>
                  <a:cubicBezTo>
                    <a:pt x="2" y="1"/>
                    <a:pt x="2" y="2"/>
                    <a:pt x="3" y="2"/>
                  </a:cubicBezTo>
                  <a:cubicBezTo>
                    <a:pt x="2" y="3"/>
                    <a:pt x="1" y="5"/>
                    <a:pt x="1" y="6"/>
                  </a:cubicBez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21" name="Freeform 1347"/>
            <p:cNvSpPr>
              <a:spLocks/>
            </p:cNvSpPr>
            <p:nvPr userDrawn="1"/>
          </p:nvSpPr>
          <p:spPr bwMode="auto">
            <a:xfrm>
              <a:off x="294" y="202"/>
              <a:ext cx="0" cy="1"/>
            </a:xfrm>
            <a:custGeom>
              <a:avLst/>
              <a:gdLst>
                <a:gd name="T0" fmla="*/ 0 h 1"/>
                <a:gd name="T1" fmla="*/ 0 h 1"/>
                <a:gd name="T2" fmla="*/ 0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22" name="Freeform 1348"/>
            <p:cNvSpPr>
              <a:spLocks/>
            </p:cNvSpPr>
            <p:nvPr userDrawn="1"/>
          </p:nvSpPr>
          <p:spPr bwMode="auto">
            <a:xfrm>
              <a:off x="293" y="203"/>
              <a:ext cx="2" cy="2"/>
            </a:xfrm>
            <a:custGeom>
              <a:avLst/>
              <a:gdLst>
                <a:gd name="T0" fmla="*/ 0 w 4"/>
                <a:gd name="T1" fmla="*/ 1 h 6"/>
                <a:gd name="T2" fmla="*/ 0 w 4"/>
                <a:gd name="T3" fmla="*/ 1 h 6"/>
                <a:gd name="T4" fmla="*/ 2 w 4"/>
                <a:gd name="T5" fmla="*/ 0 h 6"/>
                <a:gd name="T6" fmla="*/ 4 w 4"/>
                <a:gd name="T7" fmla="*/ 3 h 6"/>
                <a:gd name="T8" fmla="*/ 2 w 4"/>
                <a:gd name="T9" fmla="*/ 6 h 6"/>
                <a:gd name="T10" fmla="*/ 0 w 4"/>
                <a:gd name="T11" fmla="*/ 3 h 6"/>
                <a:gd name="T12" fmla="*/ 0 w 4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6">
                  <a:moveTo>
                    <a:pt x="0" y="1"/>
                  </a:moveTo>
                  <a:lnTo>
                    <a:pt x="0" y="1"/>
                  </a:lnTo>
                  <a:cubicBezTo>
                    <a:pt x="1" y="1"/>
                    <a:pt x="1" y="0"/>
                    <a:pt x="2" y="0"/>
                  </a:cubicBezTo>
                  <a:cubicBezTo>
                    <a:pt x="3" y="1"/>
                    <a:pt x="4" y="2"/>
                    <a:pt x="4" y="3"/>
                  </a:cubicBezTo>
                  <a:cubicBezTo>
                    <a:pt x="4" y="4"/>
                    <a:pt x="3" y="5"/>
                    <a:pt x="2" y="6"/>
                  </a:cubicBezTo>
                  <a:cubicBezTo>
                    <a:pt x="1" y="5"/>
                    <a:pt x="1" y="4"/>
                    <a:pt x="0" y="3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23" name="Freeform 1349"/>
            <p:cNvSpPr>
              <a:spLocks/>
            </p:cNvSpPr>
            <p:nvPr userDrawn="1"/>
          </p:nvSpPr>
          <p:spPr bwMode="auto">
            <a:xfrm>
              <a:off x="293" y="205"/>
              <a:ext cx="1" cy="2"/>
            </a:xfrm>
            <a:custGeom>
              <a:avLst/>
              <a:gdLst>
                <a:gd name="T0" fmla="*/ 1 w 3"/>
                <a:gd name="T1" fmla="*/ 0 h 5"/>
                <a:gd name="T2" fmla="*/ 1 w 3"/>
                <a:gd name="T3" fmla="*/ 0 h 5"/>
                <a:gd name="T4" fmla="*/ 3 w 3"/>
                <a:gd name="T5" fmla="*/ 2 h 5"/>
                <a:gd name="T6" fmla="*/ 0 w 3"/>
                <a:gd name="T7" fmla="*/ 5 h 5"/>
                <a:gd name="T8" fmla="*/ 1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2" y="1"/>
                    <a:pt x="3" y="2"/>
                  </a:cubicBezTo>
                  <a:cubicBezTo>
                    <a:pt x="2" y="3"/>
                    <a:pt x="1" y="4"/>
                    <a:pt x="0" y="5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24" name="Freeform 1350"/>
            <p:cNvSpPr>
              <a:spLocks/>
            </p:cNvSpPr>
            <p:nvPr userDrawn="1"/>
          </p:nvSpPr>
          <p:spPr bwMode="auto">
            <a:xfrm>
              <a:off x="292" y="207"/>
              <a:ext cx="2" cy="3"/>
            </a:xfrm>
            <a:custGeom>
              <a:avLst/>
              <a:gdLst>
                <a:gd name="T0" fmla="*/ 1 w 3"/>
                <a:gd name="T1" fmla="*/ 0 h 5"/>
                <a:gd name="T2" fmla="*/ 1 w 3"/>
                <a:gd name="T3" fmla="*/ 0 h 5"/>
                <a:gd name="T4" fmla="*/ 1 w 3"/>
                <a:gd name="T5" fmla="*/ 0 h 5"/>
                <a:gd name="T6" fmla="*/ 3 w 3"/>
                <a:gd name="T7" fmla="*/ 2 h 5"/>
                <a:gd name="T8" fmla="*/ 1 w 3"/>
                <a:gd name="T9" fmla="*/ 5 h 5"/>
                <a:gd name="T10" fmla="*/ 1 w 3"/>
                <a:gd name="T11" fmla="*/ 4 h 5"/>
                <a:gd name="T12" fmla="*/ 0 w 3"/>
                <a:gd name="T13" fmla="*/ 4 h 5"/>
                <a:gd name="T14" fmla="*/ 0 w 3"/>
                <a:gd name="T15" fmla="*/ 4 h 5"/>
                <a:gd name="T16" fmla="*/ 1 w 3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5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cubicBezTo>
                    <a:pt x="2" y="0"/>
                    <a:pt x="3" y="1"/>
                    <a:pt x="3" y="2"/>
                  </a:cubicBezTo>
                  <a:cubicBezTo>
                    <a:pt x="2" y="3"/>
                    <a:pt x="2" y="4"/>
                    <a:pt x="1" y="5"/>
                  </a:cubicBezTo>
                  <a:lnTo>
                    <a:pt x="1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25" name="Freeform 1351"/>
            <p:cNvSpPr>
              <a:spLocks/>
            </p:cNvSpPr>
            <p:nvPr userDrawn="1"/>
          </p:nvSpPr>
          <p:spPr bwMode="auto">
            <a:xfrm>
              <a:off x="292" y="210"/>
              <a:ext cx="1" cy="0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1 h 2"/>
                <a:gd name="T4" fmla="*/ 0 w 1"/>
                <a:gd name="T5" fmla="*/ 2 h 2"/>
                <a:gd name="T6" fmla="*/ 1 w 1"/>
                <a:gd name="T7" fmla="*/ 0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0" y="1"/>
                    <a:pt x="0" y="2"/>
                  </a:cubicBezTo>
                  <a:cubicBezTo>
                    <a:pt x="0" y="1"/>
                    <a:pt x="0" y="1"/>
                    <a:pt x="1" y="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26" name="Freeform 1352"/>
            <p:cNvSpPr>
              <a:spLocks/>
            </p:cNvSpPr>
            <p:nvPr userDrawn="1"/>
          </p:nvSpPr>
          <p:spPr bwMode="auto">
            <a:xfrm>
              <a:off x="297" y="214"/>
              <a:ext cx="0" cy="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0" y="1"/>
                    <a:pt x="0" y="0"/>
                    <a:pt x="0" y="0"/>
                  </a:cubicBez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27" name="Freeform 1353"/>
            <p:cNvSpPr>
              <a:spLocks/>
            </p:cNvSpPr>
            <p:nvPr userDrawn="1"/>
          </p:nvSpPr>
          <p:spPr bwMode="auto">
            <a:xfrm>
              <a:off x="297" y="213"/>
              <a:ext cx="1" cy="1"/>
            </a:xfrm>
            <a:custGeom>
              <a:avLst/>
              <a:gdLst>
                <a:gd name="T0" fmla="*/ 0 w 3"/>
                <a:gd name="T1" fmla="*/ 2 h 3"/>
                <a:gd name="T2" fmla="*/ 0 w 3"/>
                <a:gd name="T3" fmla="*/ 2 h 3"/>
                <a:gd name="T4" fmla="*/ 3 w 3"/>
                <a:gd name="T5" fmla="*/ 0 h 3"/>
                <a:gd name="T6" fmla="*/ 1 w 3"/>
                <a:gd name="T7" fmla="*/ 3 h 3"/>
                <a:gd name="T8" fmla="*/ 1 w 3"/>
                <a:gd name="T9" fmla="*/ 3 h 3"/>
                <a:gd name="T10" fmla="*/ 0 w 3"/>
                <a:gd name="T11" fmla="*/ 3 h 3"/>
                <a:gd name="T12" fmla="*/ 0 w 3"/>
                <a:gd name="T1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lnTo>
                    <a:pt x="0" y="2"/>
                  </a:lnTo>
                  <a:cubicBezTo>
                    <a:pt x="1" y="1"/>
                    <a:pt x="2" y="0"/>
                    <a:pt x="3" y="0"/>
                  </a:cubicBezTo>
                  <a:cubicBezTo>
                    <a:pt x="3" y="1"/>
                    <a:pt x="2" y="2"/>
                    <a:pt x="1" y="3"/>
                  </a:cubicBezTo>
                  <a:lnTo>
                    <a:pt x="1" y="3"/>
                  </a:lnTo>
                  <a:lnTo>
                    <a:pt x="0" y="3"/>
                  </a:lnTo>
                  <a:cubicBezTo>
                    <a:pt x="0" y="3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28" name="Freeform 1354"/>
            <p:cNvSpPr>
              <a:spLocks/>
            </p:cNvSpPr>
            <p:nvPr userDrawn="1"/>
          </p:nvSpPr>
          <p:spPr bwMode="auto">
            <a:xfrm>
              <a:off x="298" y="210"/>
              <a:ext cx="1" cy="2"/>
            </a:xfrm>
            <a:custGeom>
              <a:avLst/>
              <a:gdLst>
                <a:gd name="T0" fmla="*/ 2 w 3"/>
                <a:gd name="T1" fmla="*/ 5 h 6"/>
                <a:gd name="T2" fmla="*/ 2 w 3"/>
                <a:gd name="T3" fmla="*/ 5 h 6"/>
                <a:gd name="T4" fmla="*/ 1 w 3"/>
                <a:gd name="T5" fmla="*/ 6 h 6"/>
                <a:gd name="T6" fmla="*/ 0 w 3"/>
                <a:gd name="T7" fmla="*/ 2 h 6"/>
                <a:gd name="T8" fmla="*/ 2 w 3"/>
                <a:gd name="T9" fmla="*/ 0 h 6"/>
                <a:gd name="T10" fmla="*/ 3 w 3"/>
                <a:gd name="T11" fmla="*/ 2 h 6"/>
                <a:gd name="T12" fmla="*/ 2 w 3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6">
                  <a:moveTo>
                    <a:pt x="2" y="5"/>
                  </a:moveTo>
                  <a:lnTo>
                    <a:pt x="2" y="5"/>
                  </a:lnTo>
                  <a:lnTo>
                    <a:pt x="1" y="6"/>
                  </a:ln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1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  <a:cubicBezTo>
                    <a:pt x="3" y="3"/>
                    <a:pt x="2" y="4"/>
                    <a:pt x="2" y="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29" name="Freeform 1355"/>
            <p:cNvSpPr>
              <a:spLocks/>
            </p:cNvSpPr>
            <p:nvPr userDrawn="1"/>
          </p:nvSpPr>
          <p:spPr bwMode="auto">
            <a:xfrm>
              <a:off x="291" y="198"/>
              <a:ext cx="3" cy="10"/>
            </a:xfrm>
            <a:custGeom>
              <a:avLst/>
              <a:gdLst>
                <a:gd name="T0" fmla="*/ 3 w 6"/>
                <a:gd name="T1" fmla="*/ 0 h 22"/>
                <a:gd name="T2" fmla="*/ 3 w 6"/>
                <a:gd name="T3" fmla="*/ 0 h 22"/>
                <a:gd name="T4" fmla="*/ 6 w 6"/>
                <a:gd name="T5" fmla="*/ 1 h 22"/>
                <a:gd name="T6" fmla="*/ 2 w 6"/>
                <a:gd name="T7" fmla="*/ 22 h 22"/>
                <a:gd name="T8" fmla="*/ 1 w 6"/>
                <a:gd name="T9" fmla="*/ 21 h 22"/>
                <a:gd name="T10" fmla="*/ 1 w 6"/>
                <a:gd name="T11" fmla="*/ 21 h 22"/>
                <a:gd name="T12" fmla="*/ 0 w 6"/>
                <a:gd name="T13" fmla="*/ 22 h 22"/>
                <a:gd name="T14" fmla="*/ 3 w 6"/>
                <a:gd name="T1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22">
                  <a:moveTo>
                    <a:pt x="3" y="0"/>
                  </a:moveTo>
                  <a:lnTo>
                    <a:pt x="3" y="0"/>
                  </a:lnTo>
                  <a:cubicBezTo>
                    <a:pt x="4" y="0"/>
                    <a:pt x="5" y="0"/>
                    <a:pt x="6" y="1"/>
                  </a:cubicBezTo>
                  <a:lnTo>
                    <a:pt x="2" y="22"/>
                  </a:lnTo>
                  <a:cubicBezTo>
                    <a:pt x="2" y="21"/>
                    <a:pt x="1" y="21"/>
                    <a:pt x="1" y="21"/>
                  </a:cubicBezTo>
                  <a:lnTo>
                    <a:pt x="1" y="21"/>
                  </a:lnTo>
                  <a:cubicBezTo>
                    <a:pt x="1" y="21"/>
                    <a:pt x="1" y="21"/>
                    <a:pt x="0" y="22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30" name="Freeform 1356"/>
            <p:cNvSpPr>
              <a:spLocks/>
            </p:cNvSpPr>
            <p:nvPr userDrawn="1"/>
          </p:nvSpPr>
          <p:spPr bwMode="auto">
            <a:xfrm>
              <a:off x="294" y="201"/>
              <a:ext cx="2" cy="3"/>
            </a:xfrm>
            <a:custGeom>
              <a:avLst/>
              <a:gdLst>
                <a:gd name="T0" fmla="*/ 3 w 5"/>
                <a:gd name="T1" fmla="*/ 0 h 6"/>
                <a:gd name="T2" fmla="*/ 3 w 5"/>
                <a:gd name="T3" fmla="*/ 0 h 6"/>
                <a:gd name="T4" fmla="*/ 5 w 5"/>
                <a:gd name="T5" fmla="*/ 3 h 6"/>
                <a:gd name="T6" fmla="*/ 3 w 5"/>
                <a:gd name="T7" fmla="*/ 6 h 6"/>
                <a:gd name="T8" fmla="*/ 0 w 5"/>
                <a:gd name="T9" fmla="*/ 3 h 6"/>
                <a:gd name="T10" fmla="*/ 3 w 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3" y="0"/>
                  </a:moveTo>
                  <a:lnTo>
                    <a:pt x="3" y="0"/>
                  </a:lnTo>
                  <a:cubicBezTo>
                    <a:pt x="4" y="1"/>
                    <a:pt x="4" y="2"/>
                    <a:pt x="5" y="3"/>
                  </a:cubicBezTo>
                  <a:cubicBezTo>
                    <a:pt x="5" y="4"/>
                    <a:pt x="4" y="5"/>
                    <a:pt x="3" y="6"/>
                  </a:cubicBez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31" name="Freeform 1357"/>
            <p:cNvSpPr>
              <a:spLocks/>
            </p:cNvSpPr>
            <p:nvPr userDrawn="1"/>
          </p:nvSpPr>
          <p:spPr bwMode="auto">
            <a:xfrm>
              <a:off x="297" y="200"/>
              <a:ext cx="2" cy="4"/>
            </a:xfrm>
            <a:custGeom>
              <a:avLst/>
              <a:gdLst>
                <a:gd name="T0" fmla="*/ 3 w 5"/>
                <a:gd name="T1" fmla="*/ 7 h 7"/>
                <a:gd name="T2" fmla="*/ 3 w 5"/>
                <a:gd name="T3" fmla="*/ 7 h 7"/>
                <a:gd name="T4" fmla="*/ 0 w 5"/>
                <a:gd name="T5" fmla="*/ 4 h 7"/>
                <a:gd name="T6" fmla="*/ 3 w 5"/>
                <a:gd name="T7" fmla="*/ 0 h 7"/>
                <a:gd name="T8" fmla="*/ 5 w 5"/>
                <a:gd name="T9" fmla="*/ 4 h 7"/>
                <a:gd name="T10" fmla="*/ 3 w 5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7">
                  <a:moveTo>
                    <a:pt x="3" y="7"/>
                  </a:moveTo>
                  <a:lnTo>
                    <a:pt x="3" y="7"/>
                  </a:lnTo>
                  <a:cubicBezTo>
                    <a:pt x="2" y="6"/>
                    <a:pt x="1" y="5"/>
                    <a:pt x="0" y="4"/>
                  </a:cubicBezTo>
                  <a:cubicBezTo>
                    <a:pt x="1" y="3"/>
                    <a:pt x="2" y="1"/>
                    <a:pt x="3" y="0"/>
                  </a:cubicBezTo>
                  <a:cubicBezTo>
                    <a:pt x="4" y="2"/>
                    <a:pt x="5" y="3"/>
                    <a:pt x="5" y="4"/>
                  </a:cubicBezTo>
                  <a:cubicBezTo>
                    <a:pt x="5" y="5"/>
                    <a:pt x="4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32" name="Freeform 1358"/>
            <p:cNvSpPr>
              <a:spLocks/>
            </p:cNvSpPr>
            <p:nvPr userDrawn="1"/>
          </p:nvSpPr>
          <p:spPr bwMode="auto">
            <a:xfrm>
              <a:off x="295" y="202"/>
              <a:ext cx="3" cy="3"/>
            </a:xfrm>
            <a:custGeom>
              <a:avLst/>
              <a:gdLst>
                <a:gd name="T0" fmla="*/ 3 w 5"/>
                <a:gd name="T1" fmla="*/ 7 h 7"/>
                <a:gd name="T2" fmla="*/ 3 w 5"/>
                <a:gd name="T3" fmla="*/ 7 h 7"/>
                <a:gd name="T4" fmla="*/ 0 w 5"/>
                <a:gd name="T5" fmla="*/ 4 h 7"/>
                <a:gd name="T6" fmla="*/ 3 w 5"/>
                <a:gd name="T7" fmla="*/ 0 h 7"/>
                <a:gd name="T8" fmla="*/ 5 w 5"/>
                <a:gd name="T9" fmla="*/ 4 h 7"/>
                <a:gd name="T10" fmla="*/ 3 w 5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7">
                  <a:moveTo>
                    <a:pt x="3" y="7"/>
                  </a:moveTo>
                  <a:lnTo>
                    <a:pt x="3" y="7"/>
                  </a:lnTo>
                  <a:cubicBezTo>
                    <a:pt x="2" y="6"/>
                    <a:pt x="1" y="5"/>
                    <a:pt x="0" y="4"/>
                  </a:cubicBezTo>
                  <a:cubicBezTo>
                    <a:pt x="1" y="3"/>
                    <a:pt x="2" y="1"/>
                    <a:pt x="3" y="0"/>
                  </a:cubicBezTo>
                  <a:cubicBezTo>
                    <a:pt x="4" y="2"/>
                    <a:pt x="5" y="3"/>
                    <a:pt x="5" y="4"/>
                  </a:cubicBezTo>
                  <a:cubicBezTo>
                    <a:pt x="5" y="5"/>
                    <a:pt x="4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33" name="Freeform 1359"/>
            <p:cNvSpPr>
              <a:spLocks/>
            </p:cNvSpPr>
            <p:nvPr userDrawn="1"/>
          </p:nvSpPr>
          <p:spPr bwMode="auto">
            <a:xfrm>
              <a:off x="294" y="204"/>
              <a:ext cx="2" cy="3"/>
            </a:xfrm>
            <a:custGeom>
              <a:avLst/>
              <a:gdLst>
                <a:gd name="T0" fmla="*/ 3 w 5"/>
                <a:gd name="T1" fmla="*/ 6 h 6"/>
                <a:gd name="T2" fmla="*/ 3 w 5"/>
                <a:gd name="T3" fmla="*/ 6 h 6"/>
                <a:gd name="T4" fmla="*/ 0 w 5"/>
                <a:gd name="T5" fmla="*/ 3 h 6"/>
                <a:gd name="T6" fmla="*/ 3 w 5"/>
                <a:gd name="T7" fmla="*/ 0 h 6"/>
                <a:gd name="T8" fmla="*/ 5 w 5"/>
                <a:gd name="T9" fmla="*/ 3 h 6"/>
                <a:gd name="T10" fmla="*/ 3 w 5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3" y="6"/>
                  </a:moveTo>
                  <a:lnTo>
                    <a:pt x="3" y="6"/>
                  </a:ln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1"/>
                    <a:pt x="5" y="2"/>
                    <a:pt x="5" y="3"/>
                  </a:cubicBezTo>
                  <a:cubicBezTo>
                    <a:pt x="5" y="4"/>
                    <a:pt x="4" y="5"/>
                    <a:pt x="3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34" name="Freeform 1360"/>
            <p:cNvSpPr>
              <a:spLocks/>
            </p:cNvSpPr>
            <p:nvPr userDrawn="1"/>
          </p:nvSpPr>
          <p:spPr bwMode="auto">
            <a:xfrm>
              <a:off x="293" y="206"/>
              <a:ext cx="2" cy="2"/>
            </a:xfrm>
            <a:custGeom>
              <a:avLst/>
              <a:gdLst>
                <a:gd name="T0" fmla="*/ 3 w 5"/>
                <a:gd name="T1" fmla="*/ 5 h 5"/>
                <a:gd name="T2" fmla="*/ 3 w 5"/>
                <a:gd name="T3" fmla="*/ 5 h 5"/>
                <a:gd name="T4" fmla="*/ 0 w 5"/>
                <a:gd name="T5" fmla="*/ 2 h 5"/>
                <a:gd name="T6" fmla="*/ 3 w 5"/>
                <a:gd name="T7" fmla="*/ 0 h 5"/>
                <a:gd name="T8" fmla="*/ 5 w 5"/>
                <a:gd name="T9" fmla="*/ 3 h 5"/>
                <a:gd name="T10" fmla="*/ 3 w 5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5"/>
                  </a:moveTo>
                  <a:lnTo>
                    <a:pt x="3" y="5"/>
                  </a:lnTo>
                  <a:cubicBezTo>
                    <a:pt x="2" y="4"/>
                    <a:pt x="1" y="3"/>
                    <a:pt x="0" y="2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4" y="1"/>
                    <a:pt x="5" y="2"/>
                    <a:pt x="5" y="3"/>
                  </a:cubicBezTo>
                  <a:cubicBezTo>
                    <a:pt x="5" y="3"/>
                    <a:pt x="4" y="4"/>
                    <a:pt x="3" y="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35" name="Freeform 1361"/>
            <p:cNvSpPr>
              <a:spLocks/>
            </p:cNvSpPr>
            <p:nvPr userDrawn="1"/>
          </p:nvSpPr>
          <p:spPr bwMode="auto">
            <a:xfrm>
              <a:off x="298" y="202"/>
              <a:ext cx="2" cy="4"/>
            </a:xfrm>
            <a:custGeom>
              <a:avLst/>
              <a:gdLst>
                <a:gd name="T0" fmla="*/ 3 w 5"/>
                <a:gd name="T1" fmla="*/ 8 h 8"/>
                <a:gd name="T2" fmla="*/ 3 w 5"/>
                <a:gd name="T3" fmla="*/ 8 h 8"/>
                <a:gd name="T4" fmla="*/ 0 w 5"/>
                <a:gd name="T5" fmla="*/ 4 h 8"/>
                <a:gd name="T6" fmla="*/ 3 w 5"/>
                <a:gd name="T7" fmla="*/ 0 h 8"/>
                <a:gd name="T8" fmla="*/ 5 w 5"/>
                <a:gd name="T9" fmla="*/ 4 h 8"/>
                <a:gd name="T10" fmla="*/ 3 w 5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lnTo>
                    <a:pt x="3" y="8"/>
                  </a:lnTo>
                  <a:cubicBezTo>
                    <a:pt x="2" y="6"/>
                    <a:pt x="1" y="5"/>
                    <a:pt x="0" y="4"/>
                  </a:cubicBezTo>
                  <a:cubicBezTo>
                    <a:pt x="1" y="3"/>
                    <a:pt x="2" y="2"/>
                    <a:pt x="3" y="0"/>
                  </a:cubicBezTo>
                  <a:cubicBezTo>
                    <a:pt x="4" y="2"/>
                    <a:pt x="4" y="3"/>
                    <a:pt x="5" y="4"/>
                  </a:cubicBezTo>
                  <a:cubicBezTo>
                    <a:pt x="4" y="6"/>
                    <a:pt x="4" y="7"/>
                    <a:pt x="3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36" name="Freeform 1362"/>
            <p:cNvSpPr>
              <a:spLocks/>
            </p:cNvSpPr>
            <p:nvPr userDrawn="1"/>
          </p:nvSpPr>
          <p:spPr bwMode="auto">
            <a:xfrm>
              <a:off x="297" y="204"/>
              <a:ext cx="2" cy="3"/>
            </a:xfrm>
            <a:custGeom>
              <a:avLst/>
              <a:gdLst>
                <a:gd name="T0" fmla="*/ 3 w 6"/>
                <a:gd name="T1" fmla="*/ 7 h 7"/>
                <a:gd name="T2" fmla="*/ 3 w 6"/>
                <a:gd name="T3" fmla="*/ 7 h 7"/>
                <a:gd name="T4" fmla="*/ 0 w 6"/>
                <a:gd name="T5" fmla="*/ 3 h 7"/>
                <a:gd name="T6" fmla="*/ 3 w 6"/>
                <a:gd name="T7" fmla="*/ 0 h 7"/>
                <a:gd name="T8" fmla="*/ 6 w 6"/>
                <a:gd name="T9" fmla="*/ 4 h 7"/>
                <a:gd name="T10" fmla="*/ 3 w 6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lnTo>
                    <a:pt x="3" y="7"/>
                  </a:lnTo>
                  <a:cubicBezTo>
                    <a:pt x="2" y="6"/>
                    <a:pt x="1" y="5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2"/>
                    <a:pt x="5" y="3"/>
                    <a:pt x="6" y="4"/>
                  </a:cubicBezTo>
                  <a:cubicBezTo>
                    <a:pt x="5" y="5"/>
                    <a:pt x="4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37" name="Freeform 1363"/>
            <p:cNvSpPr>
              <a:spLocks/>
            </p:cNvSpPr>
            <p:nvPr userDrawn="1"/>
          </p:nvSpPr>
          <p:spPr bwMode="auto">
            <a:xfrm>
              <a:off x="295" y="206"/>
              <a:ext cx="3" cy="3"/>
            </a:xfrm>
            <a:custGeom>
              <a:avLst/>
              <a:gdLst>
                <a:gd name="T0" fmla="*/ 3 w 6"/>
                <a:gd name="T1" fmla="*/ 7 h 7"/>
                <a:gd name="T2" fmla="*/ 3 w 6"/>
                <a:gd name="T3" fmla="*/ 7 h 7"/>
                <a:gd name="T4" fmla="*/ 3 w 6"/>
                <a:gd name="T5" fmla="*/ 6 h 7"/>
                <a:gd name="T6" fmla="*/ 3 w 6"/>
                <a:gd name="T7" fmla="*/ 5 h 7"/>
                <a:gd name="T8" fmla="*/ 3 w 6"/>
                <a:gd name="T9" fmla="*/ 5 h 7"/>
                <a:gd name="T10" fmla="*/ 2 w 6"/>
                <a:gd name="T11" fmla="*/ 5 h 7"/>
                <a:gd name="T12" fmla="*/ 0 w 6"/>
                <a:gd name="T13" fmla="*/ 3 h 7"/>
                <a:gd name="T14" fmla="*/ 3 w 6"/>
                <a:gd name="T15" fmla="*/ 0 h 7"/>
                <a:gd name="T16" fmla="*/ 6 w 6"/>
                <a:gd name="T17" fmla="*/ 4 h 7"/>
                <a:gd name="T18" fmla="*/ 3 w 6"/>
                <a:gd name="T1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lnTo>
                    <a:pt x="3" y="7"/>
                  </a:lnTo>
                  <a:lnTo>
                    <a:pt x="3" y="6"/>
                  </a:lnTo>
                  <a:cubicBezTo>
                    <a:pt x="3" y="6"/>
                    <a:pt x="3" y="6"/>
                    <a:pt x="3" y="5"/>
                  </a:cubicBezTo>
                  <a:lnTo>
                    <a:pt x="3" y="5"/>
                  </a:lnTo>
                  <a:lnTo>
                    <a:pt x="2" y="5"/>
                  </a:lnTo>
                  <a:cubicBezTo>
                    <a:pt x="2" y="4"/>
                    <a:pt x="1" y="4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1"/>
                    <a:pt x="5" y="2"/>
                    <a:pt x="6" y="4"/>
                  </a:cubicBezTo>
                  <a:cubicBezTo>
                    <a:pt x="5" y="5"/>
                    <a:pt x="4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38" name="Freeform 1364"/>
            <p:cNvSpPr>
              <a:spLocks/>
            </p:cNvSpPr>
            <p:nvPr userDrawn="1"/>
          </p:nvSpPr>
          <p:spPr bwMode="auto">
            <a:xfrm>
              <a:off x="294" y="207"/>
              <a:ext cx="2" cy="2"/>
            </a:xfrm>
            <a:custGeom>
              <a:avLst/>
              <a:gdLst>
                <a:gd name="T0" fmla="*/ 5 w 5"/>
                <a:gd name="T1" fmla="*/ 3 h 4"/>
                <a:gd name="T2" fmla="*/ 5 w 5"/>
                <a:gd name="T3" fmla="*/ 3 h 4"/>
                <a:gd name="T4" fmla="*/ 1 w 5"/>
                <a:gd name="T5" fmla="*/ 4 h 4"/>
                <a:gd name="T6" fmla="*/ 0 w 5"/>
                <a:gd name="T7" fmla="*/ 2 h 4"/>
                <a:gd name="T8" fmla="*/ 3 w 5"/>
                <a:gd name="T9" fmla="*/ 0 h 4"/>
                <a:gd name="T10" fmla="*/ 5 w 5"/>
                <a:gd name="T1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5" y="3"/>
                  </a:moveTo>
                  <a:lnTo>
                    <a:pt x="5" y="3"/>
                  </a:lnTo>
                  <a:cubicBezTo>
                    <a:pt x="4" y="3"/>
                    <a:pt x="2" y="3"/>
                    <a:pt x="1" y="4"/>
                  </a:cubicBezTo>
                  <a:lnTo>
                    <a:pt x="0" y="2"/>
                  </a:lnTo>
                  <a:cubicBezTo>
                    <a:pt x="1" y="2"/>
                    <a:pt x="2" y="1"/>
                    <a:pt x="3" y="0"/>
                  </a:cubicBezTo>
                  <a:cubicBezTo>
                    <a:pt x="3" y="1"/>
                    <a:pt x="4" y="2"/>
                    <a:pt x="5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39" name="Rectangle 1365"/>
            <p:cNvSpPr>
              <a:spLocks noChangeArrowheads="1"/>
            </p:cNvSpPr>
            <p:nvPr userDrawn="1"/>
          </p:nvSpPr>
          <p:spPr bwMode="auto">
            <a:xfrm>
              <a:off x="296" y="209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40" name="Freeform 1366"/>
            <p:cNvSpPr>
              <a:spLocks/>
            </p:cNvSpPr>
            <p:nvPr userDrawn="1"/>
          </p:nvSpPr>
          <p:spPr bwMode="auto">
            <a:xfrm>
              <a:off x="293" y="209"/>
              <a:ext cx="1" cy="1"/>
            </a:xfrm>
            <a:custGeom>
              <a:avLst/>
              <a:gdLst>
                <a:gd name="T0" fmla="*/ 3 w 3"/>
                <a:gd name="T1" fmla="*/ 1 h 3"/>
                <a:gd name="T2" fmla="*/ 3 w 3"/>
                <a:gd name="T3" fmla="*/ 1 h 3"/>
                <a:gd name="T4" fmla="*/ 1 w 3"/>
                <a:gd name="T5" fmla="*/ 2 h 3"/>
                <a:gd name="T6" fmla="*/ 0 w 3"/>
                <a:gd name="T7" fmla="*/ 3 h 3"/>
                <a:gd name="T8" fmla="*/ 0 w 3"/>
                <a:gd name="T9" fmla="*/ 2 h 3"/>
                <a:gd name="T10" fmla="*/ 3 w 3"/>
                <a:gd name="T11" fmla="*/ 0 h 3"/>
                <a:gd name="T12" fmla="*/ 3 w 3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lnTo>
                    <a:pt x="3" y="1"/>
                  </a:lnTo>
                  <a:cubicBezTo>
                    <a:pt x="3" y="1"/>
                    <a:pt x="2" y="2"/>
                    <a:pt x="1" y="2"/>
                  </a:cubicBezTo>
                  <a:lnTo>
                    <a:pt x="0" y="3"/>
                  </a:lnTo>
                  <a:lnTo>
                    <a:pt x="0" y="2"/>
                  </a:lnTo>
                  <a:cubicBezTo>
                    <a:pt x="1" y="1"/>
                    <a:pt x="2" y="1"/>
                    <a:pt x="3" y="0"/>
                  </a:cubicBezTo>
                  <a:lnTo>
                    <a:pt x="3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41" name="Freeform 1367"/>
            <p:cNvSpPr>
              <a:spLocks/>
            </p:cNvSpPr>
            <p:nvPr userDrawn="1"/>
          </p:nvSpPr>
          <p:spPr bwMode="auto">
            <a:xfrm>
              <a:off x="295" y="210"/>
              <a:ext cx="0" cy="1"/>
            </a:xfrm>
            <a:custGeom>
              <a:avLst/>
              <a:gdLst>
                <a:gd name="T0" fmla="*/ 1 h 1"/>
                <a:gd name="T1" fmla="*/ 1 h 1"/>
                <a:gd name="T2" fmla="*/ 1 h 1"/>
                <a:gd name="T3" fmla="*/ 0 h 1"/>
                <a:gd name="T4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42" name="Freeform 1368"/>
            <p:cNvSpPr>
              <a:spLocks/>
            </p:cNvSpPr>
            <p:nvPr userDrawn="1"/>
          </p:nvSpPr>
          <p:spPr bwMode="auto">
            <a:xfrm>
              <a:off x="294" y="212"/>
              <a:ext cx="2" cy="1"/>
            </a:xfrm>
            <a:custGeom>
              <a:avLst/>
              <a:gdLst>
                <a:gd name="T0" fmla="*/ 1 w 3"/>
                <a:gd name="T1" fmla="*/ 2 h 2"/>
                <a:gd name="T2" fmla="*/ 1 w 3"/>
                <a:gd name="T3" fmla="*/ 2 h 2"/>
                <a:gd name="T4" fmla="*/ 0 w 3"/>
                <a:gd name="T5" fmla="*/ 2 h 2"/>
                <a:gd name="T6" fmla="*/ 3 w 3"/>
                <a:gd name="T7" fmla="*/ 0 h 2"/>
                <a:gd name="T8" fmla="*/ 3 w 3"/>
                <a:gd name="T9" fmla="*/ 0 h 2"/>
                <a:gd name="T10" fmla="*/ 1 w 3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lnTo>
                    <a:pt x="1" y="2"/>
                  </a:lnTo>
                  <a:cubicBezTo>
                    <a:pt x="1" y="2"/>
                    <a:pt x="1" y="2"/>
                    <a:pt x="0" y="2"/>
                  </a:cubicBezTo>
                  <a:cubicBezTo>
                    <a:pt x="1" y="1"/>
                    <a:pt x="2" y="1"/>
                    <a:pt x="3" y="0"/>
                  </a:cubicBezTo>
                  <a:lnTo>
                    <a:pt x="3" y="0"/>
                  </a:lnTo>
                  <a:lnTo>
                    <a:pt x="1" y="2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43" name="Freeform 1369"/>
            <p:cNvSpPr>
              <a:spLocks/>
            </p:cNvSpPr>
            <p:nvPr userDrawn="1"/>
          </p:nvSpPr>
          <p:spPr bwMode="auto">
            <a:xfrm>
              <a:off x="298" y="206"/>
              <a:ext cx="2" cy="3"/>
            </a:xfrm>
            <a:custGeom>
              <a:avLst/>
              <a:gdLst>
                <a:gd name="T0" fmla="*/ 2 w 5"/>
                <a:gd name="T1" fmla="*/ 6 h 6"/>
                <a:gd name="T2" fmla="*/ 2 w 5"/>
                <a:gd name="T3" fmla="*/ 6 h 6"/>
                <a:gd name="T4" fmla="*/ 0 w 5"/>
                <a:gd name="T5" fmla="*/ 3 h 6"/>
                <a:gd name="T6" fmla="*/ 3 w 5"/>
                <a:gd name="T7" fmla="*/ 0 h 6"/>
                <a:gd name="T8" fmla="*/ 5 w 5"/>
                <a:gd name="T9" fmla="*/ 3 h 6"/>
                <a:gd name="T10" fmla="*/ 2 w 5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2" y="6"/>
                  </a:moveTo>
                  <a:lnTo>
                    <a:pt x="2" y="6"/>
                  </a:ln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1"/>
                    <a:pt x="4" y="2"/>
                    <a:pt x="5" y="3"/>
                  </a:cubicBezTo>
                  <a:cubicBezTo>
                    <a:pt x="4" y="4"/>
                    <a:pt x="3" y="5"/>
                    <a:pt x="2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44" name="Freeform 1370"/>
            <p:cNvSpPr>
              <a:spLocks/>
            </p:cNvSpPr>
            <p:nvPr userDrawn="1"/>
          </p:nvSpPr>
          <p:spPr bwMode="auto">
            <a:xfrm>
              <a:off x="297" y="208"/>
              <a:ext cx="2" cy="2"/>
            </a:xfrm>
            <a:custGeom>
              <a:avLst/>
              <a:gdLst>
                <a:gd name="T0" fmla="*/ 2 w 5"/>
                <a:gd name="T1" fmla="*/ 6 h 6"/>
                <a:gd name="T2" fmla="*/ 2 w 5"/>
                <a:gd name="T3" fmla="*/ 6 h 6"/>
                <a:gd name="T4" fmla="*/ 0 w 5"/>
                <a:gd name="T5" fmla="*/ 3 h 6"/>
                <a:gd name="T6" fmla="*/ 3 w 5"/>
                <a:gd name="T7" fmla="*/ 0 h 6"/>
                <a:gd name="T8" fmla="*/ 5 w 5"/>
                <a:gd name="T9" fmla="*/ 3 h 6"/>
                <a:gd name="T10" fmla="*/ 2 w 5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2" y="6"/>
                  </a:moveTo>
                  <a:lnTo>
                    <a:pt x="2" y="6"/>
                  </a:ln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1"/>
                    <a:pt x="4" y="2"/>
                    <a:pt x="5" y="3"/>
                  </a:cubicBezTo>
                  <a:cubicBezTo>
                    <a:pt x="4" y="4"/>
                    <a:pt x="3" y="5"/>
                    <a:pt x="2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45" name="Freeform 1371"/>
            <p:cNvSpPr>
              <a:spLocks/>
            </p:cNvSpPr>
            <p:nvPr userDrawn="1"/>
          </p:nvSpPr>
          <p:spPr bwMode="auto">
            <a:xfrm>
              <a:off x="295" y="209"/>
              <a:ext cx="3" cy="3"/>
            </a:xfrm>
            <a:custGeom>
              <a:avLst/>
              <a:gdLst>
                <a:gd name="T0" fmla="*/ 2 w 5"/>
                <a:gd name="T1" fmla="*/ 6 h 6"/>
                <a:gd name="T2" fmla="*/ 2 w 5"/>
                <a:gd name="T3" fmla="*/ 6 h 6"/>
                <a:gd name="T4" fmla="*/ 2 w 5"/>
                <a:gd name="T5" fmla="*/ 6 h 6"/>
                <a:gd name="T6" fmla="*/ 3 w 5"/>
                <a:gd name="T7" fmla="*/ 4 h 6"/>
                <a:gd name="T8" fmla="*/ 2 w 5"/>
                <a:gd name="T9" fmla="*/ 4 h 6"/>
                <a:gd name="T10" fmla="*/ 1 w 5"/>
                <a:gd name="T11" fmla="*/ 4 h 6"/>
                <a:gd name="T12" fmla="*/ 0 w 5"/>
                <a:gd name="T13" fmla="*/ 3 h 6"/>
                <a:gd name="T14" fmla="*/ 3 w 5"/>
                <a:gd name="T15" fmla="*/ 0 h 6"/>
                <a:gd name="T16" fmla="*/ 5 w 5"/>
                <a:gd name="T17" fmla="*/ 3 h 6"/>
                <a:gd name="T18" fmla="*/ 2 w 5"/>
                <a:gd name="T1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6">
                  <a:moveTo>
                    <a:pt x="2" y="6"/>
                  </a:moveTo>
                  <a:lnTo>
                    <a:pt x="2" y="6"/>
                  </a:lnTo>
                  <a:lnTo>
                    <a:pt x="2" y="6"/>
                  </a:lnTo>
                  <a:cubicBezTo>
                    <a:pt x="2" y="5"/>
                    <a:pt x="2" y="5"/>
                    <a:pt x="3" y="4"/>
                  </a:cubicBezTo>
                  <a:lnTo>
                    <a:pt x="2" y="4"/>
                  </a:lnTo>
                  <a:cubicBezTo>
                    <a:pt x="2" y="4"/>
                    <a:pt x="2" y="4"/>
                    <a:pt x="1" y="4"/>
                  </a:cubicBezTo>
                  <a:lnTo>
                    <a:pt x="0" y="3"/>
                  </a:lnTo>
                  <a:cubicBezTo>
                    <a:pt x="1" y="2"/>
                    <a:pt x="2" y="1"/>
                    <a:pt x="3" y="0"/>
                  </a:cubicBezTo>
                  <a:cubicBezTo>
                    <a:pt x="4" y="1"/>
                    <a:pt x="4" y="2"/>
                    <a:pt x="5" y="3"/>
                  </a:cubicBezTo>
                  <a:cubicBezTo>
                    <a:pt x="4" y="4"/>
                    <a:pt x="3" y="5"/>
                    <a:pt x="2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46" name="Freeform 1372"/>
            <p:cNvSpPr>
              <a:spLocks/>
            </p:cNvSpPr>
            <p:nvPr userDrawn="1"/>
          </p:nvSpPr>
          <p:spPr bwMode="auto">
            <a:xfrm>
              <a:off x="295" y="212"/>
              <a:ext cx="2" cy="2"/>
            </a:xfrm>
            <a:custGeom>
              <a:avLst/>
              <a:gdLst>
                <a:gd name="T0" fmla="*/ 3 w 4"/>
                <a:gd name="T1" fmla="*/ 0 h 3"/>
                <a:gd name="T2" fmla="*/ 3 w 4"/>
                <a:gd name="T3" fmla="*/ 0 h 3"/>
                <a:gd name="T4" fmla="*/ 4 w 4"/>
                <a:gd name="T5" fmla="*/ 2 h 3"/>
                <a:gd name="T6" fmla="*/ 3 w 4"/>
                <a:gd name="T7" fmla="*/ 3 h 3"/>
                <a:gd name="T8" fmla="*/ 0 w 4"/>
                <a:gd name="T9" fmla="*/ 3 h 3"/>
                <a:gd name="T10" fmla="*/ 0 w 4"/>
                <a:gd name="T11" fmla="*/ 3 h 3"/>
                <a:gd name="T12" fmla="*/ 1 w 4"/>
                <a:gd name="T13" fmla="*/ 1 h 3"/>
                <a:gd name="T14" fmla="*/ 1 w 4"/>
                <a:gd name="T15" fmla="*/ 1 h 3"/>
                <a:gd name="T16" fmla="*/ 3 w 4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">
                  <a:moveTo>
                    <a:pt x="3" y="0"/>
                  </a:moveTo>
                  <a:lnTo>
                    <a:pt x="3" y="0"/>
                  </a:lnTo>
                  <a:cubicBezTo>
                    <a:pt x="3" y="1"/>
                    <a:pt x="4" y="2"/>
                    <a:pt x="4" y="2"/>
                  </a:cubicBezTo>
                  <a:lnTo>
                    <a:pt x="3" y="3"/>
                  </a:lnTo>
                  <a:cubicBezTo>
                    <a:pt x="2" y="3"/>
                    <a:pt x="1" y="3"/>
                    <a:pt x="0" y="3"/>
                  </a:cubicBezTo>
                  <a:lnTo>
                    <a:pt x="0" y="3"/>
                  </a:lnTo>
                  <a:cubicBezTo>
                    <a:pt x="1" y="2"/>
                    <a:pt x="1" y="2"/>
                    <a:pt x="1" y="1"/>
                  </a:cubicBezTo>
                  <a:lnTo>
                    <a:pt x="1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47" name="Freeform 1373"/>
            <p:cNvSpPr>
              <a:spLocks/>
            </p:cNvSpPr>
            <p:nvPr userDrawn="1"/>
          </p:nvSpPr>
          <p:spPr bwMode="auto">
            <a:xfrm>
              <a:off x="296" y="211"/>
              <a:ext cx="2" cy="2"/>
            </a:xfrm>
            <a:custGeom>
              <a:avLst/>
              <a:gdLst>
                <a:gd name="T0" fmla="*/ 3 w 5"/>
                <a:gd name="T1" fmla="*/ 0 h 5"/>
                <a:gd name="T2" fmla="*/ 3 w 5"/>
                <a:gd name="T3" fmla="*/ 0 h 5"/>
                <a:gd name="T4" fmla="*/ 5 w 5"/>
                <a:gd name="T5" fmla="*/ 3 h 5"/>
                <a:gd name="T6" fmla="*/ 2 w 5"/>
                <a:gd name="T7" fmla="*/ 5 h 5"/>
                <a:gd name="T8" fmla="*/ 0 w 5"/>
                <a:gd name="T9" fmla="*/ 2 h 5"/>
                <a:gd name="T10" fmla="*/ 3 w 5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0"/>
                  </a:moveTo>
                  <a:lnTo>
                    <a:pt x="3" y="0"/>
                  </a:lnTo>
                  <a:cubicBezTo>
                    <a:pt x="4" y="1"/>
                    <a:pt x="4" y="2"/>
                    <a:pt x="5" y="3"/>
                  </a:cubicBezTo>
                  <a:cubicBezTo>
                    <a:pt x="4" y="4"/>
                    <a:pt x="3" y="4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1"/>
                    <a:pt x="2" y="1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48" name="Freeform 1374"/>
            <p:cNvSpPr>
              <a:spLocks/>
            </p:cNvSpPr>
            <p:nvPr userDrawn="1"/>
          </p:nvSpPr>
          <p:spPr bwMode="auto">
            <a:xfrm>
              <a:off x="290" y="206"/>
              <a:ext cx="0" cy="1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0 h 2"/>
                <a:gd name="T4" fmla="*/ 1 w 1"/>
                <a:gd name="T5" fmla="*/ 0 h 2"/>
                <a:gd name="T6" fmla="*/ 1 w 1"/>
                <a:gd name="T7" fmla="*/ 2 h 2"/>
                <a:gd name="T8" fmla="*/ 0 w 1"/>
                <a:gd name="T9" fmla="*/ 2 h 2"/>
                <a:gd name="T10" fmla="*/ 0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49" name="Freeform 1375"/>
            <p:cNvSpPr>
              <a:spLocks/>
            </p:cNvSpPr>
            <p:nvPr userDrawn="1"/>
          </p:nvSpPr>
          <p:spPr bwMode="auto">
            <a:xfrm>
              <a:off x="290" y="205"/>
              <a:ext cx="0" cy="1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0 h 2"/>
                <a:gd name="T4" fmla="*/ 1 w 1"/>
                <a:gd name="T5" fmla="*/ 1 h 2"/>
                <a:gd name="T6" fmla="*/ 1 w 1"/>
                <a:gd name="T7" fmla="*/ 2 h 2"/>
                <a:gd name="T8" fmla="*/ 0 w 1"/>
                <a:gd name="T9" fmla="*/ 2 h 2"/>
                <a:gd name="T10" fmla="*/ 0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50" name="Freeform 1376"/>
            <p:cNvSpPr>
              <a:spLocks/>
            </p:cNvSpPr>
            <p:nvPr userDrawn="1"/>
          </p:nvSpPr>
          <p:spPr bwMode="auto">
            <a:xfrm>
              <a:off x="290" y="204"/>
              <a:ext cx="1" cy="1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2 w 2"/>
                <a:gd name="T5" fmla="*/ 0 h 2"/>
                <a:gd name="T6" fmla="*/ 2 w 2"/>
                <a:gd name="T7" fmla="*/ 2 h 2"/>
                <a:gd name="T8" fmla="*/ 0 w 2"/>
                <a:gd name="T9" fmla="*/ 1 h 2"/>
                <a:gd name="T10" fmla="*/ 0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51" name="Freeform 1377"/>
            <p:cNvSpPr>
              <a:spLocks/>
            </p:cNvSpPr>
            <p:nvPr userDrawn="1"/>
          </p:nvSpPr>
          <p:spPr bwMode="auto">
            <a:xfrm>
              <a:off x="290" y="203"/>
              <a:ext cx="1" cy="1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2 w 2"/>
                <a:gd name="T5" fmla="*/ 1 h 2"/>
                <a:gd name="T6" fmla="*/ 2 w 2"/>
                <a:gd name="T7" fmla="*/ 2 h 2"/>
                <a:gd name="T8" fmla="*/ 0 w 2"/>
                <a:gd name="T9" fmla="*/ 2 h 2"/>
                <a:gd name="T10" fmla="*/ 0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2" y="1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52" name="Freeform 1378"/>
            <p:cNvSpPr>
              <a:spLocks/>
            </p:cNvSpPr>
            <p:nvPr userDrawn="1"/>
          </p:nvSpPr>
          <p:spPr bwMode="auto">
            <a:xfrm>
              <a:off x="290" y="202"/>
              <a:ext cx="1" cy="0"/>
            </a:xfrm>
            <a:custGeom>
              <a:avLst/>
              <a:gdLst>
                <a:gd name="T0" fmla="*/ 0 w 3"/>
                <a:gd name="T1" fmla="*/ 0 h 1"/>
                <a:gd name="T2" fmla="*/ 0 w 3"/>
                <a:gd name="T3" fmla="*/ 0 h 1"/>
                <a:gd name="T4" fmla="*/ 3 w 3"/>
                <a:gd name="T5" fmla="*/ 0 h 1"/>
                <a:gd name="T6" fmla="*/ 2 w 3"/>
                <a:gd name="T7" fmla="*/ 1 h 1"/>
                <a:gd name="T8" fmla="*/ 0 w 3"/>
                <a:gd name="T9" fmla="*/ 1 h 1"/>
                <a:gd name="T10" fmla="*/ 0 w 3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53" name="Freeform 1379"/>
            <p:cNvSpPr>
              <a:spLocks/>
            </p:cNvSpPr>
            <p:nvPr userDrawn="1"/>
          </p:nvSpPr>
          <p:spPr bwMode="auto">
            <a:xfrm>
              <a:off x="290" y="200"/>
              <a:ext cx="1" cy="1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2 w 2"/>
                <a:gd name="T5" fmla="*/ 0 h 2"/>
                <a:gd name="T6" fmla="*/ 2 w 2"/>
                <a:gd name="T7" fmla="*/ 2 h 2"/>
                <a:gd name="T8" fmla="*/ 0 w 2"/>
                <a:gd name="T9" fmla="*/ 1 h 2"/>
                <a:gd name="T10" fmla="*/ 0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54" name="Freeform 1380"/>
            <p:cNvSpPr>
              <a:spLocks/>
            </p:cNvSpPr>
            <p:nvPr userDrawn="1"/>
          </p:nvSpPr>
          <p:spPr bwMode="auto">
            <a:xfrm>
              <a:off x="290" y="199"/>
              <a:ext cx="1" cy="1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2 w 2"/>
                <a:gd name="T5" fmla="*/ 1 h 2"/>
                <a:gd name="T6" fmla="*/ 2 w 2"/>
                <a:gd name="T7" fmla="*/ 2 h 2"/>
                <a:gd name="T8" fmla="*/ 0 w 2"/>
                <a:gd name="T9" fmla="*/ 1 h 2"/>
                <a:gd name="T10" fmla="*/ 0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2" y="1"/>
                  </a:lnTo>
                  <a:lnTo>
                    <a:pt x="2" y="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55" name="Freeform 1381"/>
            <p:cNvSpPr>
              <a:spLocks/>
            </p:cNvSpPr>
            <p:nvPr userDrawn="1"/>
          </p:nvSpPr>
          <p:spPr bwMode="auto">
            <a:xfrm>
              <a:off x="295" y="201"/>
              <a:ext cx="1" cy="2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2 w 2"/>
                <a:gd name="T5" fmla="*/ 2 h 3"/>
                <a:gd name="T6" fmla="*/ 1 w 2"/>
                <a:gd name="T7" fmla="*/ 3 h 3"/>
                <a:gd name="T8" fmla="*/ 0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1" y="3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56" name="Freeform 1382"/>
            <p:cNvSpPr>
              <a:spLocks/>
            </p:cNvSpPr>
            <p:nvPr userDrawn="1"/>
          </p:nvSpPr>
          <p:spPr bwMode="auto">
            <a:xfrm>
              <a:off x="297" y="203"/>
              <a:ext cx="1" cy="2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2 w 2"/>
                <a:gd name="T5" fmla="*/ 2 h 3"/>
                <a:gd name="T6" fmla="*/ 1 w 2"/>
                <a:gd name="T7" fmla="*/ 3 h 3"/>
                <a:gd name="T8" fmla="*/ 0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1" y="3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57" name="Freeform 1383"/>
            <p:cNvSpPr>
              <a:spLocks/>
            </p:cNvSpPr>
            <p:nvPr userDrawn="1"/>
          </p:nvSpPr>
          <p:spPr bwMode="auto">
            <a:xfrm>
              <a:off x="298" y="205"/>
              <a:ext cx="1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1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0" y="3"/>
                  </a:ln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985" name="Group 1585"/>
          <p:cNvGrpSpPr>
            <a:grpSpLocks/>
          </p:cNvGrpSpPr>
          <p:nvPr userDrawn="1"/>
        </p:nvGrpSpPr>
        <p:grpSpPr bwMode="auto">
          <a:xfrm>
            <a:off x="438151" y="295275"/>
            <a:ext cx="303213" cy="430213"/>
            <a:chOff x="276" y="186"/>
            <a:chExt cx="191" cy="271"/>
          </a:xfrm>
        </p:grpSpPr>
        <p:sp>
          <p:nvSpPr>
            <p:cNvPr id="1358" name="Freeform 1385"/>
            <p:cNvSpPr>
              <a:spLocks/>
            </p:cNvSpPr>
            <p:nvPr userDrawn="1"/>
          </p:nvSpPr>
          <p:spPr bwMode="auto">
            <a:xfrm>
              <a:off x="299" y="207"/>
              <a:ext cx="1" cy="1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3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59" name="Freeform 1386"/>
            <p:cNvSpPr>
              <a:spLocks/>
            </p:cNvSpPr>
            <p:nvPr userDrawn="1"/>
          </p:nvSpPr>
          <p:spPr bwMode="auto">
            <a:xfrm>
              <a:off x="297" y="207"/>
              <a:ext cx="1" cy="1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3"/>
                  </a:ln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60" name="Freeform 1387"/>
            <p:cNvSpPr>
              <a:spLocks/>
            </p:cNvSpPr>
            <p:nvPr userDrawn="1"/>
          </p:nvSpPr>
          <p:spPr bwMode="auto">
            <a:xfrm>
              <a:off x="294" y="206"/>
              <a:ext cx="1" cy="2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2 w 2"/>
                <a:gd name="T5" fmla="*/ 2 h 3"/>
                <a:gd name="T6" fmla="*/ 0 w 2"/>
                <a:gd name="T7" fmla="*/ 3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lnTo>
                    <a:pt x="2" y="2"/>
                  </a:lnTo>
                  <a:lnTo>
                    <a:pt x="0" y="3"/>
                  </a:lnTo>
                  <a:cubicBezTo>
                    <a:pt x="1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61" name="Freeform 1388"/>
            <p:cNvSpPr>
              <a:spLocks/>
            </p:cNvSpPr>
            <p:nvPr userDrawn="1"/>
          </p:nvSpPr>
          <p:spPr bwMode="auto">
            <a:xfrm>
              <a:off x="296" y="205"/>
              <a:ext cx="0" cy="1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1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0" y="3"/>
                  </a:ln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62" name="Freeform 1389"/>
            <p:cNvSpPr>
              <a:spLocks/>
            </p:cNvSpPr>
            <p:nvPr userDrawn="1"/>
          </p:nvSpPr>
          <p:spPr bwMode="auto">
            <a:xfrm>
              <a:off x="294" y="203"/>
              <a:ext cx="1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3"/>
                  </a:ln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63" name="Freeform 1390"/>
            <p:cNvSpPr>
              <a:spLocks/>
            </p:cNvSpPr>
            <p:nvPr userDrawn="1"/>
          </p:nvSpPr>
          <p:spPr bwMode="auto">
            <a:xfrm>
              <a:off x="297" y="200"/>
              <a:ext cx="1" cy="1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2 w 2"/>
                <a:gd name="T5" fmla="*/ 2 h 3"/>
                <a:gd name="T6" fmla="*/ 0 w 2"/>
                <a:gd name="T7" fmla="*/ 3 h 3"/>
                <a:gd name="T8" fmla="*/ 0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3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64" name="Freeform 1391"/>
            <p:cNvSpPr>
              <a:spLocks/>
            </p:cNvSpPr>
            <p:nvPr userDrawn="1"/>
          </p:nvSpPr>
          <p:spPr bwMode="auto">
            <a:xfrm>
              <a:off x="298" y="201"/>
              <a:ext cx="1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3"/>
                  </a:ln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65" name="Freeform 1392"/>
            <p:cNvSpPr>
              <a:spLocks/>
            </p:cNvSpPr>
            <p:nvPr userDrawn="1"/>
          </p:nvSpPr>
          <p:spPr bwMode="auto">
            <a:xfrm>
              <a:off x="300" y="204"/>
              <a:ext cx="0" cy="1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1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0" y="3"/>
                  </a:ln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66" name="Freeform 1393"/>
            <p:cNvSpPr>
              <a:spLocks/>
            </p:cNvSpPr>
            <p:nvPr userDrawn="1"/>
          </p:nvSpPr>
          <p:spPr bwMode="auto">
            <a:xfrm>
              <a:off x="298" y="208"/>
              <a:ext cx="0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3"/>
                  </a:lnTo>
                  <a:cubicBezTo>
                    <a:pt x="1" y="2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67" name="Freeform 1394"/>
            <p:cNvSpPr>
              <a:spLocks/>
            </p:cNvSpPr>
            <p:nvPr userDrawn="1"/>
          </p:nvSpPr>
          <p:spPr bwMode="auto">
            <a:xfrm>
              <a:off x="298" y="211"/>
              <a:ext cx="0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3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68" name="Freeform 1395"/>
            <p:cNvSpPr>
              <a:spLocks/>
            </p:cNvSpPr>
            <p:nvPr userDrawn="1"/>
          </p:nvSpPr>
          <p:spPr bwMode="auto">
            <a:xfrm>
              <a:off x="293" y="208"/>
              <a:ext cx="1" cy="1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0 h 2"/>
                <a:gd name="T4" fmla="*/ 1 w 1"/>
                <a:gd name="T5" fmla="*/ 1 h 2"/>
                <a:gd name="T6" fmla="*/ 0 w 1"/>
                <a:gd name="T7" fmla="*/ 2 h 2"/>
                <a:gd name="T8" fmla="*/ 0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0" y="2"/>
                  </a:ln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69" name="Freeform 1396"/>
            <p:cNvSpPr>
              <a:spLocks/>
            </p:cNvSpPr>
            <p:nvPr userDrawn="1"/>
          </p:nvSpPr>
          <p:spPr bwMode="auto">
            <a:xfrm>
              <a:off x="297" y="210"/>
              <a:ext cx="0" cy="1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3"/>
                  </a:lnTo>
                  <a:cubicBezTo>
                    <a:pt x="0" y="2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70" name="Freeform 1397"/>
            <p:cNvSpPr>
              <a:spLocks/>
            </p:cNvSpPr>
            <p:nvPr userDrawn="1"/>
          </p:nvSpPr>
          <p:spPr bwMode="auto">
            <a:xfrm>
              <a:off x="294" y="214"/>
              <a:ext cx="3" cy="0"/>
            </a:xfrm>
            <a:custGeom>
              <a:avLst/>
              <a:gdLst>
                <a:gd name="T0" fmla="*/ 0 w 6"/>
                <a:gd name="T1" fmla="*/ 1 h 1"/>
                <a:gd name="T2" fmla="*/ 0 w 6"/>
                <a:gd name="T3" fmla="*/ 1 h 1"/>
                <a:gd name="T4" fmla="*/ 1 w 6"/>
                <a:gd name="T5" fmla="*/ 0 h 1"/>
                <a:gd name="T6" fmla="*/ 6 w 6"/>
                <a:gd name="T7" fmla="*/ 1 h 1"/>
                <a:gd name="T8" fmla="*/ 0 w 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0" y="1"/>
                  </a:moveTo>
                  <a:lnTo>
                    <a:pt x="0" y="1"/>
                  </a:lnTo>
                  <a:cubicBezTo>
                    <a:pt x="1" y="1"/>
                    <a:pt x="1" y="1"/>
                    <a:pt x="1" y="0"/>
                  </a:cubicBezTo>
                  <a:cubicBezTo>
                    <a:pt x="3" y="0"/>
                    <a:pt x="4" y="1"/>
                    <a:pt x="6" y="1"/>
                  </a:cubicBezTo>
                  <a:cubicBezTo>
                    <a:pt x="4" y="1"/>
                    <a:pt x="2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71" name="Freeform 1398"/>
            <p:cNvSpPr>
              <a:spLocks/>
            </p:cNvSpPr>
            <p:nvPr userDrawn="1"/>
          </p:nvSpPr>
          <p:spPr bwMode="auto">
            <a:xfrm>
              <a:off x="293" y="209"/>
              <a:ext cx="3" cy="2"/>
            </a:xfrm>
            <a:custGeom>
              <a:avLst/>
              <a:gdLst>
                <a:gd name="T0" fmla="*/ 0 w 8"/>
                <a:gd name="T1" fmla="*/ 4 h 5"/>
                <a:gd name="T2" fmla="*/ 0 w 8"/>
                <a:gd name="T3" fmla="*/ 4 h 5"/>
                <a:gd name="T4" fmla="*/ 8 w 8"/>
                <a:gd name="T5" fmla="*/ 0 h 5"/>
                <a:gd name="T6" fmla="*/ 4 w 8"/>
                <a:gd name="T7" fmla="*/ 5 h 5"/>
                <a:gd name="T8" fmla="*/ 2 w 8"/>
                <a:gd name="T9" fmla="*/ 5 h 5"/>
                <a:gd name="T10" fmla="*/ 3 w 8"/>
                <a:gd name="T11" fmla="*/ 4 h 5"/>
                <a:gd name="T12" fmla="*/ 2 w 8"/>
                <a:gd name="T13" fmla="*/ 4 h 5"/>
                <a:gd name="T14" fmla="*/ 0 w 8"/>
                <a:gd name="T1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5">
                  <a:moveTo>
                    <a:pt x="0" y="4"/>
                  </a:moveTo>
                  <a:lnTo>
                    <a:pt x="0" y="4"/>
                  </a:lnTo>
                  <a:cubicBezTo>
                    <a:pt x="2" y="2"/>
                    <a:pt x="5" y="1"/>
                    <a:pt x="8" y="0"/>
                  </a:cubicBezTo>
                  <a:cubicBezTo>
                    <a:pt x="7" y="2"/>
                    <a:pt x="6" y="4"/>
                    <a:pt x="4" y="5"/>
                  </a:cubicBezTo>
                  <a:cubicBezTo>
                    <a:pt x="4" y="5"/>
                    <a:pt x="3" y="5"/>
                    <a:pt x="2" y="5"/>
                  </a:cubicBezTo>
                  <a:cubicBezTo>
                    <a:pt x="2" y="5"/>
                    <a:pt x="2" y="4"/>
                    <a:pt x="3" y="4"/>
                  </a:cubicBezTo>
                  <a:lnTo>
                    <a:pt x="2" y="4"/>
                  </a:lnTo>
                  <a:cubicBezTo>
                    <a:pt x="2" y="4"/>
                    <a:pt x="1" y="4"/>
                    <a:pt x="0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72" name="Freeform 1399"/>
            <p:cNvSpPr>
              <a:spLocks/>
            </p:cNvSpPr>
            <p:nvPr userDrawn="1"/>
          </p:nvSpPr>
          <p:spPr bwMode="auto">
            <a:xfrm>
              <a:off x="289" y="208"/>
              <a:ext cx="1" cy="2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  <a:gd name="T4" fmla="*/ 2 w 2"/>
                <a:gd name="T5" fmla="*/ 2 h 3"/>
                <a:gd name="T6" fmla="*/ 1 w 2"/>
                <a:gd name="T7" fmla="*/ 3 h 3"/>
                <a:gd name="T8" fmla="*/ 0 w 2"/>
                <a:gd name="T9" fmla="*/ 2 h 3"/>
                <a:gd name="T10" fmla="*/ 2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0"/>
                  </a:lnTo>
                  <a:cubicBezTo>
                    <a:pt x="2" y="1"/>
                    <a:pt x="2" y="1"/>
                    <a:pt x="2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3"/>
                    <a:pt x="1" y="2"/>
                    <a:pt x="0" y="2"/>
                  </a:cubicBezTo>
                  <a:cubicBezTo>
                    <a:pt x="1" y="1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73" name="Freeform 1400"/>
            <p:cNvSpPr>
              <a:spLocks/>
            </p:cNvSpPr>
            <p:nvPr userDrawn="1"/>
          </p:nvSpPr>
          <p:spPr bwMode="auto">
            <a:xfrm>
              <a:off x="291" y="210"/>
              <a:ext cx="1" cy="1"/>
            </a:xfrm>
            <a:custGeom>
              <a:avLst/>
              <a:gdLst>
                <a:gd name="T0" fmla="*/ 3 w 3"/>
                <a:gd name="T1" fmla="*/ 0 h 4"/>
                <a:gd name="T2" fmla="*/ 3 w 3"/>
                <a:gd name="T3" fmla="*/ 0 h 4"/>
                <a:gd name="T4" fmla="*/ 2 w 3"/>
                <a:gd name="T5" fmla="*/ 3 h 4"/>
                <a:gd name="T6" fmla="*/ 0 w 3"/>
                <a:gd name="T7" fmla="*/ 4 h 4"/>
                <a:gd name="T8" fmla="*/ 1 w 3"/>
                <a:gd name="T9" fmla="*/ 1 h 4"/>
                <a:gd name="T10" fmla="*/ 3 w 3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lnTo>
                    <a:pt x="3" y="0"/>
                  </a:lnTo>
                  <a:cubicBezTo>
                    <a:pt x="2" y="1"/>
                    <a:pt x="2" y="2"/>
                    <a:pt x="2" y="3"/>
                  </a:cubicBezTo>
                  <a:cubicBezTo>
                    <a:pt x="1" y="3"/>
                    <a:pt x="1" y="4"/>
                    <a:pt x="0" y="4"/>
                  </a:cubicBezTo>
                  <a:cubicBezTo>
                    <a:pt x="1" y="3"/>
                    <a:pt x="1" y="2"/>
                    <a:pt x="1" y="1"/>
                  </a:cubicBezTo>
                  <a:cubicBezTo>
                    <a:pt x="2" y="1"/>
                    <a:pt x="2" y="0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74" name="Freeform 1401"/>
            <p:cNvSpPr>
              <a:spLocks/>
            </p:cNvSpPr>
            <p:nvPr userDrawn="1"/>
          </p:nvSpPr>
          <p:spPr bwMode="auto">
            <a:xfrm>
              <a:off x="292" y="211"/>
              <a:ext cx="4" cy="2"/>
            </a:xfrm>
            <a:custGeom>
              <a:avLst/>
              <a:gdLst>
                <a:gd name="T0" fmla="*/ 2 w 8"/>
                <a:gd name="T1" fmla="*/ 1 h 4"/>
                <a:gd name="T2" fmla="*/ 2 w 8"/>
                <a:gd name="T3" fmla="*/ 1 h 4"/>
                <a:gd name="T4" fmla="*/ 8 w 8"/>
                <a:gd name="T5" fmla="*/ 1 h 4"/>
                <a:gd name="T6" fmla="*/ 4 w 8"/>
                <a:gd name="T7" fmla="*/ 4 h 4"/>
                <a:gd name="T8" fmla="*/ 0 w 8"/>
                <a:gd name="T9" fmla="*/ 4 h 4"/>
                <a:gd name="T10" fmla="*/ 2 w 8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">
                  <a:moveTo>
                    <a:pt x="2" y="1"/>
                  </a:moveTo>
                  <a:lnTo>
                    <a:pt x="2" y="1"/>
                  </a:lnTo>
                  <a:cubicBezTo>
                    <a:pt x="4" y="1"/>
                    <a:pt x="7" y="0"/>
                    <a:pt x="8" y="1"/>
                  </a:cubicBezTo>
                  <a:cubicBezTo>
                    <a:pt x="7" y="2"/>
                    <a:pt x="6" y="3"/>
                    <a:pt x="4" y="4"/>
                  </a:cubicBezTo>
                  <a:cubicBezTo>
                    <a:pt x="3" y="4"/>
                    <a:pt x="1" y="4"/>
                    <a:pt x="0" y="4"/>
                  </a:cubicBezTo>
                  <a:cubicBezTo>
                    <a:pt x="1" y="3"/>
                    <a:pt x="2" y="2"/>
                    <a:pt x="2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75" name="Freeform 1402"/>
            <p:cNvSpPr>
              <a:spLocks/>
            </p:cNvSpPr>
            <p:nvPr userDrawn="1"/>
          </p:nvSpPr>
          <p:spPr bwMode="auto">
            <a:xfrm>
              <a:off x="289" y="208"/>
              <a:ext cx="2" cy="5"/>
            </a:xfrm>
            <a:custGeom>
              <a:avLst/>
              <a:gdLst>
                <a:gd name="T0" fmla="*/ 1 w 5"/>
                <a:gd name="T1" fmla="*/ 5 h 11"/>
                <a:gd name="T2" fmla="*/ 1 w 5"/>
                <a:gd name="T3" fmla="*/ 5 h 11"/>
                <a:gd name="T4" fmla="*/ 5 w 5"/>
                <a:gd name="T5" fmla="*/ 0 h 11"/>
                <a:gd name="T6" fmla="*/ 3 w 5"/>
                <a:gd name="T7" fmla="*/ 8 h 11"/>
                <a:gd name="T8" fmla="*/ 0 w 5"/>
                <a:gd name="T9" fmla="*/ 11 h 11"/>
                <a:gd name="T10" fmla="*/ 1 w 5"/>
                <a:gd name="T11" fmla="*/ 6 h 11"/>
                <a:gd name="T12" fmla="*/ 1 w 5"/>
                <a:gd name="T13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1">
                  <a:moveTo>
                    <a:pt x="1" y="5"/>
                  </a:moveTo>
                  <a:lnTo>
                    <a:pt x="1" y="5"/>
                  </a:lnTo>
                  <a:cubicBezTo>
                    <a:pt x="2" y="3"/>
                    <a:pt x="3" y="1"/>
                    <a:pt x="5" y="0"/>
                  </a:cubicBezTo>
                  <a:cubicBezTo>
                    <a:pt x="5" y="3"/>
                    <a:pt x="4" y="5"/>
                    <a:pt x="3" y="8"/>
                  </a:cubicBezTo>
                  <a:cubicBezTo>
                    <a:pt x="2" y="9"/>
                    <a:pt x="1" y="10"/>
                    <a:pt x="0" y="11"/>
                  </a:cubicBezTo>
                  <a:cubicBezTo>
                    <a:pt x="1" y="9"/>
                    <a:pt x="1" y="7"/>
                    <a:pt x="1" y="6"/>
                  </a:cubicBezTo>
                  <a:lnTo>
                    <a:pt x="1" y="5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76" name="Freeform 1403"/>
            <p:cNvSpPr>
              <a:spLocks/>
            </p:cNvSpPr>
            <p:nvPr userDrawn="1"/>
          </p:nvSpPr>
          <p:spPr bwMode="auto">
            <a:xfrm>
              <a:off x="290" y="213"/>
              <a:ext cx="5" cy="1"/>
            </a:xfrm>
            <a:custGeom>
              <a:avLst/>
              <a:gdLst>
                <a:gd name="T0" fmla="*/ 11 w 11"/>
                <a:gd name="T1" fmla="*/ 1 h 3"/>
                <a:gd name="T2" fmla="*/ 11 w 11"/>
                <a:gd name="T3" fmla="*/ 1 h 3"/>
                <a:gd name="T4" fmla="*/ 7 w 11"/>
                <a:gd name="T5" fmla="*/ 3 h 3"/>
                <a:gd name="T6" fmla="*/ 1 w 11"/>
                <a:gd name="T7" fmla="*/ 3 h 3"/>
                <a:gd name="T8" fmla="*/ 0 w 11"/>
                <a:gd name="T9" fmla="*/ 3 h 3"/>
                <a:gd name="T10" fmla="*/ 11 w 11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3">
                  <a:moveTo>
                    <a:pt x="11" y="1"/>
                  </a:moveTo>
                  <a:lnTo>
                    <a:pt x="11" y="1"/>
                  </a:lnTo>
                  <a:cubicBezTo>
                    <a:pt x="10" y="2"/>
                    <a:pt x="9" y="3"/>
                    <a:pt x="7" y="3"/>
                  </a:cubicBezTo>
                  <a:cubicBezTo>
                    <a:pt x="5" y="3"/>
                    <a:pt x="3" y="3"/>
                    <a:pt x="1" y="3"/>
                  </a:cubicBezTo>
                  <a:lnTo>
                    <a:pt x="0" y="3"/>
                  </a:lnTo>
                  <a:cubicBezTo>
                    <a:pt x="3" y="1"/>
                    <a:pt x="7" y="0"/>
                    <a:pt x="1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77" name="Freeform 1404"/>
            <p:cNvSpPr>
              <a:spLocks/>
            </p:cNvSpPr>
            <p:nvPr userDrawn="1"/>
          </p:nvSpPr>
          <p:spPr bwMode="auto">
            <a:xfrm>
              <a:off x="289" y="211"/>
              <a:ext cx="4" cy="3"/>
            </a:xfrm>
            <a:custGeom>
              <a:avLst/>
              <a:gdLst>
                <a:gd name="T0" fmla="*/ 9 w 9"/>
                <a:gd name="T1" fmla="*/ 0 h 7"/>
                <a:gd name="T2" fmla="*/ 9 w 9"/>
                <a:gd name="T3" fmla="*/ 0 h 7"/>
                <a:gd name="T4" fmla="*/ 0 w 9"/>
                <a:gd name="T5" fmla="*/ 7 h 7"/>
                <a:gd name="T6" fmla="*/ 9 w 9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7">
                  <a:moveTo>
                    <a:pt x="9" y="0"/>
                  </a:moveTo>
                  <a:lnTo>
                    <a:pt x="9" y="0"/>
                  </a:lnTo>
                  <a:cubicBezTo>
                    <a:pt x="8" y="3"/>
                    <a:pt x="4" y="6"/>
                    <a:pt x="0" y="7"/>
                  </a:cubicBezTo>
                  <a:cubicBezTo>
                    <a:pt x="1" y="3"/>
                    <a:pt x="5" y="0"/>
                    <a:pt x="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78" name="Freeform 1405"/>
            <p:cNvSpPr>
              <a:spLocks/>
            </p:cNvSpPr>
            <p:nvPr userDrawn="1"/>
          </p:nvSpPr>
          <p:spPr bwMode="auto">
            <a:xfrm>
              <a:off x="286" y="208"/>
              <a:ext cx="1" cy="1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  <a:gd name="T4" fmla="*/ 0 w 1"/>
                <a:gd name="T5" fmla="*/ 0 h 2"/>
                <a:gd name="T6" fmla="*/ 1 w 1"/>
                <a:gd name="T7" fmla="*/ 0 h 2"/>
                <a:gd name="T8" fmla="*/ 0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" y="0"/>
                  </a:lnTo>
                  <a:cubicBezTo>
                    <a:pt x="1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79" name="Freeform 1406"/>
            <p:cNvSpPr>
              <a:spLocks/>
            </p:cNvSpPr>
            <p:nvPr userDrawn="1"/>
          </p:nvSpPr>
          <p:spPr bwMode="auto">
            <a:xfrm>
              <a:off x="277" y="208"/>
              <a:ext cx="0" cy="2"/>
            </a:xfrm>
            <a:custGeom>
              <a:avLst/>
              <a:gdLst>
                <a:gd name="T0" fmla="*/ 0 w 2"/>
                <a:gd name="T1" fmla="*/ 2 h 5"/>
                <a:gd name="T2" fmla="*/ 0 w 2"/>
                <a:gd name="T3" fmla="*/ 2 h 5"/>
                <a:gd name="T4" fmla="*/ 0 w 2"/>
                <a:gd name="T5" fmla="*/ 1 h 5"/>
                <a:gd name="T6" fmla="*/ 0 w 2"/>
                <a:gd name="T7" fmla="*/ 0 h 5"/>
                <a:gd name="T8" fmla="*/ 2 w 2"/>
                <a:gd name="T9" fmla="*/ 3 h 5"/>
                <a:gd name="T10" fmla="*/ 1 w 2"/>
                <a:gd name="T11" fmla="*/ 5 h 5"/>
                <a:gd name="T12" fmla="*/ 0 w 2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5">
                  <a:moveTo>
                    <a:pt x="0" y="2"/>
                  </a:moveTo>
                  <a:lnTo>
                    <a:pt x="0" y="2"/>
                  </a:lnTo>
                  <a:cubicBezTo>
                    <a:pt x="0" y="1"/>
                    <a:pt x="0" y="1"/>
                    <a:pt x="0" y="1"/>
                  </a:cubicBezTo>
                  <a:lnTo>
                    <a:pt x="0" y="0"/>
                  </a:lnTo>
                  <a:cubicBezTo>
                    <a:pt x="1" y="1"/>
                    <a:pt x="1" y="2"/>
                    <a:pt x="2" y="3"/>
                  </a:cubicBezTo>
                  <a:cubicBezTo>
                    <a:pt x="2" y="4"/>
                    <a:pt x="2" y="4"/>
                    <a:pt x="1" y="5"/>
                  </a:cubicBezTo>
                  <a:cubicBezTo>
                    <a:pt x="1" y="4"/>
                    <a:pt x="0" y="3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80" name="Freeform 1407"/>
            <p:cNvSpPr>
              <a:spLocks/>
            </p:cNvSpPr>
            <p:nvPr userDrawn="1"/>
          </p:nvSpPr>
          <p:spPr bwMode="auto">
            <a:xfrm>
              <a:off x="276" y="205"/>
              <a:ext cx="1" cy="2"/>
            </a:xfrm>
            <a:custGeom>
              <a:avLst/>
              <a:gdLst>
                <a:gd name="T0" fmla="*/ 1 w 4"/>
                <a:gd name="T1" fmla="*/ 6 h 6"/>
                <a:gd name="T2" fmla="*/ 1 w 4"/>
                <a:gd name="T3" fmla="*/ 6 h 6"/>
                <a:gd name="T4" fmla="*/ 0 w 4"/>
                <a:gd name="T5" fmla="*/ 2 h 6"/>
                <a:gd name="T6" fmla="*/ 1 w 4"/>
                <a:gd name="T7" fmla="*/ 0 h 6"/>
                <a:gd name="T8" fmla="*/ 4 w 4"/>
                <a:gd name="T9" fmla="*/ 3 h 6"/>
                <a:gd name="T10" fmla="*/ 2 w 4"/>
                <a:gd name="T11" fmla="*/ 6 h 6"/>
                <a:gd name="T12" fmla="*/ 1 w 4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6">
                  <a:moveTo>
                    <a:pt x="1" y="6"/>
                  </a:moveTo>
                  <a:lnTo>
                    <a:pt x="1" y="6"/>
                  </a:lnTo>
                  <a:cubicBezTo>
                    <a:pt x="1" y="5"/>
                    <a:pt x="0" y="3"/>
                    <a:pt x="0" y="2"/>
                  </a:cubicBezTo>
                  <a:lnTo>
                    <a:pt x="1" y="0"/>
                  </a:lnTo>
                  <a:cubicBezTo>
                    <a:pt x="2" y="1"/>
                    <a:pt x="3" y="2"/>
                    <a:pt x="4" y="3"/>
                  </a:cubicBezTo>
                  <a:cubicBezTo>
                    <a:pt x="3" y="4"/>
                    <a:pt x="2" y="5"/>
                    <a:pt x="2" y="6"/>
                  </a:cubicBezTo>
                  <a:lnTo>
                    <a:pt x="1" y="6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81" name="Freeform 1408"/>
            <p:cNvSpPr>
              <a:spLocks/>
            </p:cNvSpPr>
            <p:nvPr userDrawn="1"/>
          </p:nvSpPr>
          <p:spPr bwMode="auto">
            <a:xfrm>
              <a:off x="276" y="204"/>
              <a:ext cx="0" cy="1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  <a:gd name="T4" fmla="*/ 0 w 1"/>
                <a:gd name="T5" fmla="*/ 0 h 2"/>
                <a:gd name="T6" fmla="*/ 1 w 1"/>
                <a:gd name="T7" fmla="*/ 1 h 2"/>
                <a:gd name="T8" fmla="*/ 0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0" y="2"/>
                  </a:lnTo>
                  <a:cubicBezTo>
                    <a:pt x="0" y="1"/>
                    <a:pt x="0" y="0"/>
                    <a:pt x="0" y="0"/>
                  </a:cubicBezTo>
                  <a:lnTo>
                    <a:pt x="1" y="1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82" name="Freeform 1409"/>
            <p:cNvSpPr>
              <a:spLocks/>
            </p:cNvSpPr>
            <p:nvPr userDrawn="1"/>
          </p:nvSpPr>
          <p:spPr bwMode="auto">
            <a:xfrm>
              <a:off x="276" y="201"/>
              <a:ext cx="1" cy="3"/>
            </a:xfrm>
            <a:custGeom>
              <a:avLst/>
              <a:gdLst>
                <a:gd name="T0" fmla="*/ 0 w 3"/>
                <a:gd name="T1" fmla="*/ 5 h 6"/>
                <a:gd name="T2" fmla="*/ 0 w 3"/>
                <a:gd name="T3" fmla="*/ 5 h 6"/>
                <a:gd name="T4" fmla="*/ 2 w 3"/>
                <a:gd name="T5" fmla="*/ 0 h 6"/>
                <a:gd name="T6" fmla="*/ 3 w 3"/>
                <a:gd name="T7" fmla="*/ 2 h 6"/>
                <a:gd name="T8" fmla="*/ 0 w 3"/>
                <a:gd name="T9" fmla="*/ 6 h 6"/>
                <a:gd name="T10" fmla="*/ 0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0" y="5"/>
                  </a:moveTo>
                  <a:lnTo>
                    <a:pt x="0" y="5"/>
                  </a:lnTo>
                  <a:cubicBezTo>
                    <a:pt x="0" y="3"/>
                    <a:pt x="1" y="2"/>
                    <a:pt x="2" y="0"/>
                  </a:cubicBezTo>
                  <a:cubicBezTo>
                    <a:pt x="2" y="1"/>
                    <a:pt x="2" y="1"/>
                    <a:pt x="3" y="2"/>
                  </a:cubicBezTo>
                  <a:cubicBezTo>
                    <a:pt x="2" y="3"/>
                    <a:pt x="1" y="4"/>
                    <a:pt x="0" y="6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83" name="Freeform 1410"/>
            <p:cNvSpPr>
              <a:spLocks/>
            </p:cNvSpPr>
            <p:nvPr userDrawn="1"/>
          </p:nvSpPr>
          <p:spPr bwMode="auto">
            <a:xfrm>
              <a:off x="277" y="200"/>
              <a:ext cx="2" cy="2"/>
            </a:xfrm>
            <a:custGeom>
              <a:avLst/>
              <a:gdLst>
                <a:gd name="T0" fmla="*/ 0 w 4"/>
                <a:gd name="T1" fmla="*/ 3 h 4"/>
                <a:gd name="T2" fmla="*/ 0 w 4"/>
                <a:gd name="T3" fmla="*/ 3 h 4"/>
                <a:gd name="T4" fmla="*/ 1 w 4"/>
                <a:gd name="T5" fmla="*/ 3 h 4"/>
                <a:gd name="T6" fmla="*/ 4 w 4"/>
                <a:gd name="T7" fmla="*/ 0 h 4"/>
                <a:gd name="T8" fmla="*/ 4 w 4"/>
                <a:gd name="T9" fmla="*/ 1 h 4"/>
                <a:gd name="T10" fmla="*/ 1 w 4"/>
                <a:gd name="T11" fmla="*/ 4 h 4"/>
                <a:gd name="T12" fmla="*/ 0 w 4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0" y="3"/>
                  </a:moveTo>
                  <a:lnTo>
                    <a:pt x="0" y="3"/>
                  </a:lnTo>
                  <a:lnTo>
                    <a:pt x="1" y="3"/>
                  </a:lnTo>
                  <a:cubicBezTo>
                    <a:pt x="2" y="2"/>
                    <a:pt x="3" y="1"/>
                    <a:pt x="4" y="0"/>
                  </a:cubicBezTo>
                  <a:lnTo>
                    <a:pt x="4" y="1"/>
                  </a:lnTo>
                  <a:cubicBezTo>
                    <a:pt x="3" y="2"/>
                    <a:pt x="2" y="3"/>
                    <a:pt x="1" y="4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84" name="Freeform 1411"/>
            <p:cNvSpPr>
              <a:spLocks/>
            </p:cNvSpPr>
            <p:nvPr userDrawn="1"/>
          </p:nvSpPr>
          <p:spPr bwMode="auto">
            <a:xfrm>
              <a:off x="279" y="200"/>
              <a:ext cx="0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  <a:gd name="T4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85" name="Freeform 1412"/>
            <p:cNvSpPr>
              <a:spLocks/>
            </p:cNvSpPr>
            <p:nvPr userDrawn="1"/>
          </p:nvSpPr>
          <p:spPr bwMode="auto">
            <a:xfrm>
              <a:off x="279" y="199"/>
              <a:ext cx="2" cy="3"/>
            </a:xfrm>
            <a:custGeom>
              <a:avLst/>
              <a:gdLst>
                <a:gd name="T0" fmla="*/ 1 w 5"/>
                <a:gd name="T1" fmla="*/ 1 h 6"/>
                <a:gd name="T2" fmla="*/ 1 w 5"/>
                <a:gd name="T3" fmla="*/ 1 h 6"/>
                <a:gd name="T4" fmla="*/ 3 w 5"/>
                <a:gd name="T5" fmla="*/ 0 h 6"/>
                <a:gd name="T6" fmla="*/ 5 w 5"/>
                <a:gd name="T7" fmla="*/ 3 h 6"/>
                <a:gd name="T8" fmla="*/ 2 w 5"/>
                <a:gd name="T9" fmla="*/ 6 h 6"/>
                <a:gd name="T10" fmla="*/ 0 w 5"/>
                <a:gd name="T11" fmla="*/ 3 h 6"/>
                <a:gd name="T12" fmla="*/ 1 w 5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1" y="1"/>
                  </a:moveTo>
                  <a:lnTo>
                    <a:pt x="1" y="1"/>
                  </a:lnTo>
                  <a:cubicBezTo>
                    <a:pt x="2" y="1"/>
                    <a:pt x="2" y="1"/>
                    <a:pt x="3" y="0"/>
                  </a:cubicBezTo>
                  <a:cubicBezTo>
                    <a:pt x="3" y="1"/>
                    <a:pt x="4" y="2"/>
                    <a:pt x="5" y="3"/>
                  </a:cubicBezTo>
                  <a:cubicBezTo>
                    <a:pt x="4" y="4"/>
                    <a:pt x="3" y="5"/>
                    <a:pt x="2" y="6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2"/>
                    <a:pt x="1" y="2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86" name="Freeform 1413"/>
            <p:cNvSpPr>
              <a:spLocks/>
            </p:cNvSpPr>
            <p:nvPr userDrawn="1"/>
          </p:nvSpPr>
          <p:spPr bwMode="auto">
            <a:xfrm>
              <a:off x="281" y="199"/>
              <a:ext cx="2" cy="1"/>
            </a:xfrm>
            <a:custGeom>
              <a:avLst/>
              <a:gdLst>
                <a:gd name="T0" fmla="*/ 0 w 5"/>
                <a:gd name="T1" fmla="*/ 1 h 4"/>
                <a:gd name="T2" fmla="*/ 0 w 5"/>
                <a:gd name="T3" fmla="*/ 1 h 4"/>
                <a:gd name="T4" fmla="*/ 5 w 5"/>
                <a:gd name="T5" fmla="*/ 0 h 4"/>
                <a:gd name="T6" fmla="*/ 5 w 5"/>
                <a:gd name="T7" fmla="*/ 1 h 4"/>
                <a:gd name="T8" fmla="*/ 2 w 5"/>
                <a:gd name="T9" fmla="*/ 4 h 4"/>
                <a:gd name="T10" fmla="*/ 0 w 5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0" y="1"/>
                  </a:moveTo>
                  <a:lnTo>
                    <a:pt x="0" y="1"/>
                  </a:lnTo>
                  <a:cubicBezTo>
                    <a:pt x="2" y="1"/>
                    <a:pt x="3" y="0"/>
                    <a:pt x="5" y="0"/>
                  </a:cubicBezTo>
                  <a:lnTo>
                    <a:pt x="5" y="1"/>
                  </a:lnTo>
                  <a:cubicBezTo>
                    <a:pt x="4" y="2"/>
                    <a:pt x="3" y="3"/>
                    <a:pt x="2" y="4"/>
                  </a:cubicBezTo>
                  <a:cubicBezTo>
                    <a:pt x="2" y="3"/>
                    <a:pt x="1" y="2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87" name="Freeform 1414"/>
            <p:cNvSpPr>
              <a:spLocks/>
            </p:cNvSpPr>
            <p:nvPr userDrawn="1"/>
          </p:nvSpPr>
          <p:spPr bwMode="auto">
            <a:xfrm>
              <a:off x="282" y="200"/>
              <a:ext cx="1" cy="2"/>
            </a:xfrm>
            <a:custGeom>
              <a:avLst/>
              <a:gdLst>
                <a:gd name="T0" fmla="*/ 2 w 3"/>
                <a:gd name="T1" fmla="*/ 0 h 6"/>
                <a:gd name="T2" fmla="*/ 2 w 3"/>
                <a:gd name="T3" fmla="*/ 0 h 6"/>
                <a:gd name="T4" fmla="*/ 3 w 3"/>
                <a:gd name="T5" fmla="*/ 5 h 6"/>
                <a:gd name="T6" fmla="*/ 2 w 3"/>
                <a:gd name="T7" fmla="*/ 6 h 6"/>
                <a:gd name="T8" fmla="*/ 0 w 3"/>
                <a:gd name="T9" fmla="*/ 2 h 6"/>
                <a:gd name="T10" fmla="*/ 2 w 3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2" y="0"/>
                  </a:moveTo>
                  <a:lnTo>
                    <a:pt x="2" y="0"/>
                  </a:lnTo>
                  <a:lnTo>
                    <a:pt x="3" y="5"/>
                  </a:lnTo>
                  <a:lnTo>
                    <a:pt x="2" y="6"/>
                  </a:lnTo>
                  <a:cubicBezTo>
                    <a:pt x="1" y="5"/>
                    <a:pt x="0" y="3"/>
                    <a:pt x="0" y="2"/>
                  </a:cubicBezTo>
                  <a:cubicBezTo>
                    <a:pt x="0" y="2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88" name="Freeform 1415"/>
            <p:cNvSpPr>
              <a:spLocks/>
            </p:cNvSpPr>
            <p:nvPr userDrawn="1"/>
          </p:nvSpPr>
          <p:spPr bwMode="auto">
            <a:xfrm>
              <a:off x="283" y="202"/>
              <a:ext cx="0" cy="1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0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89" name="Freeform 1416"/>
            <p:cNvSpPr>
              <a:spLocks/>
            </p:cNvSpPr>
            <p:nvPr userDrawn="1"/>
          </p:nvSpPr>
          <p:spPr bwMode="auto">
            <a:xfrm>
              <a:off x="281" y="203"/>
              <a:ext cx="3" cy="2"/>
            </a:xfrm>
            <a:custGeom>
              <a:avLst/>
              <a:gdLst>
                <a:gd name="T0" fmla="*/ 5 w 5"/>
                <a:gd name="T1" fmla="*/ 1 h 6"/>
                <a:gd name="T2" fmla="*/ 5 w 5"/>
                <a:gd name="T3" fmla="*/ 1 h 6"/>
                <a:gd name="T4" fmla="*/ 5 w 5"/>
                <a:gd name="T5" fmla="*/ 3 h 6"/>
                <a:gd name="T6" fmla="*/ 3 w 5"/>
                <a:gd name="T7" fmla="*/ 6 h 6"/>
                <a:gd name="T8" fmla="*/ 0 w 5"/>
                <a:gd name="T9" fmla="*/ 3 h 6"/>
                <a:gd name="T10" fmla="*/ 3 w 5"/>
                <a:gd name="T11" fmla="*/ 0 h 6"/>
                <a:gd name="T12" fmla="*/ 5 w 5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5" y="1"/>
                  </a:moveTo>
                  <a:lnTo>
                    <a:pt x="5" y="1"/>
                  </a:lnTo>
                  <a:lnTo>
                    <a:pt x="5" y="3"/>
                  </a:lnTo>
                  <a:cubicBezTo>
                    <a:pt x="4" y="4"/>
                    <a:pt x="4" y="5"/>
                    <a:pt x="3" y="6"/>
                  </a:cubicBez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0"/>
                    <a:pt x="4" y="1"/>
                    <a:pt x="5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90" name="Freeform 1417"/>
            <p:cNvSpPr>
              <a:spLocks/>
            </p:cNvSpPr>
            <p:nvPr userDrawn="1"/>
          </p:nvSpPr>
          <p:spPr bwMode="auto">
            <a:xfrm>
              <a:off x="283" y="205"/>
              <a:ext cx="1" cy="2"/>
            </a:xfrm>
            <a:custGeom>
              <a:avLst/>
              <a:gdLst>
                <a:gd name="T0" fmla="*/ 2 w 3"/>
                <a:gd name="T1" fmla="*/ 0 h 5"/>
                <a:gd name="T2" fmla="*/ 2 w 3"/>
                <a:gd name="T3" fmla="*/ 0 h 5"/>
                <a:gd name="T4" fmla="*/ 3 w 3"/>
                <a:gd name="T5" fmla="*/ 5 h 5"/>
                <a:gd name="T6" fmla="*/ 0 w 3"/>
                <a:gd name="T7" fmla="*/ 2 h 5"/>
                <a:gd name="T8" fmla="*/ 2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2" y="0"/>
                  </a:moveTo>
                  <a:lnTo>
                    <a:pt x="2" y="0"/>
                  </a:lnTo>
                  <a:lnTo>
                    <a:pt x="3" y="5"/>
                  </a:lnTo>
                  <a:cubicBezTo>
                    <a:pt x="2" y="4"/>
                    <a:pt x="1" y="3"/>
                    <a:pt x="0" y="2"/>
                  </a:cubicBezTo>
                  <a:cubicBezTo>
                    <a:pt x="1" y="1"/>
                    <a:pt x="2" y="1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91" name="Freeform 1418"/>
            <p:cNvSpPr>
              <a:spLocks/>
            </p:cNvSpPr>
            <p:nvPr userDrawn="1"/>
          </p:nvSpPr>
          <p:spPr bwMode="auto">
            <a:xfrm>
              <a:off x="283" y="207"/>
              <a:ext cx="2" cy="3"/>
            </a:xfrm>
            <a:custGeom>
              <a:avLst/>
              <a:gdLst>
                <a:gd name="T0" fmla="*/ 2 w 3"/>
                <a:gd name="T1" fmla="*/ 0 h 5"/>
                <a:gd name="T2" fmla="*/ 2 w 3"/>
                <a:gd name="T3" fmla="*/ 0 h 5"/>
                <a:gd name="T4" fmla="*/ 3 w 3"/>
                <a:gd name="T5" fmla="*/ 4 h 5"/>
                <a:gd name="T6" fmla="*/ 3 w 3"/>
                <a:gd name="T7" fmla="*/ 4 h 5"/>
                <a:gd name="T8" fmla="*/ 2 w 3"/>
                <a:gd name="T9" fmla="*/ 4 h 5"/>
                <a:gd name="T10" fmla="*/ 2 w 3"/>
                <a:gd name="T11" fmla="*/ 5 h 5"/>
                <a:gd name="T12" fmla="*/ 0 w 3"/>
                <a:gd name="T13" fmla="*/ 2 h 5"/>
                <a:gd name="T14" fmla="*/ 2 w 3"/>
                <a:gd name="T15" fmla="*/ 0 h 5"/>
                <a:gd name="T16" fmla="*/ 2 w 3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5">
                  <a:moveTo>
                    <a:pt x="2" y="0"/>
                  </a:moveTo>
                  <a:lnTo>
                    <a:pt x="2" y="0"/>
                  </a:lnTo>
                  <a:lnTo>
                    <a:pt x="3" y="4"/>
                  </a:lnTo>
                  <a:lnTo>
                    <a:pt x="3" y="4"/>
                  </a:lnTo>
                  <a:lnTo>
                    <a:pt x="2" y="4"/>
                  </a:lnTo>
                  <a:lnTo>
                    <a:pt x="2" y="5"/>
                  </a:ln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92" name="Freeform 1419"/>
            <p:cNvSpPr>
              <a:spLocks/>
            </p:cNvSpPr>
            <p:nvPr userDrawn="1"/>
          </p:nvSpPr>
          <p:spPr bwMode="auto">
            <a:xfrm>
              <a:off x="284" y="210"/>
              <a:ext cx="1" cy="0"/>
            </a:xfrm>
            <a:custGeom>
              <a:avLst/>
              <a:gdLst>
                <a:gd name="T0" fmla="*/ 0 w 1"/>
                <a:gd name="T1" fmla="*/ 1 h 2"/>
                <a:gd name="T2" fmla="*/ 0 w 1"/>
                <a:gd name="T3" fmla="*/ 1 h 2"/>
                <a:gd name="T4" fmla="*/ 0 w 1"/>
                <a:gd name="T5" fmla="*/ 0 h 2"/>
                <a:gd name="T6" fmla="*/ 1 w 1"/>
                <a:gd name="T7" fmla="*/ 2 h 2"/>
                <a:gd name="T8" fmla="*/ 0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cubicBezTo>
                    <a:pt x="0" y="1"/>
                    <a:pt x="1" y="1"/>
                    <a:pt x="1" y="2"/>
                  </a:cubicBezTo>
                  <a:cubicBezTo>
                    <a:pt x="1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93" name="Freeform 1420"/>
            <p:cNvSpPr>
              <a:spLocks/>
            </p:cNvSpPr>
            <p:nvPr userDrawn="1"/>
          </p:nvSpPr>
          <p:spPr bwMode="auto">
            <a:xfrm>
              <a:off x="280" y="214"/>
              <a:ext cx="0" cy="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cubicBezTo>
                    <a:pt x="1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94" name="Freeform 1421"/>
            <p:cNvSpPr>
              <a:spLocks/>
            </p:cNvSpPr>
            <p:nvPr userDrawn="1"/>
          </p:nvSpPr>
          <p:spPr bwMode="auto">
            <a:xfrm>
              <a:off x="278" y="213"/>
              <a:ext cx="2" cy="1"/>
            </a:xfrm>
            <a:custGeom>
              <a:avLst/>
              <a:gdLst>
                <a:gd name="T0" fmla="*/ 3 w 3"/>
                <a:gd name="T1" fmla="*/ 2 h 3"/>
                <a:gd name="T2" fmla="*/ 3 w 3"/>
                <a:gd name="T3" fmla="*/ 2 h 3"/>
                <a:gd name="T4" fmla="*/ 2 w 3"/>
                <a:gd name="T5" fmla="*/ 3 h 3"/>
                <a:gd name="T6" fmla="*/ 2 w 3"/>
                <a:gd name="T7" fmla="*/ 3 h 3"/>
                <a:gd name="T8" fmla="*/ 1 w 3"/>
                <a:gd name="T9" fmla="*/ 3 h 3"/>
                <a:gd name="T10" fmla="*/ 0 w 3"/>
                <a:gd name="T11" fmla="*/ 0 h 3"/>
                <a:gd name="T12" fmla="*/ 3 w 3"/>
                <a:gd name="T1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lnTo>
                    <a:pt x="3" y="2"/>
                  </a:lnTo>
                  <a:cubicBezTo>
                    <a:pt x="3" y="2"/>
                    <a:pt x="3" y="3"/>
                    <a:pt x="2" y="3"/>
                  </a:cubicBezTo>
                  <a:lnTo>
                    <a:pt x="2" y="3"/>
                  </a:lnTo>
                  <a:lnTo>
                    <a:pt x="1" y="3"/>
                  </a:lnTo>
                  <a:cubicBezTo>
                    <a:pt x="1" y="2"/>
                    <a:pt x="0" y="1"/>
                    <a:pt x="0" y="0"/>
                  </a:cubicBezTo>
                  <a:cubicBezTo>
                    <a:pt x="1" y="0"/>
                    <a:pt x="2" y="1"/>
                    <a:pt x="3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95" name="Freeform 1422"/>
            <p:cNvSpPr>
              <a:spLocks/>
            </p:cNvSpPr>
            <p:nvPr userDrawn="1"/>
          </p:nvSpPr>
          <p:spPr bwMode="auto">
            <a:xfrm>
              <a:off x="277" y="210"/>
              <a:ext cx="2" cy="2"/>
            </a:xfrm>
            <a:custGeom>
              <a:avLst/>
              <a:gdLst>
                <a:gd name="T0" fmla="*/ 1 w 3"/>
                <a:gd name="T1" fmla="*/ 5 h 6"/>
                <a:gd name="T2" fmla="*/ 1 w 3"/>
                <a:gd name="T3" fmla="*/ 5 h 6"/>
                <a:gd name="T4" fmla="*/ 0 w 3"/>
                <a:gd name="T5" fmla="*/ 2 h 6"/>
                <a:gd name="T6" fmla="*/ 1 w 3"/>
                <a:gd name="T7" fmla="*/ 0 h 6"/>
                <a:gd name="T8" fmla="*/ 3 w 3"/>
                <a:gd name="T9" fmla="*/ 2 h 6"/>
                <a:gd name="T10" fmla="*/ 2 w 3"/>
                <a:gd name="T11" fmla="*/ 6 h 6"/>
                <a:gd name="T12" fmla="*/ 1 w 3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6">
                  <a:moveTo>
                    <a:pt x="1" y="5"/>
                  </a:moveTo>
                  <a:lnTo>
                    <a:pt x="1" y="5"/>
                  </a:ln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1"/>
                    <a:pt x="2" y="1"/>
                    <a:pt x="3" y="2"/>
                  </a:cubicBezTo>
                  <a:cubicBezTo>
                    <a:pt x="3" y="3"/>
                    <a:pt x="2" y="4"/>
                    <a:pt x="2" y="6"/>
                  </a:cubicBezTo>
                  <a:lnTo>
                    <a:pt x="1" y="5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96" name="Freeform 1423"/>
            <p:cNvSpPr>
              <a:spLocks/>
            </p:cNvSpPr>
            <p:nvPr userDrawn="1"/>
          </p:nvSpPr>
          <p:spPr bwMode="auto">
            <a:xfrm>
              <a:off x="283" y="198"/>
              <a:ext cx="3" cy="10"/>
            </a:xfrm>
            <a:custGeom>
              <a:avLst/>
              <a:gdLst>
                <a:gd name="T0" fmla="*/ 3 w 6"/>
                <a:gd name="T1" fmla="*/ 0 h 22"/>
                <a:gd name="T2" fmla="*/ 3 w 6"/>
                <a:gd name="T3" fmla="*/ 0 h 22"/>
                <a:gd name="T4" fmla="*/ 6 w 6"/>
                <a:gd name="T5" fmla="*/ 22 h 22"/>
                <a:gd name="T6" fmla="*/ 5 w 6"/>
                <a:gd name="T7" fmla="*/ 21 h 22"/>
                <a:gd name="T8" fmla="*/ 4 w 6"/>
                <a:gd name="T9" fmla="*/ 21 h 22"/>
                <a:gd name="T10" fmla="*/ 4 w 6"/>
                <a:gd name="T11" fmla="*/ 22 h 22"/>
                <a:gd name="T12" fmla="*/ 0 w 6"/>
                <a:gd name="T13" fmla="*/ 1 h 22"/>
                <a:gd name="T14" fmla="*/ 3 w 6"/>
                <a:gd name="T1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22">
                  <a:moveTo>
                    <a:pt x="3" y="0"/>
                  </a:moveTo>
                  <a:lnTo>
                    <a:pt x="3" y="0"/>
                  </a:lnTo>
                  <a:lnTo>
                    <a:pt x="6" y="22"/>
                  </a:lnTo>
                  <a:cubicBezTo>
                    <a:pt x="5" y="21"/>
                    <a:pt x="5" y="21"/>
                    <a:pt x="5" y="21"/>
                  </a:cubicBezTo>
                  <a:lnTo>
                    <a:pt x="4" y="21"/>
                  </a:lnTo>
                  <a:cubicBezTo>
                    <a:pt x="4" y="21"/>
                    <a:pt x="4" y="21"/>
                    <a:pt x="4" y="22"/>
                  </a:cubicBezTo>
                  <a:lnTo>
                    <a:pt x="0" y="1"/>
                  </a:lnTo>
                  <a:cubicBezTo>
                    <a:pt x="1" y="0"/>
                    <a:pt x="2" y="0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97" name="Freeform 1424"/>
            <p:cNvSpPr>
              <a:spLocks/>
            </p:cNvSpPr>
            <p:nvPr userDrawn="1"/>
          </p:nvSpPr>
          <p:spPr bwMode="auto">
            <a:xfrm>
              <a:off x="281" y="201"/>
              <a:ext cx="2" cy="3"/>
            </a:xfrm>
            <a:custGeom>
              <a:avLst/>
              <a:gdLst>
                <a:gd name="T0" fmla="*/ 2 w 5"/>
                <a:gd name="T1" fmla="*/ 0 h 6"/>
                <a:gd name="T2" fmla="*/ 2 w 5"/>
                <a:gd name="T3" fmla="*/ 0 h 6"/>
                <a:gd name="T4" fmla="*/ 5 w 5"/>
                <a:gd name="T5" fmla="*/ 3 h 6"/>
                <a:gd name="T6" fmla="*/ 2 w 5"/>
                <a:gd name="T7" fmla="*/ 6 h 6"/>
                <a:gd name="T8" fmla="*/ 0 w 5"/>
                <a:gd name="T9" fmla="*/ 3 h 6"/>
                <a:gd name="T10" fmla="*/ 2 w 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2" y="0"/>
                  </a:moveTo>
                  <a:lnTo>
                    <a:pt x="2" y="0"/>
                  </a:lnTo>
                  <a:cubicBezTo>
                    <a:pt x="3" y="1"/>
                    <a:pt x="4" y="2"/>
                    <a:pt x="5" y="3"/>
                  </a:cubicBezTo>
                  <a:cubicBezTo>
                    <a:pt x="4" y="4"/>
                    <a:pt x="3" y="5"/>
                    <a:pt x="2" y="6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98" name="Freeform 1425"/>
            <p:cNvSpPr>
              <a:spLocks/>
            </p:cNvSpPr>
            <p:nvPr userDrawn="1"/>
          </p:nvSpPr>
          <p:spPr bwMode="auto">
            <a:xfrm>
              <a:off x="277" y="200"/>
              <a:ext cx="3" cy="4"/>
            </a:xfrm>
            <a:custGeom>
              <a:avLst/>
              <a:gdLst>
                <a:gd name="T0" fmla="*/ 3 w 6"/>
                <a:gd name="T1" fmla="*/ 7 h 7"/>
                <a:gd name="T2" fmla="*/ 3 w 6"/>
                <a:gd name="T3" fmla="*/ 7 h 7"/>
                <a:gd name="T4" fmla="*/ 0 w 6"/>
                <a:gd name="T5" fmla="*/ 4 h 7"/>
                <a:gd name="T6" fmla="*/ 3 w 6"/>
                <a:gd name="T7" fmla="*/ 0 h 7"/>
                <a:gd name="T8" fmla="*/ 6 w 6"/>
                <a:gd name="T9" fmla="*/ 4 h 7"/>
                <a:gd name="T10" fmla="*/ 3 w 6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lnTo>
                    <a:pt x="3" y="7"/>
                  </a:lnTo>
                  <a:cubicBezTo>
                    <a:pt x="2" y="6"/>
                    <a:pt x="1" y="5"/>
                    <a:pt x="0" y="4"/>
                  </a:cubicBezTo>
                  <a:cubicBezTo>
                    <a:pt x="1" y="3"/>
                    <a:pt x="2" y="2"/>
                    <a:pt x="3" y="0"/>
                  </a:cubicBezTo>
                  <a:cubicBezTo>
                    <a:pt x="4" y="1"/>
                    <a:pt x="5" y="3"/>
                    <a:pt x="6" y="4"/>
                  </a:cubicBezTo>
                  <a:cubicBezTo>
                    <a:pt x="5" y="5"/>
                    <a:pt x="4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99" name="Freeform 1426"/>
            <p:cNvSpPr>
              <a:spLocks/>
            </p:cNvSpPr>
            <p:nvPr userDrawn="1"/>
          </p:nvSpPr>
          <p:spPr bwMode="auto">
            <a:xfrm>
              <a:off x="279" y="202"/>
              <a:ext cx="2" cy="3"/>
            </a:xfrm>
            <a:custGeom>
              <a:avLst/>
              <a:gdLst>
                <a:gd name="T0" fmla="*/ 3 w 6"/>
                <a:gd name="T1" fmla="*/ 7 h 7"/>
                <a:gd name="T2" fmla="*/ 3 w 6"/>
                <a:gd name="T3" fmla="*/ 7 h 7"/>
                <a:gd name="T4" fmla="*/ 0 w 6"/>
                <a:gd name="T5" fmla="*/ 4 h 7"/>
                <a:gd name="T6" fmla="*/ 3 w 6"/>
                <a:gd name="T7" fmla="*/ 0 h 7"/>
                <a:gd name="T8" fmla="*/ 6 w 6"/>
                <a:gd name="T9" fmla="*/ 4 h 7"/>
                <a:gd name="T10" fmla="*/ 3 w 6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lnTo>
                    <a:pt x="3" y="7"/>
                  </a:lnTo>
                  <a:cubicBezTo>
                    <a:pt x="2" y="6"/>
                    <a:pt x="1" y="5"/>
                    <a:pt x="0" y="4"/>
                  </a:cubicBezTo>
                  <a:cubicBezTo>
                    <a:pt x="1" y="3"/>
                    <a:pt x="2" y="2"/>
                    <a:pt x="3" y="0"/>
                  </a:cubicBezTo>
                  <a:cubicBezTo>
                    <a:pt x="4" y="1"/>
                    <a:pt x="5" y="3"/>
                    <a:pt x="6" y="4"/>
                  </a:cubicBezTo>
                  <a:cubicBezTo>
                    <a:pt x="5" y="5"/>
                    <a:pt x="4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00" name="Freeform 1427"/>
            <p:cNvSpPr>
              <a:spLocks/>
            </p:cNvSpPr>
            <p:nvPr userDrawn="1"/>
          </p:nvSpPr>
          <p:spPr bwMode="auto">
            <a:xfrm>
              <a:off x="280" y="204"/>
              <a:ext cx="3" cy="3"/>
            </a:xfrm>
            <a:custGeom>
              <a:avLst/>
              <a:gdLst>
                <a:gd name="T0" fmla="*/ 3 w 6"/>
                <a:gd name="T1" fmla="*/ 6 h 6"/>
                <a:gd name="T2" fmla="*/ 3 w 6"/>
                <a:gd name="T3" fmla="*/ 6 h 6"/>
                <a:gd name="T4" fmla="*/ 0 w 6"/>
                <a:gd name="T5" fmla="*/ 3 h 6"/>
                <a:gd name="T6" fmla="*/ 3 w 6"/>
                <a:gd name="T7" fmla="*/ 0 h 6"/>
                <a:gd name="T8" fmla="*/ 6 w 6"/>
                <a:gd name="T9" fmla="*/ 3 h 6"/>
                <a:gd name="T10" fmla="*/ 3 w 6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6">
                  <a:moveTo>
                    <a:pt x="3" y="6"/>
                  </a:moveTo>
                  <a:lnTo>
                    <a:pt x="3" y="6"/>
                  </a:ln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1"/>
                    <a:pt x="5" y="2"/>
                    <a:pt x="6" y="3"/>
                  </a:cubicBezTo>
                  <a:cubicBezTo>
                    <a:pt x="5" y="4"/>
                    <a:pt x="4" y="5"/>
                    <a:pt x="3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01" name="Freeform 1428"/>
            <p:cNvSpPr>
              <a:spLocks/>
            </p:cNvSpPr>
            <p:nvPr userDrawn="1"/>
          </p:nvSpPr>
          <p:spPr bwMode="auto">
            <a:xfrm>
              <a:off x="281" y="206"/>
              <a:ext cx="3" cy="2"/>
            </a:xfrm>
            <a:custGeom>
              <a:avLst/>
              <a:gdLst>
                <a:gd name="T0" fmla="*/ 3 w 6"/>
                <a:gd name="T1" fmla="*/ 5 h 5"/>
                <a:gd name="T2" fmla="*/ 3 w 6"/>
                <a:gd name="T3" fmla="*/ 5 h 5"/>
                <a:gd name="T4" fmla="*/ 0 w 6"/>
                <a:gd name="T5" fmla="*/ 3 h 5"/>
                <a:gd name="T6" fmla="*/ 3 w 6"/>
                <a:gd name="T7" fmla="*/ 0 h 5"/>
                <a:gd name="T8" fmla="*/ 6 w 6"/>
                <a:gd name="T9" fmla="*/ 2 h 5"/>
                <a:gd name="T10" fmla="*/ 3 w 6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">
                  <a:moveTo>
                    <a:pt x="3" y="5"/>
                  </a:moveTo>
                  <a:lnTo>
                    <a:pt x="3" y="5"/>
                  </a:lnTo>
                  <a:cubicBezTo>
                    <a:pt x="2" y="4"/>
                    <a:pt x="1" y="3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0"/>
                    <a:pt x="5" y="1"/>
                    <a:pt x="6" y="2"/>
                  </a:cubicBezTo>
                  <a:cubicBezTo>
                    <a:pt x="5" y="3"/>
                    <a:pt x="4" y="4"/>
                    <a:pt x="3" y="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02" name="Freeform 1429"/>
            <p:cNvSpPr>
              <a:spLocks/>
            </p:cNvSpPr>
            <p:nvPr userDrawn="1"/>
          </p:nvSpPr>
          <p:spPr bwMode="auto">
            <a:xfrm>
              <a:off x="277" y="202"/>
              <a:ext cx="2" cy="4"/>
            </a:xfrm>
            <a:custGeom>
              <a:avLst/>
              <a:gdLst>
                <a:gd name="T0" fmla="*/ 2 w 5"/>
                <a:gd name="T1" fmla="*/ 8 h 8"/>
                <a:gd name="T2" fmla="*/ 2 w 5"/>
                <a:gd name="T3" fmla="*/ 8 h 8"/>
                <a:gd name="T4" fmla="*/ 0 w 5"/>
                <a:gd name="T5" fmla="*/ 4 h 8"/>
                <a:gd name="T6" fmla="*/ 2 w 5"/>
                <a:gd name="T7" fmla="*/ 0 h 8"/>
                <a:gd name="T8" fmla="*/ 5 w 5"/>
                <a:gd name="T9" fmla="*/ 4 h 8"/>
                <a:gd name="T10" fmla="*/ 2 w 5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2" y="8"/>
                  </a:moveTo>
                  <a:lnTo>
                    <a:pt x="2" y="8"/>
                  </a:lnTo>
                  <a:cubicBezTo>
                    <a:pt x="1" y="7"/>
                    <a:pt x="0" y="6"/>
                    <a:pt x="0" y="4"/>
                  </a:cubicBezTo>
                  <a:cubicBezTo>
                    <a:pt x="1" y="3"/>
                    <a:pt x="1" y="2"/>
                    <a:pt x="2" y="0"/>
                  </a:cubicBezTo>
                  <a:cubicBezTo>
                    <a:pt x="3" y="2"/>
                    <a:pt x="4" y="3"/>
                    <a:pt x="5" y="4"/>
                  </a:cubicBezTo>
                  <a:cubicBezTo>
                    <a:pt x="4" y="5"/>
                    <a:pt x="3" y="6"/>
                    <a:pt x="2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03" name="Freeform 1430"/>
            <p:cNvSpPr>
              <a:spLocks/>
            </p:cNvSpPr>
            <p:nvPr userDrawn="1"/>
          </p:nvSpPr>
          <p:spPr bwMode="auto">
            <a:xfrm>
              <a:off x="277" y="204"/>
              <a:ext cx="3" cy="3"/>
            </a:xfrm>
            <a:custGeom>
              <a:avLst/>
              <a:gdLst>
                <a:gd name="T0" fmla="*/ 3 w 6"/>
                <a:gd name="T1" fmla="*/ 7 h 7"/>
                <a:gd name="T2" fmla="*/ 3 w 6"/>
                <a:gd name="T3" fmla="*/ 7 h 7"/>
                <a:gd name="T4" fmla="*/ 0 w 6"/>
                <a:gd name="T5" fmla="*/ 4 h 7"/>
                <a:gd name="T6" fmla="*/ 3 w 6"/>
                <a:gd name="T7" fmla="*/ 0 h 7"/>
                <a:gd name="T8" fmla="*/ 6 w 6"/>
                <a:gd name="T9" fmla="*/ 3 h 7"/>
                <a:gd name="T10" fmla="*/ 3 w 6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lnTo>
                    <a:pt x="3" y="7"/>
                  </a:lnTo>
                  <a:cubicBezTo>
                    <a:pt x="2" y="6"/>
                    <a:pt x="1" y="5"/>
                    <a:pt x="0" y="4"/>
                  </a:cubicBezTo>
                  <a:cubicBezTo>
                    <a:pt x="1" y="3"/>
                    <a:pt x="2" y="2"/>
                    <a:pt x="3" y="0"/>
                  </a:cubicBezTo>
                  <a:cubicBezTo>
                    <a:pt x="4" y="1"/>
                    <a:pt x="5" y="2"/>
                    <a:pt x="6" y="3"/>
                  </a:cubicBezTo>
                  <a:cubicBezTo>
                    <a:pt x="5" y="5"/>
                    <a:pt x="4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04" name="Freeform 1431"/>
            <p:cNvSpPr>
              <a:spLocks/>
            </p:cNvSpPr>
            <p:nvPr userDrawn="1"/>
          </p:nvSpPr>
          <p:spPr bwMode="auto">
            <a:xfrm>
              <a:off x="279" y="206"/>
              <a:ext cx="2" cy="3"/>
            </a:xfrm>
            <a:custGeom>
              <a:avLst/>
              <a:gdLst>
                <a:gd name="T0" fmla="*/ 3 w 6"/>
                <a:gd name="T1" fmla="*/ 7 h 7"/>
                <a:gd name="T2" fmla="*/ 3 w 6"/>
                <a:gd name="T3" fmla="*/ 7 h 7"/>
                <a:gd name="T4" fmla="*/ 0 w 6"/>
                <a:gd name="T5" fmla="*/ 4 h 7"/>
                <a:gd name="T6" fmla="*/ 3 w 6"/>
                <a:gd name="T7" fmla="*/ 0 h 7"/>
                <a:gd name="T8" fmla="*/ 6 w 6"/>
                <a:gd name="T9" fmla="*/ 3 h 7"/>
                <a:gd name="T10" fmla="*/ 4 w 6"/>
                <a:gd name="T11" fmla="*/ 5 h 7"/>
                <a:gd name="T12" fmla="*/ 3 w 6"/>
                <a:gd name="T13" fmla="*/ 5 h 7"/>
                <a:gd name="T14" fmla="*/ 3 w 6"/>
                <a:gd name="T15" fmla="*/ 5 h 7"/>
                <a:gd name="T16" fmla="*/ 3 w 6"/>
                <a:gd name="T17" fmla="*/ 6 h 7"/>
                <a:gd name="T18" fmla="*/ 3 w 6"/>
                <a:gd name="T1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lnTo>
                    <a:pt x="3" y="7"/>
                  </a:lnTo>
                  <a:cubicBezTo>
                    <a:pt x="2" y="6"/>
                    <a:pt x="1" y="5"/>
                    <a:pt x="0" y="4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1"/>
                    <a:pt x="5" y="2"/>
                    <a:pt x="6" y="3"/>
                  </a:cubicBezTo>
                  <a:cubicBezTo>
                    <a:pt x="5" y="4"/>
                    <a:pt x="4" y="4"/>
                    <a:pt x="4" y="5"/>
                  </a:cubicBezTo>
                  <a:lnTo>
                    <a:pt x="3" y="5"/>
                  </a:lnTo>
                  <a:lnTo>
                    <a:pt x="3" y="5"/>
                  </a:lnTo>
                  <a:cubicBezTo>
                    <a:pt x="3" y="6"/>
                    <a:pt x="3" y="6"/>
                    <a:pt x="3" y="6"/>
                  </a:cubicBezTo>
                  <a:lnTo>
                    <a:pt x="3" y="7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05" name="Freeform 1432"/>
            <p:cNvSpPr>
              <a:spLocks/>
            </p:cNvSpPr>
            <p:nvPr userDrawn="1"/>
          </p:nvSpPr>
          <p:spPr bwMode="auto">
            <a:xfrm>
              <a:off x="281" y="207"/>
              <a:ext cx="2" cy="2"/>
            </a:xfrm>
            <a:custGeom>
              <a:avLst/>
              <a:gdLst>
                <a:gd name="T0" fmla="*/ 0 w 5"/>
                <a:gd name="T1" fmla="*/ 3 h 4"/>
                <a:gd name="T2" fmla="*/ 0 w 5"/>
                <a:gd name="T3" fmla="*/ 3 h 4"/>
                <a:gd name="T4" fmla="*/ 2 w 5"/>
                <a:gd name="T5" fmla="*/ 0 h 4"/>
                <a:gd name="T6" fmla="*/ 5 w 5"/>
                <a:gd name="T7" fmla="*/ 2 h 4"/>
                <a:gd name="T8" fmla="*/ 4 w 5"/>
                <a:gd name="T9" fmla="*/ 4 h 4"/>
                <a:gd name="T10" fmla="*/ 0 w 5"/>
                <a:gd name="T1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0" y="3"/>
                  </a:moveTo>
                  <a:lnTo>
                    <a:pt x="0" y="3"/>
                  </a:lnTo>
                  <a:cubicBezTo>
                    <a:pt x="1" y="2"/>
                    <a:pt x="1" y="1"/>
                    <a:pt x="2" y="0"/>
                  </a:cubicBezTo>
                  <a:cubicBezTo>
                    <a:pt x="3" y="1"/>
                    <a:pt x="4" y="2"/>
                    <a:pt x="5" y="2"/>
                  </a:cubicBezTo>
                  <a:lnTo>
                    <a:pt x="4" y="4"/>
                  </a:lnTo>
                  <a:cubicBezTo>
                    <a:pt x="2" y="3"/>
                    <a:pt x="1" y="3"/>
                    <a:pt x="0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06" name="Rectangle 1433"/>
            <p:cNvSpPr>
              <a:spLocks noChangeArrowheads="1"/>
            </p:cNvSpPr>
            <p:nvPr userDrawn="1"/>
          </p:nvSpPr>
          <p:spPr bwMode="auto">
            <a:xfrm>
              <a:off x="280" y="209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07" name="Freeform 1434"/>
            <p:cNvSpPr>
              <a:spLocks/>
            </p:cNvSpPr>
            <p:nvPr userDrawn="1"/>
          </p:nvSpPr>
          <p:spPr bwMode="auto">
            <a:xfrm>
              <a:off x="283" y="209"/>
              <a:ext cx="1" cy="1"/>
            </a:xfrm>
            <a:custGeom>
              <a:avLst/>
              <a:gdLst>
                <a:gd name="T0" fmla="*/ 0 w 3"/>
                <a:gd name="T1" fmla="*/ 1 h 3"/>
                <a:gd name="T2" fmla="*/ 0 w 3"/>
                <a:gd name="T3" fmla="*/ 1 h 3"/>
                <a:gd name="T4" fmla="*/ 0 w 3"/>
                <a:gd name="T5" fmla="*/ 0 h 3"/>
                <a:gd name="T6" fmla="*/ 3 w 3"/>
                <a:gd name="T7" fmla="*/ 2 h 3"/>
                <a:gd name="T8" fmla="*/ 2 w 3"/>
                <a:gd name="T9" fmla="*/ 3 h 3"/>
                <a:gd name="T10" fmla="*/ 2 w 3"/>
                <a:gd name="T11" fmla="*/ 2 h 3"/>
                <a:gd name="T12" fmla="*/ 0 w 3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cubicBezTo>
                    <a:pt x="1" y="1"/>
                    <a:pt x="2" y="1"/>
                    <a:pt x="3" y="2"/>
                  </a:cubicBezTo>
                  <a:lnTo>
                    <a:pt x="2" y="3"/>
                  </a:lnTo>
                  <a:lnTo>
                    <a:pt x="2" y="2"/>
                  </a:lnTo>
                  <a:cubicBezTo>
                    <a:pt x="1" y="2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08" name="Freeform 1435"/>
            <p:cNvSpPr>
              <a:spLocks/>
            </p:cNvSpPr>
            <p:nvPr userDrawn="1"/>
          </p:nvSpPr>
          <p:spPr bwMode="auto">
            <a:xfrm>
              <a:off x="281" y="210"/>
              <a:ext cx="0" cy="1"/>
            </a:xfrm>
            <a:custGeom>
              <a:avLst/>
              <a:gdLst>
                <a:gd name="T0" fmla="*/ 1 h 1"/>
                <a:gd name="T1" fmla="*/ 1 h 1"/>
                <a:gd name="T2" fmla="*/ 0 h 1"/>
                <a:gd name="T3" fmla="*/ 1 h 1"/>
                <a:gd name="T4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09" name="Freeform 1436"/>
            <p:cNvSpPr>
              <a:spLocks/>
            </p:cNvSpPr>
            <p:nvPr userDrawn="1"/>
          </p:nvSpPr>
          <p:spPr bwMode="auto">
            <a:xfrm>
              <a:off x="281" y="212"/>
              <a:ext cx="1" cy="1"/>
            </a:xfrm>
            <a:custGeom>
              <a:avLst/>
              <a:gdLst>
                <a:gd name="T0" fmla="*/ 3 w 3"/>
                <a:gd name="T1" fmla="*/ 2 h 2"/>
                <a:gd name="T2" fmla="*/ 3 w 3"/>
                <a:gd name="T3" fmla="*/ 2 h 2"/>
                <a:gd name="T4" fmla="*/ 0 w 3"/>
                <a:gd name="T5" fmla="*/ 0 h 2"/>
                <a:gd name="T6" fmla="*/ 1 w 3"/>
                <a:gd name="T7" fmla="*/ 0 h 2"/>
                <a:gd name="T8" fmla="*/ 3 w 3"/>
                <a:gd name="T9" fmla="*/ 2 h 2"/>
                <a:gd name="T10" fmla="*/ 3 w 3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3" y="2"/>
                  </a:moveTo>
                  <a:lnTo>
                    <a:pt x="3" y="2"/>
                  </a:lnTo>
                  <a:lnTo>
                    <a:pt x="0" y="0"/>
                  </a:lnTo>
                  <a:lnTo>
                    <a:pt x="1" y="0"/>
                  </a:lnTo>
                  <a:cubicBezTo>
                    <a:pt x="1" y="1"/>
                    <a:pt x="2" y="1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10" name="Freeform 1437"/>
            <p:cNvSpPr>
              <a:spLocks/>
            </p:cNvSpPr>
            <p:nvPr userDrawn="1"/>
          </p:nvSpPr>
          <p:spPr bwMode="auto">
            <a:xfrm>
              <a:off x="277" y="206"/>
              <a:ext cx="1" cy="3"/>
            </a:xfrm>
            <a:custGeom>
              <a:avLst/>
              <a:gdLst>
                <a:gd name="T0" fmla="*/ 3 w 4"/>
                <a:gd name="T1" fmla="*/ 6 h 6"/>
                <a:gd name="T2" fmla="*/ 3 w 4"/>
                <a:gd name="T3" fmla="*/ 6 h 6"/>
                <a:gd name="T4" fmla="*/ 0 w 4"/>
                <a:gd name="T5" fmla="*/ 3 h 6"/>
                <a:gd name="T6" fmla="*/ 2 w 4"/>
                <a:gd name="T7" fmla="*/ 0 h 6"/>
                <a:gd name="T8" fmla="*/ 4 w 4"/>
                <a:gd name="T9" fmla="*/ 3 h 6"/>
                <a:gd name="T10" fmla="*/ 3 w 4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6">
                  <a:moveTo>
                    <a:pt x="3" y="6"/>
                  </a:moveTo>
                  <a:lnTo>
                    <a:pt x="3" y="6"/>
                  </a:ln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1"/>
                    <a:pt x="4" y="2"/>
                    <a:pt x="4" y="3"/>
                  </a:cubicBezTo>
                  <a:cubicBezTo>
                    <a:pt x="4" y="4"/>
                    <a:pt x="3" y="5"/>
                    <a:pt x="3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11" name="Freeform 1438"/>
            <p:cNvSpPr>
              <a:spLocks/>
            </p:cNvSpPr>
            <p:nvPr userDrawn="1"/>
          </p:nvSpPr>
          <p:spPr bwMode="auto">
            <a:xfrm>
              <a:off x="278" y="208"/>
              <a:ext cx="2" cy="2"/>
            </a:xfrm>
            <a:custGeom>
              <a:avLst/>
              <a:gdLst>
                <a:gd name="T0" fmla="*/ 3 w 4"/>
                <a:gd name="T1" fmla="*/ 6 h 6"/>
                <a:gd name="T2" fmla="*/ 3 w 4"/>
                <a:gd name="T3" fmla="*/ 6 h 6"/>
                <a:gd name="T4" fmla="*/ 0 w 4"/>
                <a:gd name="T5" fmla="*/ 3 h 6"/>
                <a:gd name="T6" fmla="*/ 2 w 4"/>
                <a:gd name="T7" fmla="*/ 0 h 6"/>
                <a:gd name="T8" fmla="*/ 4 w 4"/>
                <a:gd name="T9" fmla="*/ 3 h 6"/>
                <a:gd name="T10" fmla="*/ 3 w 4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6">
                  <a:moveTo>
                    <a:pt x="3" y="6"/>
                  </a:moveTo>
                  <a:lnTo>
                    <a:pt x="3" y="6"/>
                  </a:ln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1"/>
                    <a:pt x="4" y="2"/>
                    <a:pt x="4" y="3"/>
                  </a:cubicBezTo>
                  <a:cubicBezTo>
                    <a:pt x="4" y="4"/>
                    <a:pt x="3" y="5"/>
                    <a:pt x="3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12" name="Freeform 1439"/>
            <p:cNvSpPr>
              <a:spLocks/>
            </p:cNvSpPr>
            <p:nvPr userDrawn="1"/>
          </p:nvSpPr>
          <p:spPr bwMode="auto">
            <a:xfrm>
              <a:off x="279" y="209"/>
              <a:ext cx="2" cy="3"/>
            </a:xfrm>
            <a:custGeom>
              <a:avLst/>
              <a:gdLst>
                <a:gd name="T0" fmla="*/ 3 w 5"/>
                <a:gd name="T1" fmla="*/ 6 h 6"/>
                <a:gd name="T2" fmla="*/ 3 w 5"/>
                <a:gd name="T3" fmla="*/ 6 h 6"/>
                <a:gd name="T4" fmla="*/ 0 w 5"/>
                <a:gd name="T5" fmla="*/ 3 h 6"/>
                <a:gd name="T6" fmla="*/ 2 w 5"/>
                <a:gd name="T7" fmla="*/ 0 h 6"/>
                <a:gd name="T8" fmla="*/ 5 w 5"/>
                <a:gd name="T9" fmla="*/ 3 h 6"/>
                <a:gd name="T10" fmla="*/ 4 w 5"/>
                <a:gd name="T11" fmla="*/ 4 h 6"/>
                <a:gd name="T12" fmla="*/ 3 w 5"/>
                <a:gd name="T13" fmla="*/ 4 h 6"/>
                <a:gd name="T14" fmla="*/ 2 w 5"/>
                <a:gd name="T15" fmla="*/ 4 h 6"/>
                <a:gd name="T16" fmla="*/ 3 w 5"/>
                <a:gd name="T17" fmla="*/ 6 h 6"/>
                <a:gd name="T18" fmla="*/ 3 w 5"/>
                <a:gd name="T1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6">
                  <a:moveTo>
                    <a:pt x="3" y="6"/>
                  </a:moveTo>
                  <a:lnTo>
                    <a:pt x="3" y="6"/>
                  </a:ln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1"/>
                    <a:pt x="4" y="2"/>
                    <a:pt x="5" y="3"/>
                  </a:cubicBezTo>
                  <a:lnTo>
                    <a:pt x="4" y="4"/>
                  </a:lnTo>
                  <a:cubicBezTo>
                    <a:pt x="3" y="4"/>
                    <a:pt x="3" y="4"/>
                    <a:pt x="3" y="4"/>
                  </a:cubicBezTo>
                  <a:lnTo>
                    <a:pt x="2" y="4"/>
                  </a:lnTo>
                  <a:cubicBezTo>
                    <a:pt x="2" y="5"/>
                    <a:pt x="3" y="5"/>
                    <a:pt x="3" y="6"/>
                  </a:cubicBezTo>
                  <a:lnTo>
                    <a:pt x="3" y="6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13" name="Freeform 1440"/>
            <p:cNvSpPr>
              <a:spLocks/>
            </p:cNvSpPr>
            <p:nvPr userDrawn="1"/>
          </p:nvSpPr>
          <p:spPr bwMode="auto">
            <a:xfrm>
              <a:off x="280" y="212"/>
              <a:ext cx="2" cy="2"/>
            </a:xfrm>
            <a:custGeom>
              <a:avLst/>
              <a:gdLst>
                <a:gd name="T0" fmla="*/ 1 w 4"/>
                <a:gd name="T1" fmla="*/ 0 h 3"/>
                <a:gd name="T2" fmla="*/ 1 w 4"/>
                <a:gd name="T3" fmla="*/ 0 h 3"/>
                <a:gd name="T4" fmla="*/ 3 w 4"/>
                <a:gd name="T5" fmla="*/ 1 h 3"/>
                <a:gd name="T6" fmla="*/ 3 w 4"/>
                <a:gd name="T7" fmla="*/ 1 h 3"/>
                <a:gd name="T8" fmla="*/ 4 w 4"/>
                <a:gd name="T9" fmla="*/ 3 h 3"/>
                <a:gd name="T10" fmla="*/ 4 w 4"/>
                <a:gd name="T11" fmla="*/ 3 h 3"/>
                <a:gd name="T12" fmla="*/ 1 w 4"/>
                <a:gd name="T13" fmla="*/ 3 h 3"/>
                <a:gd name="T14" fmla="*/ 0 w 4"/>
                <a:gd name="T15" fmla="*/ 2 h 3"/>
                <a:gd name="T16" fmla="*/ 1 w 4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">
                  <a:moveTo>
                    <a:pt x="1" y="0"/>
                  </a:moveTo>
                  <a:lnTo>
                    <a:pt x="1" y="0"/>
                  </a:lnTo>
                  <a:lnTo>
                    <a:pt x="3" y="1"/>
                  </a:lnTo>
                  <a:lnTo>
                    <a:pt x="3" y="1"/>
                  </a:lnTo>
                  <a:cubicBezTo>
                    <a:pt x="3" y="2"/>
                    <a:pt x="3" y="2"/>
                    <a:pt x="4" y="3"/>
                  </a:cubicBezTo>
                  <a:lnTo>
                    <a:pt x="4" y="3"/>
                  </a:lnTo>
                  <a:cubicBezTo>
                    <a:pt x="2" y="3"/>
                    <a:pt x="2" y="3"/>
                    <a:pt x="1" y="3"/>
                  </a:cubicBezTo>
                  <a:lnTo>
                    <a:pt x="0" y="2"/>
                  </a:lnTo>
                  <a:cubicBezTo>
                    <a:pt x="0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14" name="Freeform 1441"/>
            <p:cNvSpPr>
              <a:spLocks/>
            </p:cNvSpPr>
            <p:nvPr userDrawn="1"/>
          </p:nvSpPr>
          <p:spPr bwMode="auto">
            <a:xfrm>
              <a:off x="278" y="211"/>
              <a:ext cx="3" cy="2"/>
            </a:xfrm>
            <a:custGeom>
              <a:avLst/>
              <a:gdLst>
                <a:gd name="T0" fmla="*/ 2 w 5"/>
                <a:gd name="T1" fmla="*/ 0 h 5"/>
                <a:gd name="T2" fmla="*/ 2 w 5"/>
                <a:gd name="T3" fmla="*/ 0 h 5"/>
                <a:gd name="T4" fmla="*/ 5 w 5"/>
                <a:gd name="T5" fmla="*/ 2 h 5"/>
                <a:gd name="T6" fmla="*/ 3 w 5"/>
                <a:gd name="T7" fmla="*/ 5 h 5"/>
                <a:gd name="T8" fmla="*/ 0 w 5"/>
                <a:gd name="T9" fmla="*/ 3 h 5"/>
                <a:gd name="T10" fmla="*/ 2 w 5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2" y="0"/>
                  </a:moveTo>
                  <a:lnTo>
                    <a:pt x="2" y="0"/>
                  </a:lnTo>
                  <a:cubicBezTo>
                    <a:pt x="3" y="1"/>
                    <a:pt x="4" y="1"/>
                    <a:pt x="5" y="2"/>
                  </a:cubicBezTo>
                  <a:cubicBezTo>
                    <a:pt x="4" y="3"/>
                    <a:pt x="4" y="4"/>
                    <a:pt x="3" y="5"/>
                  </a:cubicBezTo>
                  <a:cubicBezTo>
                    <a:pt x="2" y="4"/>
                    <a:pt x="1" y="4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15" name="Freeform 1442"/>
            <p:cNvSpPr>
              <a:spLocks/>
            </p:cNvSpPr>
            <p:nvPr userDrawn="1"/>
          </p:nvSpPr>
          <p:spPr bwMode="auto">
            <a:xfrm>
              <a:off x="286" y="206"/>
              <a:ext cx="1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1 w 1"/>
                <a:gd name="T5" fmla="*/ 2 h 2"/>
                <a:gd name="T6" fmla="*/ 0 w 1"/>
                <a:gd name="T7" fmla="*/ 2 h 2"/>
                <a:gd name="T8" fmla="*/ 0 w 1"/>
                <a:gd name="T9" fmla="*/ 0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16" name="Freeform 1443"/>
            <p:cNvSpPr>
              <a:spLocks/>
            </p:cNvSpPr>
            <p:nvPr userDrawn="1"/>
          </p:nvSpPr>
          <p:spPr bwMode="auto">
            <a:xfrm>
              <a:off x="286" y="205"/>
              <a:ext cx="1" cy="1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2 w 2"/>
                <a:gd name="T5" fmla="*/ 2 h 2"/>
                <a:gd name="T6" fmla="*/ 1 w 2"/>
                <a:gd name="T7" fmla="*/ 2 h 2"/>
                <a:gd name="T8" fmla="*/ 0 w 2"/>
                <a:gd name="T9" fmla="*/ 1 h 2"/>
                <a:gd name="T10" fmla="*/ 2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1" y="2"/>
                  </a:ln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17" name="Freeform 1444"/>
            <p:cNvSpPr>
              <a:spLocks/>
            </p:cNvSpPr>
            <p:nvPr userDrawn="1"/>
          </p:nvSpPr>
          <p:spPr bwMode="auto">
            <a:xfrm>
              <a:off x="286" y="204"/>
              <a:ext cx="1" cy="1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2 w 2"/>
                <a:gd name="T5" fmla="*/ 1 h 2"/>
                <a:gd name="T6" fmla="*/ 0 w 2"/>
                <a:gd name="T7" fmla="*/ 2 h 2"/>
                <a:gd name="T8" fmla="*/ 0 w 2"/>
                <a:gd name="T9" fmla="*/ 0 h 2"/>
                <a:gd name="T10" fmla="*/ 2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18" name="Freeform 1445"/>
            <p:cNvSpPr>
              <a:spLocks/>
            </p:cNvSpPr>
            <p:nvPr userDrawn="1"/>
          </p:nvSpPr>
          <p:spPr bwMode="auto">
            <a:xfrm>
              <a:off x="286" y="203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2 w 2"/>
                <a:gd name="T5" fmla="*/ 2 h 2"/>
                <a:gd name="T6" fmla="*/ 0 w 2"/>
                <a:gd name="T7" fmla="*/ 2 h 2"/>
                <a:gd name="T8" fmla="*/ 0 w 2"/>
                <a:gd name="T9" fmla="*/ 1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19" name="Freeform 1446"/>
            <p:cNvSpPr>
              <a:spLocks/>
            </p:cNvSpPr>
            <p:nvPr userDrawn="1"/>
          </p:nvSpPr>
          <p:spPr bwMode="auto">
            <a:xfrm>
              <a:off x="285" y="202"/>
              <a:ext cx="1" cy="0"/>
            </a:xfrm>
            <a:custGeom>
              <a:avLst/>
              <a:gdLst>
                <a:gd name="T0" fmla="*/ 2 w 2"/>
                <a:gd name="T1" fmla="*/ 0 h 1"/>
                <a:gd name="T2" fmla="*/ 2 w 2"/>
                <a:gd name="T3" fmla="*/ 0 h 1"/>
                <a:gd name="T4" fmla="*/ 2 w 2"/>
                <a:gd name="T5" fmla="*/ 1 h 1"/>
                <a:gd name="T6" fmla="*/ 1 w 2"/>
                <a:gd name="T7" fmla="*/ 1 h 1"/>
                <a:gd name="T8" fmla="*/ 0 w 2"/>
                <a:gd name="T9" fmla="*/ 0 h 1"/>
                <a:gd name="T10" fmla="*/ 2 w 2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2" y="0"/>
                  </a:lnTo>
                  <a:lnTo>
                    <a:pt x="2" y="1"/>
                  </a:lnTo>
                  <a:lnTo>
                    <a:pt x="1" y="1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20" name="Freeform 1447"/>
            <p:cNvSpPr>
              <a:spLocks/>
            </p:cNvSpPr>
            <p:nvPr userDrawn="1"/>
          </p:nvSpPr>
          <p:spPr bwMode="auto">
            <a:xfrm>
              <a:off x="285" y="200"/>
              <a:ext cx="1" cy="1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2 w 2"/>
                <a:gd name="T5" fmla="*/ 1 h 2"/>
                <a:gd name="T6" fmla="*/ 0 w 2"/>
                <a:gd name="T7" fmla="*/ 2 h 2"/>
                <a:gd name="T8" fmla="*/ 0 w 2"/>
                <a:gd name="T9" fmla="*/ 0 h 2"/>
                <a:gd name="T10" fmla="*/ 2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21" name="Freeform 1448"/>
            <p:cNvSpPr>
              <a:spLocks/>
            </p:cNvSpPr>
            <p:nvPr userDrawn="1"/>
          </p:nvSpPr>
          <p:spPr bwMode="auto">
            <a:xfrm>
              <a:off x="285" y="199"/>
              <a:ext cx="1" cy="1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2 w 2"/>
                <a:gd name="T5" fmla="*/ 1 h 2"/>
                <a:gd name="T6" fmla="*/ 0 w 2"/>
                <a:gd name="T7" fmla="*/ 2 h 2"/>
                <a:gd name="T8" fmla="*/ 0 w 2"/>
                <a:gd name="T9" fmla="*/ 1 h 2"/>
                <a:gd name="T10" fmla="*/ 2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22" name="Freeform 1449"/>
            <p:cNvSpPr>
              <a:spLocks/>
            </p:cNvSpPr>
            <p:nvPr userDrawn="1"/>
          </p:nvSpPr>
          <p:spPr bwMode="auto">
            <a:xfrm>
              <a:off x="281" y="201"/>
              <a:ext cx="0" cy="2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  <a:gd name="T4" fmla="*/ 1 w 2"/>
                <a:gd name="T5" fmla="*/ 3 h 3"/>
                <a:gd name="T6" fmla="*/ 0 w 2"/>
                <a:gd name="T7" fmla="*/ 2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2"/>
                    <a:pt x="1" y="3"/>
                  </a:cubicBez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23" name="Freeform 1450"/>
            <p:cNvSpPr>
              <a:spLocks/>
            </p:cNvSpPr>
            <p:nvPr userDrawn="1"/>
          </p:nvSpPr>
          <p:spPr bwMode="auto">
            <a:xfrm>
              <a:off x="279" y="203"/>
              <a:ext cx="1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1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24" name="Freeform 1451"/>
            <p:cNvSpPr>
              <a:spLocks/>
            </p:cNvSpPr>
            <p:nvPr userDrawn="1"/>
          </p:nvSpPr>
          <p:spPr bwMode="auto">
            <a:xfrm>
              <a:off x="278" y="205"/>
              <a:ext cx="0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1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0" y="0"/>
                    <a:pt x="1" y="1"/>
                    <a:pt x="1" y="3"/>
                  </a:cubicBez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25" name="Freeform 1452"/>
            <p:cNvSpPr>
              <a:spLocks/>
            </p:cNvSpPr>
            <p:nvPr userDrawn="1"/>
          </p:nvSpPr>
          <p:spPr bwMode="auto">
            <a:xfrm>
              <a:off x="277" y="207"/>
              <a:ext cx="0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0" y="1"/>
                    <a:pt x="0" y="2"/>
                    <a:pt x="1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26" name="Freeform 1453"/>
            <p:cNvSpPr>
              <a:spLocks/>
            </p:cNvSpPr>
            <p:nvPr userDrawn="1"/>
          </p:nvSpPr>
          <p:spPr bwMode="auto">
            <a:xfrm>
              <a:off x="279" y="207"/>
              <a:ext cx="1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0" y="1"/>
                    <a:pt x="1" y="2"/>
                    <a:pt x="1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27" name="Freeform 1454"/>
            <p:cNvSpPr>
              <a:spLocks/>
            </p:cNvSpPr>
            <p:nvPr userDrawn="1"/>
          </p:nvSpPr>
          <p:spPr bwMode="auto">
            <a:xfrm>
              <a:off x="282" y="206"/>
              <a:ext cx="1" cy="2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2 w 2"/>
                <a:gd name="T5" fmla="*/ 3 h 3"/>
                <a:gd name="T6" fmla="*/ 0 w 2"/>
                <a:gd name="T7" fmla="*/ 2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2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28" name="Freeform 1455"/>
            <p:cNvSpPr>
              <a:spLocks/>
            </p:cNvSpPr>
            <p:nvPr userDrawn="1"/>
          </p:nvSpPr>
          <p:spPr bwMode="auto">
            <a:xfrm>
              <a:off x="281" y="205"/>
              <a:ext cx="0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1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1" y="3"/>
                  </a:cubicBez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29" name="Freeform 1456"/>
            <p:cNvSpPr>
              <a:spLocks/>
            </p:cNvSpPr>
            <p:nvPr userDrawn="1"/>
          </p:nvSpPr>
          <p:spPr bwMode="auto">
            <a:xfrm>
              <a:off x="282" y="203"/>
              <a:ext cx="0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1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30" name="Freeform 1457"/>
            <p:cNvSpPr>
              <a:spLocks/>
            </p:cNvSpPr>
            <p:nvPr userDrawn="1"/>
          </p:nvSpPr>
          <p:spPr bwMode="auto">
            <a:xfrm>
              <a:off x="279" y="200"/>
              <a:ext cx="1" cy="1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  <a:gd name="T4" fmla="*/ 1 w 2"/>
                <a:gd name="T5" fmla="*/ 3 h 3"/>
                <a:gd name="T6" fmla="*/ 0 w 2"/>
                <a:gd name="T7" fmla="*/ 2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2"/>
                    <a:pt x="1" y="3"/>
                  </a:cubicBez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31" name="Freeform 1458"/>
            <p:cNvSpPr>
              <a:spLocks/>
            </p:cNvSpPr>
            <p:nvPr userDrawn="1"/>
          </p:nvSpPr>
          <p:spPr bwMode="auto">
            <a:xfrm>
              <a:off x="278" y="201"/>
              <a:ext cx="0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1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32" name="Freeform 1459"/>
            <p:cNvSpPr>
              <a:spLocks/>
            </p:cNvSpPr>
            <p:nvPr userDrawn="1"/>
          </p:nvSpPr>
          <p:spPr bwMode="auto">
            <a:xfrm>
              <a:off x="277" y="204"/>
              <a:ext cx="0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1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1" y="3"/>
                  </a:cubicBez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33" name="Freeform 1460"/>
            <p:cNvSpPr>
              <a:spLocks/>
            </p:cNvSpPr>
            <p:nvPr userDrawn="1"/>
          </p:nvSpPr>
          <p:spPr bwMode="auto">
            <a:xfrm>
              <a:off x="278" y="208"/>
              <a:ext cx="1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0" y="2"/>
                    <a:pt x="0" y="2"/>
                    <a:pt x="1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34" name="Freeform 1461"/>
            <p:cNvSpPr>
              <a:spLocks/>
            </p:cNvSpPr>
            <p:nvPr userDrawn="1"/>
          </p:nvSpPr>
          <p:spPr bwMode="auto">
            <a:xfrm>
              <a:off x="279" y="211"/>
              <a:ext cx="0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0" y="1"/>
                    <a:pt x="0" y="2"/>
                    <a:pt x="1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35" name="Freeform 1462"/>
            <p:cNvSpPr>
              <a:spLocks/>
            </p:cNvSpPr>
            <p:nvPr userDrawn="1"/>
          </p:nvSpPr>
          <p:spPr bwMode="auto">
            <a:xfrm>
              <a:off x="283" y="208"/>
              <a:ext cx="1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1 w 1"/>
                <a:gd name="T5" fmla="*/ 2 h 2"/>
                <a:gd name="T6" fmla="*/ 0 w 1"/>
                <a:gd name="T7" fmla="*/ 1 h 2"/>
                <a:gd name="T8" fmla="*/ 1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1" y="2"/>
                  </a:cubicBez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36" name="Freeform 1463"/>
            <p:cNvSpPr>
              <a:spLocks/>
            </p:cNvSpPr>
            <p:nvPr userDrawn="1"/>
          </p:nvSpPr>
          <p:spPr bwMode="auto">
            <a:xfrm>
              <a:off x="280" y="210"/>
              <a:ext cx="0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0" y="2"/>
                    <a:pt x="0" y="2"/>
                    <a:pt x="1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37" name="Freeform 1464"/>
            <p:cNvSpPr>
              <a:spLocks/>
            </p:cNvSpPr>
            <p:nvPr userDrawn="1"/>
          </p:nvSpPr>
          <p:spPr bwMode="auto">
            <a:xfrm>
              <a:off x="280" y="214"/>
              <a:ext cx="3" cy="0"/>
            </a:xfrm>
            <a:custGeom>
              <a:avLst/>
              <a:gdLst>
                <a:gd name="T0" fmla="*/ 0 w 6"/>
                <a:gd name="T1" fmla="*/ 1 h 1"/>
                <a:gd name="T2" fmla="*/ 0 w 6"/>
                <a:gd name="T3" fmla="*/ 1 h 1"/>
                <a:gd name="T4" fmla="*/ 5 w 6"/>
                <a:gd name="T5" fmla="*/ 0 h 1"/>
                <a:gd name="T6" fmla="*/ 6 w 6"/>
                <a:gd name="T7" fmla="*/ 1 h 1"/>
                <a:gd name="T8" fmla="*/ 0 w 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0" y="1"/>
                  </a:moveTo>
                  <a:lnTo>
                    <a:pt x="0" y="1"/>
                  </a:lnTo>
                  <a:cubicBezTo>
                    <a:pt x="2" y="1"/>
                    <a:pt x="3" y="0"/>
                    <a:pt x="5" y="0"/>
                  </a:cubicBezTo>
                  <a:cubicBezTo>
                    <a:pt x="5" y="1"/>
                    <a:pt x="5" y="1"/>
                    <a:pt x="6" y="1"/>
                  </a:cubicBezTo>
                  <a:cubicBezTo>
                    <a:pt x="4" y="1"/>
                    <a:pt x="2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38" name="Freeform 1465"/>
            <p:cNvSpPr>
              <a:spLocks/>
            </p:cNvSpPr>
            <p:nvPr userDrawn="1"/>
          </p:nvSpPr>
          <p:spPr bwMode="auto">
            <a:xfrm>
              <a:off x="281" y="209"/>
              <a:ext cx="3" cy="2"/>
            </a:xfrm>
            <a:custGeom>
              <a:avLst/>
              <a:gdLst>
                <a:gd name="T0" fmla="*/ 8 w 8"/>
                <a:gd name="T1" fmla="*/ 4 h 5"/>
                <a:gd name="T2" fmla="*/ 8 w 8"/>
                <a:gd name="T3" fmla="*/ 4 h 5"/>
                <a:gd name="T4" fmla="*/ 6 w 8"/>
                <a:gd name="T5" fmla="*/ 4 h 5"/>
                <a:gd name="T6" fmla="*/ 5 w 8"/>
                <a:gd name="T7" fmla="*/ 4 h 5"/>
                <a:gd name="T8" fmla="*/ 6 w 8"/>
                <a:gd name="T9" fmla="*/ 5 h 5"/>
                <a:gd name="T10" fmla="*/ 4 w 8"/>
                <a:gd name="T11" fmla="*/ 5 h 5"/>
                <a:gd name="T12" fmla="*/ 0 w 8"/>
                <a:gd name="T13" fmla="*/ 0 h 5"/>
                <a:gd name="T14" fmla="*/ 8 w 8"/>
                <a:gd name="T1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5">
                  <a:moveTo>
                    <a:pt x="8" y="4"/>
                  </a:moveTo>
                  <a:lnTo>
                    <a:pt x="8" y="4"/>
                  </a:lnTo>
                  <a:cubicBezTo>
                    <a:pt x="7" y="4"/>
                    <a:pt x="6" y="4"/>
                    <a:pt x="6" y="4"/>
                  </a:cubicBezTo>
                  <a:lnTo>
                    <a:pt x="5" y="4"/>
                  </a:lnTo>
                  <a:cubicBezTo>
                    <a:pt x="5" y="4"/>
                    <a:pt x="6" y="5"/>
                    <a:pt x="6" y="5"/>
                  </a:cubicBezTo>
                  <a:cubicBezTo>
                    <a:pt x="5" y="5"/>
                    <a:pt x="4" y="5"/>
                    <a:pt x="4" y="5"/>
                  </a:cubicBezTo>
                  <a:cubicBezTo>
                    <a:pt x="2" y="4"/>
                    <a:pt x="1" y="2"/>
                    <a:pt x="0" y="0"/>
                  </a:cubicBezTo>
                  <a:cubicBezTo>
                    <a:pt x="3" y="1"/>
                    <a:pt x="6" y="2"/>
                    <a:pt x="8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39" name="Freeform 1466"/>
            <p:cNvSpPr>
              <a:spLocks/>
            </p:cNvSpPr>
            <p:nvPr userDrawn="1"/>
          </p:nvSpPr>
          <p:spPr bwMode="auto">
            <a:xfrm>
              <a:off x="287" y="208"/>
              <a:ext cx="0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1 w 1"/>
                <a:gd name="T7" fmla="*/ 3 h 3"/>
                <a:gd name="T8" fmla="*/ 0 w 1"/>
                <a:gd name="T9" fmla="*/ 2 h 3"/>
                <a:gd name="T10" fmla="*/ 0 w 1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40" name="Freeform 1467"/>
            <p:cNvSpPr>
              <a:spLocks/>
            </p:cNvSpPr>
            <p:nvPr userDrawn="1"/>
          </p:nvSpPr>
          <p:spPr bwMode="auto">
            <a:xfrm>
              <a:off x="285" y="210"/>
              <a:ext cx="1" cy="1"/>
            </a:xfrm>
            <a:custGeom>
              <a:avLst/>
              <a:gdLst>
                <a:gd name="T0" fmla="*/ 0 w 3"/>
                <a:gd name="T1" fmla="*/ 0 h 4"/>
                <a:gd name="T2" fmla="*/ 0 w 3"/>
                <a:gd name="T3" fmla="*/ 0 h 4"/>
                <a:gd name="T4" fmla="*/ 2 w 3"/>
                <a:gd name="T5" fmla="*/ 1 h 4"/>
                <a:gd name="T6" fmla="*/ 3 w 3"/>
                <a:gd name="T7" fmla="*/ 4 h 4"/>
                <a:gd name="T8" fmla="*/ 1 w 3"/>
                <a:gd name="T9" fmla="*/ 3 h 4"/>
                <a:gd name="T10" fmla="*/ 0 w 3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1" y="1"/>
                    <a:pt x="2" y="1"/>
                  </a:cubicBezTo>
                  <a:cubicBezTo>
                    <a:pt x="2" y="2"/>
                    <a:pt x="2" y="3"/>
                    <a:pt x="3" y="4"/>
                  </a:cubicBezTo>
                  <a:cubicBezTo>
                    <a:pt x="2" y="4"/>
                    <a:pt x="2" y="3"/>
                    <a:pt x="1" y="3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41" name="Freeform 1468"/>
            <p:cNvSpPr>
              <a:spLocks/>
            </p:cNvSpPr>
            <p:nvPr userDrawn="1"/>
          </p:nvSpPr>
          <p:spPr bwMode="auto">
            <a:xfrm>
              <a:off x="281" y="211"/>
              <a:ext cx="4" cy="2"/>
            </a:xfrm>
            <a:custGeom>
              <a:avLst/>
              <a:gdLst>
                <a:gd name="T0" fmla="*/ 6 w 9"/>
                <a:gd name="T1" fmla="*/ 1 h 4"/>
                <a:gd name="T2" fmla="*/ 6 w 9"/>
                <a:gd name="T3" fmla="*/ 1 h 4"/>
                <a:gd name="T4" fmla="*/ 9 w 9"/>
                <a:gd name="T5" fmla="*/ 4 h 4"/>
                <a:gd name="T6" fmla="*/ 5 w 9"/>
                <a:gd name="T7" fmla="*/ 4 h 4"/>
                <a:gd name="T8" fmla="*/ 0 w 9"/>
                <a:gd name="T9" fmla="*/ 1 h 4"/>
                <a:gd name="T10" fmla="*/ 6 w 9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4">
                  <a:moveTo>
                    <a:pt x="6" y="1"/>
                  </a:moveTo>
                  <a:lnTo>
                    <a:pt x="6" y="1"/>
                  </a:lnTo>
                  <a:cubicBezTo>
                    <a:pt x="7" y="2"/>
                    <a:pt x="8" y="3"/>
                    <a:pt x="9" y="4"/>
                  </a:cubicBezTo>
                  <a:cubicBezTo>
                    <a:pt x="7" y="4"/>
                    <a:pt x="6" y="4"/>
                    <a:pt x="5" y="4"/>
                  </a:cubicBezTo>
                  <a:cubicBezTo>
                    <a:pt x="3" y="3"/>
                    <a:pt x="2" y="2"/>
                    <a:pt x="0" y="1"/>
                  </a:cubicBezTo>
                  <a:cubicBezTo>
                    <a:pt x="2" y="0"/>
                    <a:pt x="4" y="1"/>
                    <a:pt x="6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42" name="Freeform 1469"/>
            <p:cNvSpPr>
              <a:spLocks/>
            </p:cNvSpPr>
            <p:nvPr userDrawn="1"/>
          </p:nvSpPr>
          <p:spPr bwMode="auto">
            <a:xfrm>
              <a:off x="285" y="208"/>
              <a:ext cx="3" cy="5"/>
            </a:xfrm>
            <a:custGeom>
              <a:avLst/>
              <a:gdLst>
                <a:gd name="T0" fmla="*/ 4 w 5"/>
                <a:gd name="T1" fmla="*/ 5 h 11"/>
                <a:gd name="T2" fmla="*/ 4 w 5"/>
                <a:gd name="T3" fmla="*/ 5 h 11"/>
                <a:gd name="T4" fmla="*/ 4 w 5"/>
                <a:gd name="T5" fmla="*/ 6 h 11"/>
                <a:gd name="T6" fmla="*/ 5 w 5"/>
                <a:gd name="T7" fmla="*/ 11 h 11"/>
                <a:gd name="T8" fmla="*/ 2 w 5"/>
                <a:gd name="T9" fmla="*/ 8 h 11"/>
                <a:gd name="T10" fmla="*/ 0 w 5"/>
                <a:gd name="T11" fmla="*/ 0 h 11"/>
                <a:gd name="T12" fmla="*/ 4 w 5"/>
                <a:gd name="T13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1">
                  <a:moveTo>
                    <a:pt x="4" y="5"/>
                  </a:moveTo>
                  <a:lnTo>
                    <a:pt x="4" y="5"/>
                  </a:lnTo>
                  <a:lnTo>
                    <a:pt x="4" y="6"/>
                  </a:lnTo>
                  <a:cubicBezTo>
                    <a:pt x="4" y="7"/>
                    <a:pt x="4" y="9"/>
                    <a:pt x="5" y="11"/>
                  </a:cubicBezTo>
                  <a:cubicBezTo>
                    <a:pt x="4" y="10"/>
                    <a:pt x="3" y="9"/>
                    <a:pt x="2" y="8"/>
                  </a:cubicBezTo>
                  <a:cubicBezTo>
                    <a:pt x="1" y="5"/>
                    <a:pt x="0" y="3"/>
                    <a:pt x="0" y="0"/>
                  </a:cubicBezTo>
                  <a:cubicBezTo>
                    <a:pt x="2" y="1"/>
                    <a:pt x="3" y="3"/>
                    <a:pt x="4" y="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43" name="Freeform 1470"/>
            <p:cNvSpPr>
              <a:spLocks/>
            </p:cNvSpPr>
            <p:nvPr userDrawn="1"/>
          </p:nvSpPr>
          <p:spPr bwMode="auto">
            <a:xfrm>
              <a:off x="282" y="213"/>
              <a:ext cx="5" cy="1"/>
            </a:xfrm>
            <a:custGeom>
              <a:avLst/>
              <a:gdLst>
                <a:gd name="T0" fmla="*/ 0 w 11"/>
                <a:gd name="T1" fmla="*/ 1 h 3"/>
                <a:gd name="T2" fmla="*/ 0 w 11"/>
                <a:gd name="T3" fmla="*/ 1 h 3"/>
                <a:gd name="T4" fmla="*/ 11 w 11"/>
                <a:gd name="T5" fmla="*/ 3 h 3"/>
                <a:gd name="T6" fmla="*/ 10 w 11"/>
                <a:gd name="T7" fmla="*/ 3 h 3"/>
                <a:gd name="T8" fmla="*/ 3 w 11"/>
                <a:gd name="T9" fmla="*/ 3 h 3"/>
                <a:gd name="T10" fmla="*/ 0 w 11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3">
                  <a:moveTo>
                    <a:pt x="0" y="1"/>
                  </a:moveTo>
                  <a:lnTo>
                    <a:pt x="0" y="1"/>
                  </a:lnTo>
                  <a:cubicBezTo>
                    <a:pt x="3" y="0"/>
                    <a:pt x="8" y="1"/>
                    <a:pt x="11" y="3"/>
                  </a:cubicBezTo>
                  <a:lnTo>
                    <a:pt x="10" y="3"/>
                  </a:lnTo>
                  <a:cubicBezTo>
                    <a:pt x="8" y="3"/>
                    <a:pt x="5" y="3"/>
                    <a:pt x="3" y="3"/>
                  </a:cubicBezTo>
                  <a:cubicBezTo>
                    <a:pt x="2" y="3"/>
                    <a:pt x="1" y="2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44" name="Freeform 1471"/>
            <p:cNvSpPr>
              <a:spLocks/>
            </p:cNvSpPr>
            <p:nvPr userDrawn="1"/>
          </p:nvSpPr>
          <p:spPr bwMode="auto">
            <a:xfrm>
              <a:off x="283" y="211"/>
              <a:ext cx="5" cy="3"/>
            </a:xfrm>
            <a:custGeom>
              <a:avLst/>
              <a:gdLst>
                <a:gd name="T0" fmla="*/ 0 w 10"/>
                <a:gd name="T1" fmla="*/ 0 h 7"/>
                <a:gd name="T2" fmla="*/ 0 w 10"/>
                <a:gd name="T3" fmla="*/ 0 h 7"/>
                <a:gd name="T4" fmla="*/ 10 w 10"/>
                <a:gd name="T5" fmla="*/ 7 h 7"/>
                <a:gd name="T6" fmla="*/ 0 w 10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7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8" y="3"/>
                    <a:pt x="10" y="7"/>
                  </a:cubicBezTo>
                  <a:cubicBezTo>
                    <a:pt x="6" y="6"/>
                    <a:pt x="2" y="3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45" name="Freeform 1472"/>
            <p:cNvSpPr>
              <a:spLocks/>
            </p:cNvSpPr>
            <p:nvPr userDrawn="1"/>
          </p:nvSpPr>
          <p:spPr bwMode="auto">
            <a:xfrm>
              <a:off x="287" y="198"/>
              <a:ext cx="3" cy="11"/>
            </a:xfrm>
            <a:custGeom>
              <a:avLst/>
              <a:gdLst>
                <a:gd name="T0" fmla="*/ 2 w 5"/>
                <a:gd name="T1" fmla="*/ 20 h 24"/>
                <a:gd name="T2" fmla="*/ 2 w 5"/>
                <a:gd name="T3" fmla="*/ 20 h 24"/>
                <a:gd name="T4" fmla="*/ 1 w 5"/>
                <a:gd name="T5" fmla="*/ 24 h 24"/>
                <a:gd name="T6" fmla="*/ 0 w 5"/>
                <a:gd name="T7" fmla="*/ 0 h 24"/>
                <a:gd name="T8" fmla="*/ 2 w 5"/>
                <a:gd name="T9" fmla="*/ 1 h 24"/>
                <a:gd name="T10" fmla="*/ 5 w 5"/>
                <a:gd name="T11" fmla="*/ 0 h 24"/>
                <a:gd name="T12" fmla="*/ 4 w 5"/>
                <a:gd name="T13" fmla="*/ 24 h 24"/>
                <a:gd name="T14" fmla="*/ 2 w 5"/>
                <a:gd name="T15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24">
                  <a:moveTo>
                    <a:pt x="2" y="20"/>
                  </a:moveTo>
                  <a:lnTo>
                    <a:pt x="2" y="20"/>
                  </a:lnTo>
                  <a:cubicBezTo>
                    <a:pt x="2" y="21"/>
                    <a:pt x="1" y="22"/>
                    <a:pt x="1" y="24"/>
                  </a:cubicBezTo>
                  <a:lnTo>
                    <a:pt x="0" y="0"/>
                  </a:lnTo>
                  <a:cubicBezTo>
                    <a:pt x="0" y="1"/>
                    <a:pt x="1" y="1"/>
                    <a:pt x="2" y="1"/>
                  </a:cubicBezTo>
                  <a:cubicBezTo>
                    <a:pt x="4" y="1"/>
                    <a:pt x="4" y="1"/>
                    <a:pt x="5" y="0"/>
                  </a:cubicBezTo>
                  <a:lnTo>
                    <a:pt x="4" y="24"/>
                  </a:lnTo>
                  <a:cubicBezTo>
                    <a:pt x="4" y="22"/>
                    <a:pt x="3" y="21"/>
                    <a:pt x="2" y="2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46" name="Freeform 1473"/>
            <p:cNvSpPr>
              <a:spLocks/>
            </p:cNvSpPr>
            <p:nvPr userDrawn="1"/>
          </p:nvSpPr>
          <p:spPr bwMode="auto">
            <a:xfrm>
              <a:off x="288" y="208"/>
              <a:ext cx="1" cy="6"/>
            </a:xfrm>
            <a:custGeom>
              <a:avLst/>
              <a:gdLst>
                <a:gd name="T0" fmla="*/ 3 w 3"/>
                <a:gd name="T1" fmla="*/ 7 h 13"/>
                <a:gd name="T2" fmla="*/ 3 w 3"/>
                <a:gd name="T3" fmla="*/ 7 h 13"/>
                <a:gd name="T4" fmla="*/ 1 w 3"/>
                <a:gd name="T5" fmla="*/ 13 h 13"/>
                <a:gd name="T6" fmla="*/ 0 w 3"/>
                <a:gd name="T7" fmla="*/ 7 h 13"/>
                <a:gd name="T8" fmla="*/ 1 w 3"/>
                <a:gd name="T9" fmla="*/ 0 h 13"/>
                <a:gd name="T10" fmla="*/ 3 w 3"/>
                <a:gd name="T11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13">
                  <a:moveTo>
                    <a:pt x="3" y="7"/>
                  </a:moveTo>
                  <a:lnTo>
                    <a:pt x="3" y="7"/>
                  </a:lnTo>
                  <a:cubicBezTo>
                    <a:pt x="3" y="9"/>
                    <a:pt x="3" y="11"/>
                    <a:pt x="1" y="13"/>
                  </a:cubicBezTo>
                  <a:cubicBezTo>
                    <a:pt x="0" y="11"/>
                    <a:pt x="0" y="9"/>
                    <a:pt x="0" y="7"/>
                  </a:cubicBezTo>
                  <a:cubicBezTo>
                    <a:pt x="0" y="4"/>
                    <a:pt x="0" y="2"/>
                    <a:pt x="1" y="0"/>
                  </a:cubicBezTo>
                  <a:cubicBezTo>
                    <a:pt x="3" y="2"/>
                    <a:pt x="3" y="4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47" name="Freeform 1474"/>
            <p:cNvSpPr>
              <a:spLocks/>
            </p:cNvSpPr>
            <p:nvPr userDrawn="1"/>
          </p:nvSpPr>
          <p:spPr bwMode="auto">
            <a:xfrm>
              <a:off x="285" y="186"/>
              <a:ext cx="6" cy="6"/>
            </a:xfrm>
            <a:custGeom>
              <a:avLst/>
              <a:gdLst>
                <a:gd name="T0" fmla="*/ 8 w 13"/>
                <a:gd name="T1" fmla="*/ 2 h 12"/>
                <a:gd name="T2" fmla="*/ 8 w 13"/>
                <a:gd name="T3" fmla="*/ 2 h 12"/>
                <a:gd name="T4" fmla="*/ 7 w 13"/>
                <a:gd name="T5" fmla="*/ 4 h 12"/>
                <a:gd name="T6" fmla="*/ 13 w 13"/>
                <a:gd name="T7" fmla="*/ 3 h 12"/>
                <a:gd name="T8" fmla="*/ 13 w 13"/>
                <a:gd name="T9" fmla="*/ 9 h 12"/>
                <a:gd name="T10" fmla="*/ 8 w 13"/>
                <a:gd name="T11" fmla="*/ 7 h 12"/>
                <a:gd name="T12" fmla="*/ 9 w 13"/>
                <a:gd name="T13" fmla="*/ 12 h 12"/>
                <a:gd name="T14" fmla="*/ 3 w 13"/>
                <a:gd name="T15" fmla="*/ 12 h 12"/>
                <a:gd name="T16" fmla="*/ 5 w 13"/>
                <a:gd name="T17" fmla="*/ 8 h 12"/>
                <a:gd name="T18" fmla="*/ 0 w 13"/>
                <a:gd name="T19" fmla="*/ 9 h 12"/>
                <a:gd name="T20" fmla="*/ 0 w 13"/>
                <a:gd name="T21" fmla="*/ 3 h 12"/>
                <a:gd name="T22" fmla="*/ 4 w 13"/>
                <a:gd name="T23" fmla="*/ 5 h 12"/>
                <a:gd name="T24" fmla="*/ 3 w 13"/>
                <a:gd name="T25" fmla="*/ 0 h 12"/>
                <a:gd name="T26" fmla="*/ 9 w 13"/>
                <a:gd name="T27" fmla="*/ 0 h 12"/>
                <a:gd name="T28" fmla="*/ 8 w 13"/>
                <a:gd name="T2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" h="12">
                  <a:moveTo>
                    <a:pt x="8" y="2"/>
                  </a:moveTo>
                  <a:lnTo>
                    <a:pt x="8" y="2"/>
                  </a:lnTo>
                  <a:cubicBezTo>
                    <a:pt x="8" y="3"/>
                    <a:pt x="7" y="4"/>
                    <a:pt x="7" y="4"/>
                  </a:cubicBezTo>
                  <a:cubicBezTo>
                    <a:pt x="8" y="7"/>
                    <a:pt x="12" y="4"/>
                    <a:pt x="13" y="3"/>
                  </a:cubicBezTo>
                  <a:lnTo>
                    <a:pt x="13" y="9"/>
                  </a:lnTo>
                  <a:cubicBezTo>
                    <a:pt x="12" y="9"/>
                    <a:pt x="10" y="7"/>
                    <a:pt x="8" y="7"/>
                  </a:cubicBezTo>
                  <a:cubicBezTo>
                    <a:pt x="6" y="8"/>
                    <a:pt x="9" y="12"/>
                    <a:pt x="9" y="12"/>
                  </a:cubicBezTo>
                  <a:lnTo>
                    <a:pt x="3" y="12"/>
                  </a:lnTo>
                  <a:cubicBezTo>
                    <a:pt x="4" y="12"/>
                    <a:pt x="6" y="10"/>
                    <a:pt x="5" y="8"/>
                  </a:cubicBezTo>
                  <a:cubicBezTo>
                    <a:pt x="5" y="6"/>
                    <a:pt x="1" y="9"/>
                    <a:pt x="0" y="9"/>
                  </a:cubicBezTo>
                  <a:lnTo>
                    <a:pt x="0" y="3"/>
                  </a:lnTo>
                  <a:cubicBezTo>
                    <a:pt x="1" y="4"/>
                    <a:pt x="3" y="6"/>
                    <a:pt x="4" y="5"/>
                  </a:cubicBezTo>
                  <a:cubicBezTo>
                    <a:pt x="7" y="5"/>
                    <a:pt x="4" y="1"/>
                    <a:pt x="3" y="0"/>
                  </a:cubicBezTo>
                  <a:lnTo>
                    <a:pt x="9" y="0"/>
                  </a:lnTo>
                  <a:cubicBezTo>
                    <a:pt x="9" y="1"/>
                    <a:pt x="8" y="2"/>
                    <a:pt x="8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48" name="Freeform 1475"/>
            <p:cNvSpPr>
              <a:spLocks/>
            </p:cNvSpPr>
            <p:nvPr userDrawn="1"/>
          </p:nvSpPr>
          <p:spPr bwMode="auto">
            <a:xfrm>
              <a:off x="286" y="193"/>
              <a:ext cx="4" cy="4"/>
            </a:xfrm>
            <a:custGeom>
              <a:avLst/>
              <a:gdLst>
                <a:gd name="T0" fmla="*/ 4 w 9"/>
                <a:gd name="T1" fmla="*/ 0 h 9"/>
                <a:gd name="T2" fmla="*/ 4 w 9"/>
                <a:gd name="T3" fmla="*/ 0 h 9"/>
                <a:gd name="T4" fmla="*/ 9 w 9"/>
                <a:gd name="T5" fmla="*/ 5 h 9"/>
                <a:gd name="T6" fmla="*/ 4 w 9"/>
                <a:gd name="T7" fmla="*/ 9 h 9"/>
                <a:gd name="T8" fmla="*/ 0 w 9"/>
                <a:gd name="T9" fmla="*/ 5 h 9"/>
                <a:gd name="T10" fmla="*/ 4 w 9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9">
                  <a:moveTo>
                    <a:pt x="4" y="0"/>
                  </a:moveTo>
                  <a:lnTo>
                    <a:pt x="4" y="0"/>
                  </a:lnTo>
                  <a:cubicBezTo>
                    <a:pt x="7" y="0"/>
                    <a:pt x="9" y="2"/>
                    <a:pt x="9" y="5"/>
                  </a:cubicBezTo>
                  <a:cubicBezTo>
                    <a:pt x="9" y="7"/>
                    <a:pt x="7" y="9"/>
                    <a:pt x="4" y="9"/>
                  </a:cubicBezTo>
                  <a:cubicBezTo>
                    <a:pt x="2" y="9"/>
                    <a:pt x="0" y="7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49" name="Freeform 1476"/>
            <p:cNvSpPr>
              <a:spLocks/>
            </p:cNvSpPr>
            <p:nvPr userDrawn="1"/>
          </p:nvSpPr>
          <p:spPr bwMode="auto">
            <a:xfrm>
              <a:off x="297" y="216"/>
              <a:ext cx="0" cy="1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1 w 1"/>
                <a:gd name="T5" fmla="*/ 1 h 1"/>
                <a:gd name="T6" fmla="*/ 0 w 1"/>
                <a:gd name="T7" fmla="*/ 1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1" y="0"/>
                  </a:lnTo>
                  <a:lnTo>
                    <a:pt x="1" y="1"/>
                  </a:lnTo>
                  <a:cubicBezTo>
                    <a:pt x="1" y="1"/>
                    <a:pt x="1" y="1"/>
                    <a:pt x="0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50" name="Freeform 1477"/>
            <p:cNvSpPr>
              <a:spLocks/>
            </p:cNvSpPr>
            <p:nvPr userDrawn="1"/>
          </p:nvSpPr>
          <p:spPr bwMode="auto">
            <a:xfrm>
              <a:off x="289" y="215"/>
              <a:ext cx="1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51" name="Freeform 1478"/>
            <p:cNvSpPr>
              <a:spLocks/>
            </p:cNvSpPr>
            <p:nvPr userDrawn="1"/>
          </p:nvSpPr>
          <p:spPr bwMode="auto">
            <a:xfrm>
              <a:off x="289" y="216"/>
              <a:ext cx="1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52" name="Freeform 1479"/>
            <p:cNvSpPr>
              <a:spLocks/>
            </p:cNvSpPr>
            <p:nvPr userDrawn="1"/>
          </p:nvSpPr>
          <p:spPr bwMode="auto">
            <a:xfrm>
              <a:off x="291" y="215"/>
              <a:ext cx="0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53" name="Freeform 1480"/>
            <p:cNvSpPr>
              <a:spLocks/>
            </p:cNvSpPr>
            <p:nvPr userDrawn="1"/>
          </p:nvSpPr>
          <p:spPr bwMode="auto">
            <a:xfrm>
              <a:off x="291" y="216"/>
              <a:ext cx="0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54" name="Freeform 1481"/>
            <p:cNvSpPr>
              <a:spLocks/>
            </p:cNvSpPr>
            <p:nvPr userDrawn="1"/>
          </p:nvSpPr>
          <p:spPr bwMode="auto">
            <a:xfrm>
              <a:off x="293" y="215"/>
              <a:ext cx="0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55" name="Freeform 1482"/>
            <p:cNvSpPr>
              <a:spLocks/>
            </p:cNvSpPr>
            <p:nvPr userDrawn="1"/>
          </p:nvSpPr>
          <p:spPr bwMode="auto">
            <a:xfrm>
              <a:off x="293" y="216"/>
              <a:ext cx="0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56" name="Rectangle 1483"/>
            <p:cNvSpPr>
              <a:spLocks noChangeArrowheads="1"/>
            </p:cNvSpPr>
            <p:nvPr userDrawn="1"/>
          </p:nvSpPr>
          <p:spPr bwMode="auto">
            <a:xfrm>
              <a:off x="294" y="215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57" name="Freeform 1484"/>
            <p:cNvSpPr>
              <a:spLocks/>
            </p:cNvSpPr>
            <p:nvPr userDrawn="1"/>
          </p:nvSpPr>
          <p:spPr bwMode="auto">
            <a:xfrm>
              <a:off x="294" y="216"/>
              <a:ext cx="0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cubicBezTo>
                    <a:pt x="0" y="1"/>
                    <a:pt x="0" y="0"/>
                    <a:pt x="0" y="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58" name="Freeform 1485"/>
            <p:cNvSpPr>
              <a:spLocks/>
            </p:cNvSpPr>
            <p:nvPr userDrawn="1"/>
          </p:nvSpPr>
          <p:spPr bwMode="auto">
            <a:xfrm>
              <a:off x="296" y="215"/>
              <a:ext cx="0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1" y="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59" name="Freeform 1486"/>
            <p:cNvSpPr>
              <a:spLocks/>
            </p:cNvSpPr>
            <p:nvPr userDrawn="1"/>
          </p:nvSpPr>
          <p:spPr bwMode="auto">
            <a:xfrm>
              <a:off x="295" y="216"/>
              <a:ext cx="1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0" y="1"/>
                    <a:pt x="0" y="1"/>
                  </a:cubicBez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60" name="Freeform 1487"/>
            <p:cNvSpPr>
              <a:spLocks/>
            </p:cNvSpPr>
            <p:nvPr userDrawn="1"/>
          </p:nvSpPr>
          <p:spPr bwMode="auto">
            <a:xfrm>
              <a:off x="290" y="216"/>
              <a:ext cx="1" cy="1"/>
            </a:xfrm>
            <a:custGeom>
              <a:avLst/>
              <a:gdLst>
                <a:gd name="T0" fmla="*/ 2 w 3"/>
                <a:gd name="T1" fmla="*/ 0 h 2"/>
                <a:gd name="T2" fmla="*/ 2 w 3"/>
                <a:gd name="T3" fmla="*/ 0 h 2"/>
                <a:gd name="T4" fmla="*/ 3 w 3"/>
                <a:gd name="T5" fmla="*/ 1 h 2"/>
                <a:gd name="T6" fmla="*/ 2 w 3"/>
                <a:gd name="T7" fmla="*/ 2 h 2"/>
                <a:gd name="T8" fmla="*/ 0 w 3"/>
                <a:gd name="T9" fmla="*/ 1 h 2"/>
                <a:gd name="T10" fmla="*/ 2 w 3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lnTo>
                    <a:pt x="2" y="0"/>
                  </a:lnTo>
                  <a:cubicBezTo>
                    <a:pt x="2" y="0"/>
                    <a:pt x="3" y="0"/>
                    <a:pt x="3" y="1"/>
                  </a:cubicBezTo>
                  <a:cubicBezTo>
                    <a:pt x="3" y="1"/>
                    <a:pt x="2" y="2"/>
                    <a:pt x="2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61" name="Freeform 1488"/>
            <p:cNvSpPr>
              <a:spLocks/>
            </p:cNvSpPr>
            <p:nvPr userDrawn="1"/>
          </p:nvSpPr>
          <p:spPr bwMode="auto">
            <a:xfrm>
              <a:off x="291" y="216"/>
              <a:ext cx="2" cy="1"/>
            </a:xfrm>
            <a:custGeom>
              <a:avLst/>
              <a:gdLst>
                <a:gd name="T0" fmla="*/ 1 w 3"/>
                <a:gd name="T1" fmla="*/ 0 h 2"/>
                <a:gd name="T2" fmla="*/ 1 w 3"/>
                <a:gd name="T3" fmla="*/ 0 h 2"/>
                <a:gd name="T4" fmla="*/ 3 w 3"/>
                <a:gd name="T5" fmla="*/ 1 h 2"/>
                <a:gd name="T6" fmla="*/ 1 w 3"/>
                <a:gd name="T7" fmla="*/ 2 h 2"/>
                <a:gd name="T8" fmla="*/ 0 w 3"/>
                <a:gd name="T9" fmla="*/ 1 h 2"/>
                <a:gd name="T10" fmla="*/ 1 w 3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lnTo>
                    <a:pt x="1" y="0"/>
                  </a:lnTo>
                  <a:cubicBezTo>
                    <a:pt x="2" y="0"/>
                    <a:pt x="3" y="0"/>
                    <a:pt x="3" y="1"/>
                  </a:cubicBezTo>
                  <a:cubicBezTo>
                    <a:pt x="3" y="1"/>
                    <a:pt x="2" y="2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62" name="Freeform 1489"/>
            <p:cNvSpPr>
              <a:spLocks/>
            </p:cNvSpPr>
            <p:nvPr userDrawn="1"/>
          </p:nvSpPr>
          <p:spPr bwMode="auto">
            <a:xfrm>
              <a:off x="293" y="216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2 w 2"/>
                <a:gd name="T5" fmla="*/ 0 h 2"/>
                <a:gd name="T6" fmla="*/ 1 w 2"/>
                <a:gd name="T7" fmla="*/ 2 h 2"/>
                <a:gd name="T8" fmla="*/ 0 w 2"/>
                <a:gd name="T9" fmla="*/ 1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1" y="1"/>
                    <a:pt x="1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63" name="Freeform 1490"/>
            <p:cNvSpPr>
              <a:spLocks/>
            </p:cNvSpPr>
            <p:nvPr userDrawn="1"/>
          </p:nvSpPr>
          <p:spPr bwMode="auto">
            <a:xfrm>
              <a:off x="294" y="216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2 w 2"/>
                <a:gd name="T5" fmla="*/ 0 h 2"/>
                <a:gd name="T6" fmla="*/ 1 w 2"/>
                <a:gd name="T7" fmla="*/ 2 h 2"/>
                <a:gd name="T8" fmla="*/ 0 w 2"/>
                <a:gd name="T9" fmla="*/ 1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64" name="Freeform 1491"/>
            <p:cNvSpPr>
              <a:spLocks/>
            </p:cNvSpPr>
            <p:nvPr userDrawn="1"/>
          </p:nvSpPr>
          <p:spPr bwMode="auto">
            <a:xfrm>
              <a:off x="296" y="216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2 w 2"/>
                <a:gd name="T5" fmla="*/ 1 h 2"/>
                <a:gd name="T6" fmla="*/ 1 w 2"/>
                <a:gd name="T7" fmla="*/ 2 h 2"/>
                <a:gd name="T8" fmla="*/ 0 w 2"/>
                <a:gd name="T9" fmla="*/ 1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cubicBezTo>
                    <a:pt x="2" y="0"/>
                    <a:pt x="2" y="0"/>
                    <a:pt x="2" y="1"/>
                  </a:cubicBezTo>
                  <a:cubicBezTo>
                    <a:pt x="2" y="1"/>
                    <a:pt x="2" y="1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65" name="Freeform 1492"/>
            <p:cNvSpPr>
              <a:spLocks/>
            </p:cNvSpPr>
            <p:nvPr userDrawn="1"/>
          </p:nvSpPr>
          <p:spPr bwMode="auto">
            <a:xfrm>
              <a:off x="280" y="216"/>
              <a:ext cx="0" cy="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1 w 1"/>
                <a:gd name="T5" fmla="*/ 1 h 1"/>
                <a:gd name="T6" fmla="*/ 0 w 1"/>
                <a:gd name="T7" fmla="*/ 1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66" name="Freeform 1493"/>
            <p:cNvSpPr>
              <a:spLocks/>
            </p:cNvSpPr>
            <p:nvPr userDrawn="1"/>
          </p:nvSpPr>
          <p:spPr bwMode="auto">
            <a:xfrm>
              <a:off x="287" y="215"/>
              <a:ext cx="1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67" name="Freeform 1494"/>
            <p:cNvSpPr>
              <a:spLocks/>
            </p:cNvSpPr>
            <p:nvPr userDrawn="1"/>
          </p:nvSpPr>
          <p:spPr bwMode="auto">
            <a:xfrm>
              <a:off x="287" y="216"/>
              <a:ext cx="1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68" name="Freeform 1495"/>
            <p:cNvSpPr>
              <a:spLocks/>
            </p:cNvSpPr>
            <p:nvPr userDrawn="1"/>
          </p:nvSpPr>
          <p:spPr bwMode="auto">
            <a:xfrm>
              <a:off x="285" y="215"/>
              <a:ext cx="1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69" name="Freeform 1496"/>
            <p:cNvSpPr>
              <a:spLocks/>
            </p:cNvSpPr>
            <p:nvPr userDrawn="1"/>
          </p:nvSpPr>
          <p:spPr bwMode="auto">
            <a:xfrm>
              <a:off x="285" y="216"/>
              <a:ext cx="1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70" name="Freeform 1497"/>
            <p:cNvSpPr>
              <a:spLocks/>
            </p:cNvSpPr>
            <p:nvPr userDrawn="1"/>
          </p:nvSpPr>
          <p:spPr bwMode="auto">
            <a:xfrm>
              <a:off x="284" y="215"/>
              <a:ext cx="0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71" name="Freeform 1498"/>
            <p:cNvSpPr>
              <a:spLocks/>
            </p:cNvSpPr>
            <p:nvPr userDrawn="1"/>
          </p:nvSpPr>
          <p:spPr bwMode="auto">
            <a:xfrm>
              <a:off x="284" y="216"/>
              <a:ext cx="0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72" name="Rectangle 1499"/>
            <p:cNvSpPr>
              <a:spLocks noChangeArrowheads="1"/>
            </p:cNvSpPr>
            <p:nvPr userDrawn="1"/>
          </p:nvSpPr>
          <p:spPr bwMode="auto">
            <a:xfrm>
              <a:off x="282" y="215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73" name="Freeform 1500"/>
            <p:cNvSpPr>
              <a:spLocks/>
            </p:cNvSpPr>
            <p:nvPr userDrawn="1"/>
          </p:nvSpPr>
          <p:spPr bwMode="auto">
            <a:xfrm>
              <a:off x="282" y="216"/>
              <a:ext cx="1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1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74" name="Freeform 1501"/>
            <p:cNvSpPr>
              <a:spLocks/>
            </p:cNvSpPr>
            <p:nvPr userDrawn="1"/>
          </p:nvSpPr>
          <p:spPr bwMode="auto">
            <a:xfrm>
              <a:off x="281" y="215"/>
              <a:ext cx="0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75" name="Freeform 1502"/>
            <p:cNvSpPr>
              <a:spLocks/>
            </p:cNvSpPr>
            <p:nvPr userDrawn="1"/>
          </p:nvSpPr>
          <p:spPr bwMode="auto">
            <a:xfrm>
              <a:off x="281" y="216"/>
              <a:ext cx="0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cubicBezTo>
                    <a:pt x="0" y="1"/>
                    <a:pt x="0" y="1"/>
                    <a:pt x="1" y="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76" name="Freeform 1503"/>
            <p:cNvSpPr>
              <a:spLocks/>
            </p:cNvSpPr>
            <p:nvPr userDrawn="1"/>
          </p:nvSpPr>
          <p:spPr bwMode="auto">
            <a:xfrm>
              <a:off x="286" y="216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2 w 2"/>
                <a:gd name="T5" fmla="*/ 1 h 2"/>
                <a:gd name="T6" fmla="*/ 1 w 2"/>
                <a:gd name="T7" fmla="*/ 2 h 2"/>
                <a:gd name="T8" fmla="*/ 0 w 2"/>
                <a:gd name="T9" fmla="*/ 1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cubicBezTo>
                    <a:pt x="2" y="0"/>
                    <a:pt x="2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77" name="Freeform 1504"/>
            <p:cNvSpPr>
              <a:spLocks/>
            </p:cNvSpPr>
            <p:nvPr userDrawn="1"/>
          </p:nvSpPr>
          <p:spPr bwMode="auto">
            <a:xfrm>
              <a:off x="284" y="216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2 w 2"/>
                <a:gd name="T5" fmla="*/ 1 h 2"/>
                <a:gd name="T6" fmla="*/ 1 w 2"/>
                <a:gd name="T7" fmla="*/ 2 h 2"/>
                <a:gd name="T8" fmla="*/ 0 w 2"/>
                <a:gd name="T9" fmla="*/ 1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cubicBezTo>
                    <a:pt x="2" y="0"/>
                    <a:pt x="2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78" name="Freeform 1505"/>
            <p:cNvSpPr>
              <a:spLocks/>
            </p:cNvSpPr>
            <p:nvPr userDrawn="1"/>
          </p:nvSpPr>
          <p:spPr bwMode="auto">
            <a:xfrm>
              <a:off x="283" y="216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2 w 2"/>
                <a:gd name="T5" fmla="*/ 1 h 2"/>
                <a:gd name="T6" fmla="*/ 1 w 2"/>
                <a:gd name="T7" fmla="*/ 2 h 2"/>
                <a:gd name="T8" fmla="*/ 0 w 2"/>
                <a:gd name="T9" fmla="*/ 0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2" y="0"/>
                    <a:pt x="2" y="1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79" name="Freeform 1506"/>
            <p:cNvSpPr>
              <a:spLocks/>
            </p:cNvSpPr>
            <p:nvPr userDrawn="1"/>
          </p:nvSpPr>
          <p:spPr bwMode="auto">
            <a:xfrm>
              <a:off x="281" y="216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2 w 2"/>
                <a:gd name="T5" fmla="*/ 1 h 2"/>
                <a:gd name="T6" fmla="*/ 1 w 2"/>
                <a:gd name="T7" fmla="*/ 2 h 2"/>
                <a:gd name="T8" fmla="*/ 0 w 2"/>
                <a:gd name="T9" fmla="*/ 0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2" y="0"/>
                    <a:pt x="2" y="1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80" name="Freeform 1507"/>
            <p:cNvSpPr>
              <a:spLocks/>
            </p:cNvSpPr>
            <p:nvPr userDrawn="1"/>
          </p:nvSpPr>
          <p:spPr bwMode="auto">
            <a:xfrm>
              <a:off x="280" y="216"/>
              <a:ext cx="1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1 w 1"/>
                <a:gd name="T5" fmla="*/ 1 h 2"/>
                <a:gd name="T6" fmla="*/ 1 w 1"/>
                <a:gd name="T7" fmla="*/ 2 h 2"/>
                <a:gd name="T8" fmla="*/ 0 w 1"/>
                <a:gd name="T9" fmla="*/ 1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81" name="Freeform 1508"/>
            <p:cNvSpPr>
              <a:spLocks/>
            </p:cNvSpPr>
            <p:nvPr userDrawn="1"/>
          </p:nvSpPr>
          <p:spPr bwMode="auto">
            <a:xfrm>
              <a:off x="288" y="216"/>
              <a:ext cx="1" cy="1"/>
            </a:xfrm>
            <a:custGeom>
              <a:avLst/>
              <a:gdLst>
                <a:gd name="T0" fmla="*/ 3 w 3"/>
                <a:gd name="T1" fmla="*/ 1 h 2"/>
                <a:gd name="T2" fmla="*/ 3 w 3"/>
                <a:gd name="T3" fmla="*/ 1 h 2"/>
                <a:gd name="T4" fmla="*/ 1 w 3"/>
                <a:gd name="T5" fmla="*/ 2 h 2"/>
                <a:gd name="T6" fmla="*/ 0 w 3"/>
                <a:gd name="T7" fmla="*/ 1 h 2"/>
                <a:gd name="T8" fmla="*/ 1 w 3"/>
                <a:gd name="T9" fmla="*/ 0 h 2"/>
                <a:gd name="T10" fmla="*/ 3 w 3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3" y="1"/>
                  </a:moveTo>
                  <a:lnTo>
                    <a:pt x="3" y="1"/>
                  </a:lnTo>
                  <a:cubicBezTo>
                    <a:pt x="3" y="1"/>
                    <a:pt x="2" y="2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82" name="Freeform 1509"/>
            <p:cNvSpPr>
              <a:spLocks/>
            </p:cNvSpPr>
            <p:nvPr userDrawn="1"/>
          </p:nvSpPr>
          <p:spPr bwMode="auto">
            <a:xfrm>
              <a:off x="280" y="215"/>
              <a:ext cx="17" cy="0"/>
            </a:xfrm>
            <a:custGeom>
              <a:avLst/>
              <a:gdLst>
                <a:gd name="T0" fmla="*/ 19 w 39"/>
                <a:gd name="T1" fmla="*/ 2 h 2"/>
                <a:gd name="T2" fmla="*/ 19 w 39"/>
                <a:gd name="T3" fmla="*/ 2 h 2"/>
                <a:gd name="T4" fmla="*/ 0 w 39"/>
                <a:gd name="T5" fmla="*/ 2 h 2"/>
                <a:gd name="T6" fmla="*/ 0 w 39"/>
                <a:gd name="T7" fmla="*/ 1 h 2"/>
                <a:gd name="T8" fmla="*/ 19 w 39"/>
                <a:gd name="T9" fmla="*/ 1 h 2"/>
                <a:gd name="T10" fmla="*/ 39 w 39"/>
                <a:gd name="T11" fmla="*/ 1 h 2"/>
                <a:gd name="T12" fmla="*/ 39 w 39"/>
                <a:gd name="T13" fmla="*/ 2 h 2"/>
                <a:gd name="T14" fmla="*/ 19 w 39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2">
                  <a:moveTo>
                    <a:pt x="19" y="2"/>
                  </a:moveTo>
                  <a:lnTo>
                    <a:pt x="19" y="2"/>
                  </a:lnTo>
                  <a:cubicBezTo>
                    <a:pt x="11" y="2"/>
                    <a:pt x="3" y="1"/>
                    <a:pt x="0" y="2"/>
                  </a:cubicBezTo>
                  <a:lnTo>
                    <a:pt x="0" y="1"/>
                  </a:lnTo>
                  <a:cubicBezTo>
                    <a:pt x="3" y="0"/>
                    <a:pt x="11" y="1"/>
                    <a:pt x="19" y="1"/>
                  </a:cubicBezTo>
                  <a:cubicBezTo>
                    <a:pt x="28" y="1"/>
                    <a:pt x="35" y="0"/>
                    <a:pt x="39" y="1"/>
                  </a:cubicBezTo>
                  <a:lnTo>
                    <a:pt x="39" y="2"/>
                  </a:lnTo>
                  <a:cubicBezTo>
                    <a:pt x="35" y="1"/>
                    <a:pt x="28" y="2"/>
                    <a:pt x="19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83" name="Freeform 1510"/>
            <p:cNvSpPr>
              <a:spLocks/>
            </p:cNvSpPr>
            <p:nvPr userDrawn="1"/>
          </p:nvSpPr>
          <p:spPr bwMode="auto">
            <a:xfrm>
              <a:off x="280" y="217"/>
              <a:ext cx="17" cy="1"/>
            </a:xfrm>
            <a:custGeom>
              <a:avLst/>
              <a:gdLst>
                <a:gd name="T0" fmla="*/ 19 w 39"/>
                <a:gd name="T1" fmla="*/ 2 h 2"/>
                <a:gd name="T2" fmla="*/ 19 w 39"/>
                <a:gd name="T3" fmla="*/ 2 h 2"/>
                <a:gd name="T4" fmla="*/ 0 w 39"/>
                <a:gd name="T5" fmla="*/ 2 h 2"/>
                <a:gd name="T6" fmla="*/ 0 w 39"/>
                <a:gd name="T7" fmla="*/ 1 h 2"/>
                <a:gd name="T8" fmla="*/ 19 w 39"/>
                <a:gd name="T9" fmla="*/ 1 h 2"/>
                <a:gd name="T10" fmla="*/ 39 w 39"/>
                <a:gd name="T11" fmla="*/ 1 h 2"/>
                <a:gd name="T12" fmla="*/ 39 w 39"/>
                <a:gd name="T13" fmla="*/ 2 h 2"/>
                <a:gd name="T14" fmla="*/ 19 w 39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2">
                  <a:moveTo>
                    <a:pt x="19" y="2"/>
                  </a:moveTo>
                  <a:lnTo>
                    <a:pt x="19" y="2"/>
                  </a:lnTo>
                  <a:cubicBezTo>
                    <a:pt x="11" y="2"/>
                    <a:pt x="3" y="1"/>
                    <a:pt x="0" y="2"/>
                  </a:cubicBezTo>
                  <a:lnTo>
                    <a:pt x="0" y="1"/>
                  </a:lnTo>
                  <a:cubicBezTo>
                    <a:pt x="3" y="0"/>
                    <a:pt x="11" y="1"/>
                    <a:pt x="19" y="1"/>
                  </a:cubicBezTo>
                  <a:cubicBezTo>
                    <a:pt x="28" y="1"/>
                    <a:pt x="35" y="0"/>
                    <a:pt x="39" y="1"/>
                  </a:cubicBezTo>
                  <a:lnTo>
                    <a:pt x="39" y="2"/>
                  </a:lnTo>
                  <a:cubicBezTo>
                    <a:pt x="35" y="1"/>
                    <a:pt x="28" y="2"/>
                    <a:pt x="19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84" name="Freeform 1511"/>
            <p:cNvSpPr>
              <a:spLocks noEditPoints="1"/>
            </p:cNvSpPr>
            <p:nvPr userDrawn="1"/>
          </p:nvSpPr>
          <p:spPr bwMode="auto">
            <a:xfrm>
              <a:off x="287" y="198"/>
              <a:ext cx="3" cy="9"/>
            </a:xfrm>
            <a:custGeom>
              <a:avLst/>
              <a:gdLst>
                <a:gd name="T0" fmla="*/ 2 w 5"/>
                <a:gd name="T1" fmla="*/ 1 h 21"/>
                <a:gd name="T2" fmla="*/ 2 w 5"/>
                <a:gd name="T3" fmla="*/ 4 h 21"/>
                <a:gd name="T4" fmla="*/ 2 w 5"/>
                <a:gd name="T5" fmla="*/ 1 h 21"/>
                <a:gd name="T6" fmla="*/ 2 w 5"/>
                <a:gd name="T7" fmla="*/ 8 h 21"/>
                <a:gd name="T8" fmla="*/ 4 w 5"/>
                <a:gd name="T9" fmla="*/ 7 h 21"/>
                <a:gd name="T10" fmla="*/ 2 w 5"/>
                <a:gd name="T11" fmla="*/ 5 h 21"/>
                <a:gd name="T12" fmla="*/ 1 w 5"/>
                <a:gd name="T13" fmla="*/ 7 h 21"/>
                <a:gd name="T14" fmla="*/ 2 w 5"/>
                <a:gd name="T15" fmla="*/ 9 h 21"/>
                <a:gd name="T16" fmla="*/ 1 w 5"/>
                <a:gd name="T17" fmla="*/ 10 h 21"/>
                <a:gd name="T18" fmla="*/ 4 w 5"/>
                <a:gd name="T19" fmla="*/ 10 h 21"/>
                <a:gd name="T20" fmla="*/ 2 w 5"/>
                <a:gd name="T21" fmla="*/ 9 h 21"/>
                <a:gd name="T22" fmla="*/ 2 w 5"/>
                <a:gd name="T23" fmla="*/ 12 h 21"/>
                <a:gd name="T24" fmla="*/ 1 w 5"/>
                <a:gd name="T25" fmla="*/ 13 h 21"/>
                <a:gd name="T26" fmla="*/ 3 w 5"/>
                <a:gd name="T27" fmla="*/ 13 h 21"/>
                <a:gd name="T28" fmla="*/ 2 w 5"/>
                <a:gd name="T29" fmla="*/ 12 h 21"/>
                <a:gd name="T30" fmla="*/ 3 w 5"/>
                <a:gd name="T31" fmla="*/ 18 h 21"/>
                <a:gd name="T32" fmla="*/ 2 w 5"/>
                <a:gd name="T33" fmla="*/ 18 h 21"/>
                <a:gd name="T34" fmla="*/ 1 w 5"/>
                <a:gd name="T35" fmla="*/ 19 h 21"/>
                <a:gd name="T36" fmla="*/ 3 w 5"/>
                <a:gd name="T37" fmla="*/ 19 h 21"/>
                <a:gd name="T38" fmla="*/ 3 w 5"/>
                <a:gd name="T39" fmla="*/ 15 h 21"/>
                <a:gd name="T40" fmla="*/ 4 w 5"/>
                <a:gd name="T41" fmla="*/ 16 h 21"/>
                <a:gd name="T42" fmla="*/ 4 w 5"/>
                <a:gd name="T43" fmla="*/ 19 h 21"/>
                <a:gd name="T44" fmla="*/ 1 w 5"/>
                <a:gd name="T45" fmla="*/ 19 h 21"/>
                <a:gd name="T46" fmla="*/ 0 w 5"/>
                <a:gd name="T47" fmla="*/ 16 h 21"/>
                <a:gd name="T48" fmla="*/ 0 w 5"/>
                <a:gd name="T49" fmla="*/ 13 h 21"/>
                <a:gd name="T50" fmla="*/ 0 w 5"/>
                <a:gd name="T51" fmla="*/ 10 h 21"/>
                <a:gd name="T52" fmla="*/ 0 w 5"/>
                <a:gd name="T53" fmla="*/ 7 h 21"/>
                <a:gd name="T54" fmla="*/ 0 w 5"/>
                <a:gd name="T55" fmla="*/ 3 h 21"/>
                <a:gd name="T56" fmla="*/ 5 w 5"/>
                <a:gd name="T57" fmla="*/ 3 h 21"/>
                <a:gd name="T58" fmla="*/ 5 w 5"/>
                <a:gd name="T59" fmla="*/ 7 h 21"/>
                <a:gd name="T60" fmla="*/ 4 w 5"/>
                <a:gd name="T61" fmla="*/ 10 h 21"/>
                <a:gd name="T62" fmla="*/ 4 w 5"/>
                <a:gd name="T63" fmla="*/ 13 h 21"/>
                <a:gd name="T64" fmla="*/ 2 w 5"/>
                <a:gd name="T65" fmla="*/ 15 h 21"/>
                <a:gd name="T66" fmla="*/ 1 w 5"/>
                <a:gd name="T67" fmla="*/ 16 h 21"/>
                <a:gd name="T68" fmla="*/ 3 w 5"/>
                <a:gd name="T69" fmla="*/ 16 h 21"/>
                <a:gd name="T70" fmla="*/ 2 w 5"/>
                <a:gd name="T71" fmla="*/ 1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" h="21">
                  <a:moveTo>
                    <a:pt x="2" y="1"/>
                  </a:moveTo>
                  <a:lnTo>
                    <a:pt x="2" y="1"/>
                  </a:lnTo>
                  <a:cubicBezTo>
                    <a:pt x="2" y="1"/>
                    <a:pt x="1" y="2"/>
                    <a:pt x="1" y="3"/>
                  </a:cubicBezTo>
                  <a:cubicBezTo>
                    <a:pt x="1" y="4"/>
                    <a:pt x="2" y="4"/>
                    <a:pt x="2" y="4"/>
                  </a:cubicBezTo>
                  <a:cubicBezTo>
                    <a:pt x="3" y="4"/>
                    <a:pt x="4" y="4"/>
                    <a:pt x="4" y="3"/>
                  </a:cubicBezTo>
                  <a:cubicBezTo>
                    <a:pt x="4" y="2"/>
                    <a:pt x="3" y="1"/>
                    <a:pt x="2" y="1"/>
                  </a:cubicBezTo>
                  <a:close/>
                  <a:moveTo>
                    <a:pt x="2" y="8"/>
                  </a:moveTo>
                  <a:lnTo>
                    <a:pt x="2" y="8"/>
                  </a:lnTo>
                  <a:lnTo>
                    <a:pt x="2" y="8"/>
                  </a:lnTo>
                  <a:cubicBezTo>
                    <a:pt x="3" y="8"/>
                    <a:pt x="4" y="7"/>
                    <a:pt x="4" y="7"/>
                  </a:cubicBezTo>
                  <a:cubicBezTo>
                    <a:pt x="4" y="6"/>
                    <a:pt x="3" y="5"/>
                    <a:pt x="3" y="5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6"/>
                    <a:pt x="1" y="7"/>
                  </a:cubicBezTo>
                  <a:cubicBezTo>
                    <a:pt x="1" y="7"/>
                    <a:pt x="2" y="8"/>
                    <a:pt x="2" y="8"/>
                  </a:cubicBezTo>
                  <a:close/>
                  <a:moveTo>
                    <a:pt x="2" y="9"/>
                  </a:moveTo>
                  <a:lnTo>
                    <a:pt x="2" y="9"/>
                  </a:lnTo>
                  <a:cubicBezTo>
                    <a:pt x="1" y="9"/>
                    <a:pt x="1" y="9"/>
                    <a:pt x="1" y="10"/>
                  </a:cubicBezTo>
                  <a:cubicBezTo>
                    <a:pt x="1" y="11"/>
                    <a:pt x="2" y="11"/>
                    <a:pt x="2" y="11"/>
                  </a:cubicBezTo>
                  <a:cubicBezTo>
                    <a:pt x="3" y="11"/>
                    <a:pt x="4" y="11"/>
                    <a:pt x="4" y="10"/>
                  </a:cubicBezTo>
                  <a:cubicBezTo>
                    <a:pt x="4" y="9"/>
                    <a:pt x="3" y="9"/>
                    <a:pt x="3" y="9"/>
                  </a:cubicBezTo>
                  <a:cubicBezTo>
                    <a:pt x="3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lose/>
                  <a:moveTo>
                    <a:pt x="2" y="12"/>
                  </a:moveTo>
                  <a:lnTo>
                    <a:pt x="2" y="12"/>
                  </a:lnTo>
                  <a:cubicBezTo>
                    <a:pt x="2" y="12"/>
                    <a:pt x="1" y="13"/>
                    <a:pt x="1" y="13"/>
                  </a:cubicBezTo>
                  <a:cubicBezTo>
                    <a:pt x="1" y="14"/>
                    <a:pt x="2" y="14"/>
                    <a:pt x="2" y="14"/>
                  </a:cubicBezTo>
                  <a:cubicBezTo>
                    <a:pt x="3" y="14"/>
                    <a:pt x="3" y="14"/>
                    <a:pt x="3" y="13"/>
                  </a:cubicBezTo>
                  <a:cubicBezTo>
                    <a:pt x="3" y="13"/>
                    <a:pt x="3" y="12"/>
                    <a:pt x="3" y="12"/>
                  </a:cubicBezTo>
                  <a:lnTo>
                    <a:pt x="2" y="12"/>
                  </a:lnTo>
                  <a:lnTo>
                    <a:pt x="2" y="12"/>
                  </a:lnTo>
                  <a:close/>
                  <a:moveTo>
                    <a:pt x="3" y="18"/>
                  </a:moveTo>
                  <a:lnTo>
                    <a:pt x="3" y="18"/>
                  </a:lnTo>
                  <a:lnTo>
                    <a:pt x="2" y="18"/>
                  </a:lnTo>
                  <a:lnTo>
                    <a:pt x="2" y="18"/>
                  </a:lnTo>
                  <a:cubicBezTo>
                    <a:pt x="2" y="18"/>
                    <a:pt x="1" y="19"/>
                    <a:pt x="1" y="19"/>
                  </a:cubicBezTo>
                  <a:cubicBezTo>
                    <a:pt x="1" y="20"/>
                    <a:pt x="2" y="20"/>
                    <a:pt x="2" y="20"/>
                  </a:cubicBezTo>
                  <a:cubicBezTo>
                    <a:pt x="3" y="20"/>
                    <a:pt x="3" y="20"/>
                    <a:pt x="3" y="19"/>
                  </a:cubicBezTo>
                  <a:cubicBezTo>
                    <a:pt x="3" y="19"/>
                    <a:pt x="3" y="18"/>
                    <a:pt x="3" y="18"/>
                  </a:cubicBezTo>
                  <a:close/>
                  <a:moveTo>
                    <a:pt x="3" y="15"/>
                  </a:moveTo>
                  <a:lnTo>
                    <a:pt x="3" y="15"/>
                  </a:lnTo>
                  <a:cubicBezTo>
                    <a:pt x="4" y="15"/>
                    <a:pt x="4" y="16"/>
                    <a:pt x="4" y="16"/>
                  </a:cubicBezTo>
                  <a:cubicBezTo>
                    <a:pt x="4" y="17"/>
                    <a:pt x="4" y="17"/>
                    <a:pt x="3" y="18"/>
                  </a:cubicBezTo>
                  <a:cubicBezTo>
                    <a:pt x="4" y="18"/>
                    <a:pt x="4" y="19"/>
                    <a:pt x="4" y="19"/>
                  </a:cubicBezTo>
                  <a:cubicBezTo>
                    <a:pt x="4" y="20"/>
                    <a:pt x="3" y="21"/>
                    <a:pt x="2" y="21"/>
                  </a:cubicBezTo>
                  <a:cubicBezTo>
                    <a:pt x="1" y="21"/>
                    <a:pt x="1" y="20"/>
                    <a:pt x="1" y="19"/>
                  </a:cubicBezTo>
                  <a:cubicBezTo>
                    <a:pt x="1" y="19"/>
                    <a:pt x="1" y="18"/>
                    <a:pt x="1" y="18"/>
                  </a:cubicBezTo>
                  <a:cubicBezTo>
                    <a:pt x="1" y="17"/>
                    <a:pt x="0" y="17"/>
                    <a:pt x="0" y="16"/>
                  </a:cubicBezTo>
                  <a:cubicBezTo>
                    <a:pt x="0" y="16"/>
                    <a:pt x="1" y="15"/>
                    <a:pt x="1" y="15"/>
                  </a:cubicBezTo>
                  <a:cubicBezTo>
                    <a:pt x="1" y="14"/>
                    <a:pt x="0" y="14"/>
                    <a:pt x="0" y="13"/>
                  </a:cubicBezTo>
                  <a:cubicBezTo>
                    <a:pt x="0" y="13"/>
                    <a:pt x="1" y="12"/>
                    <a:pt x="1" y="12"/>
                  </a:cubicBezTo>
                  <a:cubicBezTo>
                    <a:pt x="1" y="11"/>
                    <a:pt x="0" y="11"/>
                    <a:pt x="0" y="10"/>
                  </a:cubicBezTo>
                  <a:cubicBezTo>
                    <a:pt x="0" y="9"/>
                    <a:pt x="0" y="9"/>
                    <a:pt x="1" y="8"/>
                  </a:cubicBezTo>
                  <a:cubicBezTo>
                    <a:pt x="0" y="8"/>
                    <a:pt x="0" y="7"/>
                    <a:pt x="0" y="7"/>
                  </a:cubicBezTo>
                  <a:cubicBezTo>
                    <a:pt x="0" y="6"/>
                    <a:pt x="0" y="5"/>
                    <a:pt x="1" y="5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2"/>
                    <a:pt x="1" y="0"/>
                    <a:pt x="2" y="0"/>
                  </a:cubicBezTo>
                  <a:cubicBezTo>
                    <a:pt x="4" y="0"/>
                    <a:pt x="5" y="2"/>
                    <a:pt x="5" y="3"/>
                  </a:cubicBezTo>
                  <a:cubicBezTo>
                    <a:pt x="5" y="4"/>
                    <a:pt x="4" y="4"/>
                    <a:pt x="4" y="5"/>
                  </a:cubicBezTo>
                  <a:cubicBezTo>
                    <a:pt x="4" y="5"/>
                    <a:pt x="5" y="6"/>
                    <a:pt x="5" y="7"/>
                  </a:cubicBezTo>
                  <a:cubicBezTo>
                    <a:pt x="5" y="7"/>
                    <a:pt x="4" y="8"/>
                    <a:pt x="4" y="8"/>
                  </a:cubicBezTo>
                  <a:cubicBezTo>
                    <a:pt x="4" y="9"/>
                    <a:pt x="4" y="9"/>
                    <a:pt x="4" y="10"/>
                  </a:cubicBezTo>
                  <a:cubicBezTo>
                    <a:pt x="4" y="11"/>
                    <a:pt x="4" y="11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4"/>
                    <a:pt x="4" y="14"/>
                    <a:pt x="3" y="15"/>
                  </a:cubicBezTo>
                  <a:close/>
                  <a:moveTo>
                    <a:pt x="2" y="15"/>
                  </a:moveTo>
                  <a:lnTo>
                    <a:pt x="2" y="15"/>
                  </a:lnTo>
                  <a:cubicBezTo>
                    <a:pt x="2" y="15"/>
                    <a:pt x="1" y="16"/>
                    <a:pt x="1" y="16"/>
                  </a:cubicBezTo>
                  <a:cubicBezTo>
                    <a:pt x="1" y="17"/>
                    <a:pt x="2" y="17"/>
                    <a:pt x="2" y="17"/>
                  </a:cubicBezTo>
                  <a:cubicBezTo>
                    <a:pt x="3" y="17"/>
                    <a:pt x="3" y="17"/>
                    <a:pt x="3" y="16"/>
                  </a:cubicBezTo>
                  <a:cubicBezTo>
                    <a:pt x="3" y="16"/>
                    <a:pt x="3" y="15"/>
                    <a:pt x="2" y="15"/>
                  </a:cubicBezTo>
                  <a:lnTo>
                    <a:pt x="2" y="15"/>
                  </a:lnTo>
                  <a:lnTo>
                    <a:pt x="2" y="15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85" name="Freeform 1512"/>
            <p:cNvSpPr>
              <a:spLocks/>
            </p:cNvSpPr>
            <p:nvPr userDrawn="1"/>
          </p:nvSpPr>
          <p:spPr bwMode="auto">
            <a:xfrm>
              <a:off x="404" y="362"/>
              <a:ext cx="40" cy="47"/>
            </a:xfrm>
            <a:custGeom>
              <a:avLst/>
              <a:gdLst>
                <a:gd name="T0" fmla="*/ 3 w 88"/>
                <a:gd name="T1" fmla="*/ 61 h 104"/>
                <a:gd name="T2" fmla="*/ 3 w 88"/>
                <a:gd name="T3" fmla="*/ 61 h 104"/>
                <a:gd name="T4" fmla="*/ 3 w 88"/>
                <a:gd name="T5" fmla="*/ 60 h 104"/>
                <a:gd name="T6" fmla="*/ 5 w 88"/>
                <a:gd name="T7" fmla="*/ 57 h 104"/>
                <a:gd name="T8" fmla="*/ 35 w 88"/>
                <a:gd name="T9" fmla="*/ 25 h 104"/>
                <a:gd name="T10" fmla="*/ 34 w 88"/>
                <a:gd name="T11" fmla="*/ 25 h 104"/>
                <a:gd name="T12" fmla="*/ 40 w 88"/>
                <a:gd name="T13" fmla="*/ 16 h 104"/>
                <a:gd name="T14" fmla="*/ 32 w 88"/>
                <a:gd name="T15" fmla="*/ 22 h 104"/>
                <a:gd name="T16" fmla="*/ 32 w 88"/>
                <a:gd name="T17" fmla="*/ 2 h 104"/>
                <a:gd name="T18" fmla="*/ 40 w 88"/>
                <a:gd name="T19" fmla="*/ 8 h 104"/>
                <a:gd name="T20" fmla="*/ 34 w 88"/>
                <a:gd name="T21" fmla="*/ 0 h 104"/>
                <a:gd name="T22" fmla="*/ 54 w 88"/>
                <a:gd name="T23" fmla="*/ 0 h 104"/>
                <a:gd name="T24" fmla="*/ 48 w 88"/>
                <a:gd name="T25" fmla="*/ 8 h 104"/>
                <a:gd name="T26" fmla="*/ 57 w 88"/>
                <a:gd name="T27" fmla="*/ 2 h 104"/>
                <a:gd name="T28" fmla="*/ 57 w 88"/>
                <a:gd name="T29" fmla="*/ 22 h 104"/>
                <a:gd name="T30" fmla="*/ 48 w 88"/>
                <a:gd name="T31" fmla="*/ 16 h 104"/>
                <a:gd name="T32" fmla="*/ 53 w 88"/>
                <a:gd name="T33" fmla="*/ 24 h 104"/>
                <a:gd name="T34" fmla="*/ 54 w 88"/>
                <a:gd name="T35" fmla="*/ 25 h 104"/>
                <a:gd name="T36" fmla="*/ 54 w 88"/>
                <a:gd name="T37" fmla="*/ 25 h 104"/>
                <a:gd name="T38" fmla="*/ 54 w 88"/>
                <a:gd name="T39" fmla="*/ 25 h 104"/>
                <a:gd name="T40" fmla="*/ 83 w 88"/>
                <a:gd name="T41" fmla="*/ 57 h 104"/>
                <a:gd name="T42" fmla="*/ 85 w 88"/>
                <a:gd name="T43" fmla="*/ 60 h 104"/>
                <a:gd name="T44" fmla="*/ 85 w 88"/>
                <a:gd name="T45" fmla="*/ 61 h 104"/>
                <a:gd name="T46" fmla="*/ 88 w 88"/>
                <a:gd name="T47" fmla="*/ 67 h 104"/>
                <a:gd name="T48" fmla="*/ 85 w 88"/>
                <a:gd name="T49" fmla="*/ 73 h 104"/>
                <a:gd name="T50" fmla="*/ 85 w 88"/>
                <a:gd name="T51" fmla="*/ 73 h 104"/>
                <a:gd name="T52" fmla="*/ 82 w 88"/>
                <a:gd name="T53" fmla="*/ 77 h 104"/>
                <a:gd name="T54" fmla="*/ 44 w 88"/>
                <a:gd name="T55" fmla="*/ 104 h 104"/>
                <a:gd name="T56" fmla="*/ 6 w 88"/>
                <a:gd name="T57" fmla="*/ 77 h 104"/>
                <a:gd name="T58" fmla="*/ 3 w 88"/>
                <a:gd name="T59" fmla="*/ 73 h 104"/>
                <a:gd name="T60" fmla="*/ 3 w 88"/>
                <a:gd name="T61" fmla="*/ 73 h 104"/>
                <a:gd name="T62" fmla="*/ 0 w 88"/>
                <a:gd name="T63" fmla="*/ 67 h 104"/>
                <a:gd name="T64" fmla="*/ 3 w 88"/>
                <a:gd name="T65" fmla="*/ 6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8" h="104">
                  <a:moveTo>
                    <a:pt x="3" y="61"/>
                  </a:moveTo>
                  <a:lnTo>
                    <a:pt x="3" y="61"/>
                  </a:lnTo>
                  <a:cubicBezTo>
                    <a:pt x="3" y="61"/>
                    <a:pt x="3" y="60"/>
                    <a:pt x="3" y="60"/>
                  </a:cubicBezTo>
                  <a:cubicBezTo>
                    <a:pt x="3" y="59"/>
                    <a:pt x="3" y="57"/>
                    <a:pt x="5" y="57"/>
                  </a:cubicBezTo>
                  <a:cubicBezTo>
                    <a:pt x="7" y="41"/>
                    <a:pt x="19" y="29"/>
                    <a:pt x="35" y="25"/>
                  </a:cubicBezTo>
                  <a:lnTo>
                    <a:pt x="34" y="25"/>
                  </a:lnTo>
                  <a:cubicBezTo>
                    <a:pt x="36" y="23"/>
                    <a:pt x="40" y="19"/>
                    <a:pt x="40" y="16"/>
                  </a:cubicBezTo>
                  <a:cubicBezTo>
                    <a:pt x="38" y="17"/>
                    <a:pt x="34" y="21"/>
                    <a:pt x="32" y="22"/>
                  </a:cubicBezTo>
                  <a:lnTo>
                    <a:pt x="32" y="2"/>
                  </a:lnTo>
                  <a:cubicBezTo>
                    <a:pt x="34" y="4"/>
                    <a:pt x="38" y="8"/>
                    <a:pt x="40" y="8"/>
                  </a:cubicBezTo>
                  <a:cubicBezTo>
                    <a:pt x="40" y="6"/>
                    <a:pt x="36" y="2"/>
                    <a:pt x="34" y="0"/>
                  </a:cubicBezTo>
                  <a:lnTo>
                    <a:pt x="54" y="0"/>
                  </a:lnTo>
                  <a:cubicBezTo>
                    <a:pt x="53" y="2"/>
                    <a:pt x="49" y="6"/>
                    <a:pt x="48" y="8"/>
                  </a:cubicBezTo>
                  <a:cubicBezTo>
                    <a:pt x="51" y="8"/>
                    <a:pt x="55" y="4"/>
                    <a:pt x="57" y="2"/>
                  </a:cubicBezTo>
                  <a:lnTo>
                    <a:pt x="57" y="22"/>
                  </a:lnTo>
                  <a:cubicBezTo>
                    <a:pt x="55" y="21"/>
                    <a:pt x="51" y="17"/>
                    <a:pt x="48" y="16"/>
                  </a:cubicBezTo>
                  <a:cubicBezTo>
                    <a:pt x="49" y="18"/>
                    <a:pt x="51" y="21"/>
                    <a:pt x="53" y="24"/>
                  </a:cubicBezTo>
                  <a:cubicBezTo>
                    <a:pt x="54" y="24"/>
                    <a:pt x="54" y="24"/>
                    <a:pt x="54" y="25"/>
                  </a:cubicBezTo>
                  <a:lnTo>
                    <a:pt x="54" y="25"/>
                  </a:lnTo>
                  <a:cubicBezTo>
                    <a:pt x="54" y="25"/>
                    <a:pt x="54" y="25"/>
                    <a:pt x="54" y="25"/>
                  </a:cubicBezTo>
                  <a:cubicBezTo>
                    <a:pt x="69" y="29"/>
                    <a:pt x="81" y="42"/>
                    <a:pt x="83" y="57"/>
                  </a:cubicBezTo>
                  <a:cubicBezTo>
                    <a:pt x="84" y="58"/>
                    <a:pt x="85" y="59"/>
                    <a:pt x="85" y="60"/>
                  </a:cubicBezTo>
                  <a:cubicBezTo>
                    <a:pt x="85" y="60"/>
                    <a:pt x="85" y="61"/>
                    <a:pt x="85" y="61"/>
                  </a:cubicBezTo>
                  <a:cubicBezTo>
                    <a:pt x="87" y="62"/>
                    <a:pt x="88" y="65"/>
                    <a:pt x="88" y="67"/>
                  </a:cubicBezTo>
                  <a:cubicBezTo>
                    <a:pt x="88" y="69"/>
                    <a:pt x="87" y="71"/>
                    <a:pt x="85" y="73"/>
                  </a:cubicBezTo>
                  <a:cubicBezTo>
                    <a:pt x="85" y="73"/>
                    <a:pt x="85" y="73"/>
                    <a:pt x="85" y="73"/>
                  </a:cubicBezTo>
                  <a:cubicBezTo>
                    <a:pt x="85" y="75"/>
                    <a:pt x="83" y="77"/>
                    <a:pt x="82" y="77"/>
                  </a:cubicBezTo>
                  <a:cubicBezTo>
                    <a:pt x="76" y="93"/>
                    <a:pt x="62" y="104"/>
                    <a:pt x="44" y="104"/>
                  </a:cubicBezTo>
                  <a:cubicBezTo>
                    <a:pt x="26" y="104"/>
                    <a:pt x="11" y="93"/>
                    <a:pt x="6" y="77"/>
                  </a:cubicBezTo>
                  <a:cubicBezTo>
                    <a:pt x="4" y="77"/>
                    <a:pt x="3" y="76"/>
                    <a:pt x="3" y="73"/>
                  </a:cubicBezTo>
                  <a:cubicBezTo>
                    <a:pt x="3" y="73"/>
                    <a:pt x="3" y="73"/>
                    <a:pt x="3" y="73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0" y="65"/>
                    <a:pt x="1" y="62"/>
                    <a:pt x="3" y="6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86" name="Freeform 1513"/>
            <p:cNvSpPr>
              <a:spLocks/>
            </p:cNvSpPr>
            <p:nvPr userDrawn="1"/>
          </p:nvSpPr>
          <p:spPr bwMode="auto">
            <a:xfrm>
              <a:off x="408" y="396"/>
              <a:ext cx="32" cy="11"/>
            </a:xfrm>
            <a:custGeom>
              <a:avLst/>
              <a:gdLst>
                <a:gd name="T0" fmla="*/ 70 w 70"/>
                <a:gd name="T1" fmla="*/ 2 h 26"/>
                <a:gd name="T2" fmla="*/ 70 w 70"/>
                <a:gd name="T3" fmla="*/ 2 h 26"/>
                <a:gd name="T4" fmla="*/ 35 w 70"/>
                <a:gd name="T5" fmla="*/ 26 h 26"/>
                <a:gd name="T6" fmla="*/ 0 w 70"/>
                <a:gd name="T7" fmla="*/ 2 h 26"/>
                <a:gd name="T8" fmla="*/ 70 w 70"/>
                <a:gd name="T9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26">
                  <a:moveTo>
                    <a:pt x="70" y="2"/>
                  </a:moveTo>
                  <a:lnTo>
                    <a:pt x="70" y="2"/>
                  </a:lnTo>
                  <a:cubicBezTo>
                    <a:pt x="64" y="16"/>
                    <a:pt x="51" y="26"/>
                    <a:pt x="35" y="26"/>
                  </a:cubicBezTo>
                  <a:cubicBezTo>
                    <a:pt x="19" y="26"/>
                    <a:pt x="6" y="16"/>
                    <a:pt x="0" y="2"/>
                  </a:cubicBezTo>
                  <a:cubicBezTo>
                    <a:pt x="24" y="0"/>
                    <a:pt x="46" y="0"/>
                    <a:pt x="7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87" name="Freeform 1514"/>
            <p:cNvSpPr>
              <a:spLocks/>
            </p:cNvSpPr>
            <p:nvPr userDrawn="1"/>
          </p:nvSpPr>
          <p:spPr bwMode="auto">
            <a:xfrm>
              <a:off x="429" y="375"/>
              <a:ext cx="11" cy="12"/>
            </a:xfrm>
            <a:custGeom>
              <a:avLst/>
              <a:gdLst>
                <a:gd name="T0" fmla="*/ 0 w 25"/>
                <a:gd name="T1" fmla="*/ 0 h 27"/>
                <a:gd name="T2" fmla="*/ 0 w 25"/>
                <a:gd name="T3" fmla="*/ 0 h 27"/>
                <a:gd name="T4" fmla="*/ 25 w 25"/>
                <a:gd name="T5" fmla="*/ 27 h 27"/>
                <a:gd name="T6" fmla="*/ 0 w 25"/>
                <a:gd name="T7" fmla="*/ 25 h 27"/>
                <a:gd name="T8" fmla="*/ 0 w 25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7">
                  <a:moveTo>
                    <a:pt x="0" y="0"/>
                  </a:moveTo>
                  <a:lnTo>
                    <a:pt x="0" y="0"/>
                  </a:lnTo>
                  <a:cubicBezTo>
                    <a:pt x="12" y="4"/>
                    <a:pt x="22" y="14"/>
                    <a:pt x="25" y="27"/>
                  </a:cubicBezTo>
                  <a:cubicBezTo>
                    <a:pt x="17" y="26"/>
                    <a:pt x="8" y="26"/>
                    <a:pt x="0" y="25"/>
                  </a:cubicBezTo>
                  <a:cubicBezTo>
                    <a:pt x="0" y="17"/>
                    <a:pt x="0" y="9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88" name="Freeform 1515"/>
            <p:cNvSpPr>
              <a:spLocks/>
            </p:cNvSpPr>
            <p:nvPr userDrawn="1"/>
          </p:nvSpPr>
          <p:spPr bwMode="auto">
            <a:xfrm>
              <a:off x="408" y="374"/>
              <a:ext cx="11" cy="13"/>
            </a:xfrm>
            <a:custGeom>
              <a:avLst/>
              <a:gdLst>
                <a:gd name="T0" fmla="*/ 0 w 26"/>
                <a:gd name="T1" fmla="*/ 28 h 28"/>
                <a:gd name="T2" fmla="*/ 0 w 26"/>
                <a:gd name="T3" fmla="*/ 28 h 28"/>
                <a:gd name="T4" fmla="*/ 26 w 26"/>
                <a:gd name="T5" fmla="*/ 0 h 28"/>
                <a:gd name="T6" fmla="*/ 26 w 26"/>
                <a:gd name="T7" fmla="*/ 26 h 28"/>
                <a:gd name="T8" fmla="*/ 0 w 26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8">
                  <a:moveTo>
                    <a:pt x="0" y="28"/>
                  </a:moveTo>
                  <a:lnTo>
                    <a:pt x="0" y="28"/>
                  </a:lnTo>
                  <a:cubicBezTo>
                    <a:pt x="3" y="15"/>
                    <a:pt x="13" y="4"/>
                    <a:pt x="26" y="0"/>
                  </a:cubicBezTo>
                  <a:cubicBezTo>
                    <a:pt x="26" y="9"/>
                    <a:pt x="26" y="18"/>
                    <a:pt x="26" y="26"/>
                  </a:cubicBezTo>
                  <a:cubicBezTo>
                    <a:pt x="17" y="27"/>
                    <a:pt x="9" y="27"/>
                    <a:pt x="0" y="2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89" name="Freeform 1516"/>
            <p:cNvSpPr>
              <a:spLocks/>
            </p:cNvSpPr>
            <p:nvPr userDrawn="1"/>
          </p:nvSpPr>
          <p:spPr bwMode="auto">
            <a:xfrm>
              <a:off x="406" y="393"/>
              <a:ext cx="35" cy="3"/>
            </a:xfrm>
            <a:custGeom>
              <a:avLst/>
              <a:gdLst>
                <a:gd name="T0" fmla="*/ 77 w 77"/>
                <a:gd name="T1" fmla="*/ 2 h 5"/>
                <a:gd name="T2" fmla="*/ 77 w 77"/>
                <a:gd name="T3" fmla="*/ 2 h 5"/>
                <a:gd name="T4" fmla="*/ 77 w 77"/>
                <a:gd name="T5" fmla="*/ 3 h 5"/>
                <a:gd name="T6" fmla="*/ 76 w 77"/>
                <a:gd name="T7" fmla="*/ 5 h 5"/>
                <a:gd name="T8" fmla="*/ 2 w 77"/>
                <a:gd name="T9" fmla="*/ 5 h 5"/>
                <a:gd name="T10" fmla="*/ 0 w 77"/>
                <a:gd name="T11" fmla="*/ 3 h 5"/>
                <a:gd name="T12" fmla="*/ 1 w 77"/>
                <a:gd name="T13" fmla="*/ 2 h 5"/>
                <a:gd name="T14" fmla="*/ 3 w 77"/>
                <a:gd name="T15" fmla="*/ 2 h 5"/>
                <a:gd name="T16" fmla="*/ 74 w 77"/>
                <a:gd name="T17" fmla="*/ 2 h 5"/>
                <a:gd name="T18" fmla="*/ 77 w 77"/>
                <a:gd name="T1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7" h="5">
                  <a:moveTo>
                    <a:pt x="77" y="2"/>
                  </a:moveTo>
                  <a:lnTo>
                    <a:pt x="77" y="2"/>
                  </a:lnTo>
                  <a:cubicBezTo>
                    <a:pt x="77" y="3"/>
                    <a:pt x="77" y="3"/>
                    <a:pt x="77" y="3"/>
                  </a:cubicBezTo>
                  <a:cubicBezTo>
                    <a:pt x="77" y="4"/>
                    <a:pt x="77" y="5"/>
                    <a:pt x="76" y="5"/>
                  </a:cubicBezTo>
                  <a:cubicBezTo>
                    <a:pt x="51" y="2"/>
                    <a:pt x="27" y="2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3"/>
                    <a:pt x="0" y="3"/>
                    <a:pt x="1" y="2"/>
                  </a:cubicBezTo>
                  <a:cubicBezTo>
                    <a:pt x="1" y="2"/>
                    <a:pt x="2" y="2"/>
                    <a:pt x="3" y="2"/>
                  </a:cubicBezTo>
                  <a:cubicBezTo>
                    <a:pt x="27" y="0"/>
                    <a:pt x="50" y="0"/>
                    <a:pt x="74" y="2"/>
                  </a:cubicBezTo>
                  <a:cubicBezTo>
                    <a:pt x="75" y="2"/>
                    <a:pt x="76" y="2"/>
                    <a:pt x="77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90" name="Freeform 1517"/>
            <p:cNvSpPr>
              <a:spLocks/>
            </p:cNvSpPr>
            <p:nvPr userDrawn="1"/>
          </p:nvSpPr>
          <p:spPr bwMode="auto">
            <a:xfrm>
              <a:off x="427" y="373"/>
              <a:ext cx="14" cy="16"/>
            </a:xfrm>
            <a:custGeom>
              <a:avLst/>
              <a:gdLst>
                <a:gd name="T0" fmla="*/ 0 w 32"/>
                <a:gd name="T1" fmla="*/ 1 h 36"/>
                <a:gd name="T2" fmla="*/ 0 w 32"/>
                <a:gd name="T3" fmla="*/ 1 h 36"/>
                <a:gd name="T4" fmla="*/ 1 w 32"/>
                <a:gd name="T5" fmla="*/ 0 h 36"/>
                <a:gd name="T6" fmla="*/ 2 w 32"/>
                <a:gd name="T7" fmla="*/ 2 h 36"/>
                <a:gd name="T8" fmla="*/ 3 w 32"/>
                <a:gd name="T9" fmla="*/ 32 h 36"/>
                <a:gd name="T10" fmla="*/ 31 w 32"/>
                <a:gd name="T11" fmla="*/ 33 h 36"/>
                <a:gd name="T12" fmla="*/ 32 w 32"/>
                <a:gd name="T13" fmla="*/ 35 h 36"/>
                <a:gd name="T14" fmla="*/ 32 w 32"/>
                <a:gd name="T15" fmla="*/ 36 h 36"/>
                <a:gd name="T16" fmla="*/ 30 w 32"/>
                <a:gd name="T17" fmla="*/ 35 h 36"/>
                <a:gd name="T18" fmla="*/ 1 w 32"/>
                <a:gd name="T19" fmla="*/ 34 h 36"/>
                <a:gd name="T20" fmla="*/ 0 w 32"/>
                <a:gd name="T21" fmla="*/ 3 h 36"/>
                <a:gd name="T22" fmla="*/ 0 w 32"/>
                <a:gd name="T23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" h="36">
                  <a:moveTo>
                    <a:pt x="0" y="1"/>
                  </a:moveTo>
                  <a:lnTo>
                    <a:pt x="0" y="1"/>
                  </a:ln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1"/>
                    <a:pt x="2" y="2"/>
                  </a:cubicBezTo>
                  <a:cubicBezTo>
                    <a:pt x="2" y="12"/>
                    <a:pt x="3" y="22"/>
                    <a:pt x="3" y="32"/>
                  </a:cubicBezTo>
                  <a:cubicBezTo>
                    <a:pt x="12" y="32"/>
                    <a:pt x="21" y="33"/>
                    <a:pt x="31" y="33"/>
                  </a:cubicBezTo>
                  <a:cubicBezTo>
                    <a:pt x="32" y="34"/>
                    <a:pt x="32" y="34"/>
                    <a:pt x="32" y="35"/>
                  </a:cubicBezTo>
                  <a:cubicBezTo>
                    <a:pt x="32" y="35"/>
                    <a:pt x="32" y="36"/>
                    <a:pt x="32" y="36"/>
                  </a:cubicBezTo>
                  <a:cubicBezTo>
                    <a:pt x="31" y="36"/>
                    <a:pt x="30" y="35"/>
                    <a:pt x="30" y="35"/>
                  </a:cubicBezTo>
                  <a:cubicBezTo>
                    <a:pt x="20" y="35"/>
                    <a:pt x="10" y="34"/>
                    <a:pt x="1" y="34"/>
                  </a:cubicBezTo>
                  <a:cubicBezTo>
                    <a:pt x="1" y="24"/>
                    <a:pt x="1" y="14"/>
                    <a:pt x="0" y="3"/>
                  </a:cubicBezTo>
                  <a:cubicBezTo>
                    <a:pt x="0" y="2"/>
                    <a:pt x="0" y="2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91" name="Freeform 1518"/>
            <p:cNvSpPr>
              <a:spLocks/>
            </p:cNvSpPr>
            <p:nvPr userDrawn="1"/>
          </p:nvSpPr>
          <p:spPr bwMode="auto">
            <a:xfrm>
              <a:off x="406" y="373"/>
              <a:ext cx="16" cy="16"/>
            </a:xfrm>
            <a:custGeom>
              <a:avLst/>
              <a:gdLst>
                <a:gd name="T0" fmla="*/ 1 w 34"/>
                <a:gd name="T1" fmla="*/ 36 h 36"/>
                <a:gd name="T2" fmla="*/ 1 w 34"/>
                <a:gd name="T3" fmla="*/ 36 h 36"/>
                <a:gd name="T4" fmla="*/ 0 w 34"/>
                <a:gd name="T5" fmla="*/ 35 h 36"/>
                <a:gd name="T6" fmla="*/ 2 w 34"/>
                <a:gd name="T7" fmla="*/ 33 h 36"/>
                <a:gd name="T8" fmla="*/ 32 w 34"/>
                <a:gd name="T9" fmla="*/ 32 h 36"/>
                <a:gd name="T10" fmla="*/ 32 w 34"/>
                <a:gd name="T11" fmla="*/ 2 h 36"/>
                <a:gd name="T12" fmla="*/ 33 w 34"/>
                <a:gd name="T13" fmla="*/ 0 h 36"/>
                <a:gd name="T14" fmla="*/ 34 w 34"/>
                <a:gd name="T15" fmla="*/ 1 h 36"/>
                <a:gd name="T16" fmla="*/ 34 w 34"/>
                <a:gd name="T17" fmla="*/ 3 h 36"/>
                <a:gd name="T18" fmla="*/ 34 w 34"/>
                <a:gd name="T19" fmla="*/ 34 h 36"/>
                <a:gd name="T20" fmla="*/ 3 w 34"/>
                <a:gd name="T21" fmla="*/ 35 h 36"/>
                <a:gd name="T22" fmla="*/ 1 w 34"/>
                <a:gd name="T2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36">
                  <a:moveTo>
                    <a:pt x="1" y="36"/>
                  </a:moveTo>
                  <a:lnTo>
                    <a:pt x="1" y="36"/>
                  </a:lnTo>
                  <a:cubicBezTo>
                    <a:pt x="0" y="36"/>
                    <a:pt x="0" y="35"/>
                    <a:pt x="0" y="35"/>
                  </a:cubicBezTo>
                  <a:cubicBezTo>
                    <a:pt x="0" y="34"/>
                    <a:pt x="1" y="34"/>
                    <a:pt x="2" y="33"/>
                  </a:cubicBezTo>
                  <a:cubicBezTo>
                    <a:pt x="12" y="33"/>
                    <a:pt x="21" y="32"/>
                    <a:pt x="32" y="32"/>
                  </a:cubicBezTo>
                  <a:cubicBezTo>
                    <a:pt x="32" y="22"/>
                    <a:pt x="32" y="12"/>
                    <a:pt x="32" y="2"/>
                  </a:cubicBezTo>
                  <a:cubicBezTo>
                    <a:pt x="32" y="1"/>
                    <a:pt x="32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4" y="2"/>
                    <a:pt x="34" y="2"/>
                    <a:pt x="34" y="3"/>
                  </a:cubicBezTo>
                  <a:cubicBezTo>
                    <a:pt x="34" y="14"/>
                    <a:pt x="34" y="24"/>
                    <a:pt x="34" y="34"/>
                  </a:cubicBezTo>
                  <a:cubicBezTo>
                    <a:pt x="23" y="34"/>
                    <a:pt x="13" y="34"/>
                    <a:pt x="3" y="35"/>
                  </a:cubicBezTo>
                  <a:cubicBezTo>
                    <a:pt x="2" y="35"/>
                    <a:pt x="1" y="36"/>
                    <a:pt x="1" y="3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92" name="Freeform 1519"/>
            <p:cNvSpPr>
              <a:spLocks noEditPoints="1"/>
            </p:cNvSpPr>
            <p:nvPr userDrawn="1"/>
          </p:nvSpPr>
          <p:spPr bwMode="auto">
            <a:xfrm>
              <a:off x="406" y="373"/>
              <a:ext cx="36" cy="21"/>
            </a:xfrm>
            <a:custGeom>
              <a:avLst/>
              <a:gdLst>
                <a:gd name="T0" fmla="*/ 47 w 81"/>
                <a:gd name="T1" fmla="*/ 36 h 47"/>
                <a:gd name="T2" fmla="*/ 46 w 81"/>
                <a:gd name="T3" fmla="*/ 36 h 47"/>
                <a:gd name="T4" fmla="*/ 55 w 81"/>
                <a:gd name="T5" fmla="*/ 39 h 47"/>
                <a:gd name="T6" fmla="*/ 66 w 81"/>
                <a:gd name="T7" fmla="*/ 37 h 47"/>
                <a:gd name="T8" fmla="*/ 71 w 81"/>
                <a:gd name="T9" fmla="*/ 38 h 47"/>
                <a:gd name="T10" fmla="*/ 75 w 81"/>
                <a:gd name="T11" fmla="*/ 47 h 47"/>
                <a:gd name="T12" fmla="*/ 75 w 81"/>
                <a:gd name="T13" fmla="*/ 47 h 47"/>
                <a:gd name="T14" fmla="*/ 64 w 81"/>
                <a:gd name="T15" fmla="*/ 43 h 47"/>
                <a:gd name="T16" fmla="*/ 52 w 81"/>
                <a:gd name="T17" fmla="*/ 45 h 47"/>
                <a:gd name="T18" fmla="*/ 48 w 81"/>
                <a:gd name="T19" fmla="*/ 45 h 47"/>
                <a:gd name="T20" fmla="*/ 40 w 81"/>
                <a:gd name="T21" fmla="*/ 45 h 47"/>
                <a:gd name="T22" fmla="*/ 40 w 81"/>
                <a:gd name="T23" fmla="*/ 45 h 47"/>
                <a:gd name="T24" fmla="*/ 27 w 81"/>
                <a:gd name="T25" fmla="*/ 43 h 47"/>
                <a:gd name="T26" fmla="*/ 16 w 81"/>
                <a:gd name="T27" fmla="*/ 46 h 47"/>
                <a:gd name="T28" fmla="*/ 11 w 81"/>
                <a:gd name="T29" fmla="*/ 46 h 47"/>
                <a:gd name="T30" fmla="*/ 6 w 81"/>
                <a:gd name="T31" fmla="*/ 38 h 47"/>
                <a:gd name="T32" fmla="*/ 6 w 81"/>
                <a:gd name="T33" fmla="*/ 38 h 47"/>
                <a:gd name="T34" fmla="*/ 18 w 81"/>
                <a:gd name="T35" fmla="*/ 39 h 47"/>
                <a:gd name="T36" fmla="*/ 29 w 81"/>
                <a:gd name="T37" fmla="*/ 37 h 47"/>
                <a:gd name="T38" fmla="*/ 34 w 81"/>
                <a:gd name="T39" fmla="*/ 37 h 47"/>
                <a:gd name="T40" fmla="*/ 39 w 81"/>
                <a:gd name="T41" fmla="*/ 35 h 47"/>
                <a:gd name="T42" fmla="*/ 37 w 81"/>
                <a:gd name="T43" fmla="*/ 28 h 47"/>
                <a:gd name="T44" fmla="*/ 37 w 81"/>
                <a:gd name="T45" fmla="*/ 19 h 47"/>
                <a:gd name="T46" fmla="*/ 37 w 81"/>
                <a:gd name="T47" fmla="*/ 19 h 47"/>
                <a:gd name="T48" fmla="*/ 39 w 81"/>
                <a:gd name="T49" fmla="*/ 8 h 47"/>
                <a:gd name="T50" fmla="*/ 46 w 81"/>
                <a:gd name="T51" fmla="*/ 10 h 47"/>
                <a:gd name="T52" fmla="*/ 46 w 81"/>
                <a:gd name="T53" fmla="*/ 15 h 47"/>
                <a:gd name="T54" fmla="*/ 46 w 81"/>
                <a:gd name="T55" fmla="*/ 24 h 47"/>
                <a:gd name="T56" fmla="*/ 46 w 81"/>
                <a:gd name="T57" fmla="*/ 24 h 47"/>
                <a:gd name="T58" fmla="*/ 4 w 81"/>
                <a:gd name="T59" fmla="*/ 39 h 47"/>
                <a:gd name="T60" fmla="*/ 0 w 81"/>
                <a:gd name="T61" fmla="*/ 42 h 47"/>
                <a:gd name="T62" fmla="*/ 6 w 81"/>
                <a:gd name="T63" fmla="*/ 42 h 47"/>
                <a:gd name="T64" fmla="*/ 81 w 81"/>
                <a:gd name="T65" fmla="*/ 44 h 47"/>
                <a:gd name="T66" fmla="*/ 80 w 81"/>
                <a:gd name="T67" fmla="*/ 39 h 47"/>
                <a:gd name="T68" fmla="*/ 80 w 81"/>
                <a:gd name="T69" fmla="*/ 42 h 47"/>
                <a:gd name="T70" fmla="*/ 44 w 81"/>
                <a:gd name="T71" fmla="*/ 31 h 47"/>
                <a:gd name="T72" fmla="*/ 41 w 81"/>
                <a:gd name="T73" fmla="*/ 35 h 47"/>
                <a:gd name="T74" fmla="*/ 44 w 81"/>
                <a:gd name="T75" fmla="*/ 22 h 47"/>
                <a:gd name="T76" fmla="*/ 41 w 81"/>
                <a:gd name="T77" fmla="*/ 18 h 47"/>
                <a:gd name="T78" fmla="*/ 41 w 81"/>
                <a:gd name="T79" fmla="*/ 18 h 47"/>
                <a:gd name="T80" fmla="*/ 44 w 81"/>
                <a:gd name="T81" fmla="*/ 13 h 47"/>
                <a:gd name="T82" fmla="*/ 41 w 81"/>
                <a:gd name="T83" fmla="*/ 17 h 47"/>
                <a:gd name="T84" fmla="*/ 44 w 81"/>
                <a:gd name="T85" fmla="*/ 3 h 47"/>
                <a:gd name="T86" fmla="*/ 41 w 81"/>
                <a:gd name="T87" fmla="*/ 0 h 47"/>
                <a:gd name="T88" fmla="*/ 41 w 81"/>
                <a:gd name="T89" fmla="*/ 0 h 47"/>
                <a:gd name="T90" fmla="*/ 34 w 81"/>
                <a:gd name="T91" fmla="*/ 41 h 47"/>
                <a:gd name="T92" fmla="*/ 32 w 81"/>
                <a:gd name="T93" fmla="*/ 44 h 47"/>
                <a:gd name="T94" fmla="*/ 25 w 81"/>
                <a:gd name="T95" fmla="*/ 41 h 47"/>
                <a:gd name="T96" fmla="*/ 22 w 81"/>
                <a:gd name="T97" fmla="*/ 37 h 47"/>
                <a:gd name="T98" fmla="*/ 22 w 81"/>
                <a:gd name="T99" fmla="*/ 37 h 47"/>
                <a:gd name="T100" fmla="*/ 16 w 81"/>
                <a:gd name="T101" fmla="*/ 42 h 47"/>
                <a:gd name="T102" fmla="*/ 13 w 81"/>
                <a:gd name="T103" fmla="*/ 45 h 47"/>
                <a:gd name="T104" fmla="*/ 71 w 81"/>
                <a:gd name="T105" fmla="*/ 42 h 47"/>
                <a:gd name="T106" fmla="*/ 69 w 81"/>
                <a:gd name="T107" fmla="*/ 38 h 47"/>
                <a:gd name="T108" fmla="*/ 69 w 81"/>
                <a:gd name="T109" fmla="*/ 38 h 47"/>
                <a:gd name="T110" fmla="*/ 62 w 81"/>
                <a:gd name="T111" fmla="*/ 41 h 47"/>
                <a:gd name="T112" fmla="*/ 59 w 81"/>
                <a:gd name="T113" fmla="*/ 45 h 47"/>
                <a:gd name="T114" fmla="*/ 53 w 81"/>
                <a:gd name="T115" fmla="*/ 40 h 47"/>
                <a:gd name="T116" fmla="*/ 50 w 81"/>
                <a:gd name="T117" fmla="*/ 37 h 47"/>
                <a:gd name="T118" fmla="*/ 50 w 81"/>
                <a:gd name="T119" fmla="*/ 37 h 47"/>
                <a:gd name="T120" fmla="*/ 43 w 81"/>
                <a:gd name="T121" fmla="*/ 40 h 47"/>
                <a:gd name="T122" fmla="*/ 41 w 81"/>
                <a:gd name="T123" fmla="*/ 4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1" h="47">
                  <a:moveTo>
                    <a:pt x="46" y="36"/>
                  </a:moveTo>
                  <a:lnTo>
                    <a:pt x="46" y="36"/>
                  </a:lnTo>
                  <a:cubicBezTo>
                    <a:pt x="46" y="36"/>
                    <a:pt x="46" y="36"/>
                    <a:pt x="47" y="36"/>
                  </a:cubicBezTo>
                  <a:lnTo>
                    <a:pt x="47" y="36"/>
                  </a:lnTo>
                  <a:cubicBezTo>
                    <a:pt x="46" y="37"/>
                    <a:pt x="46" y="38"/>
                    <a:pt x="46" y="38"/>
                  </a:cubicBezTo>
                  <a:cubicBezTo>
                    <a:pt x="45" y="37"/>
                    <a:pt x="44" y="36"/>
                    <a:pt x="43" y="36"/>
                  </a:cubicBezTo>
                  <a:cubicBezTo>
                    <a:pt x="45" y="35"/>
                    <a:pt x="46" y="34"/>
                    <a:pt x="46" y="33"/>
                  </a:cubicBezTo>
                  <a:lnTo>
                    <a:pt x="46" y="36"/>
                  </a:lnTo>
                  <a:close/>
                  <a:moveTo>
                    <a:pt x="53" y="37"/>
                  </a:moveTo>
                  <a:lnTo>
                    <a:pt x="53" y="37"/>
                  </a:lnTo>
                  <a:lnTo>
                    <a:pt x="57" y="37"/>
                  </a:lnTo>
                  <a:cubicBezTo>
                    <a:pt x="56" y="37"/>
                    <a:pt x="55" y="38"/>
                    <a:pt x="55" y="39"/>
                  </a:cubicBezTo>
                  <a:cubicBezTo>
                    <a:pt x="55" y="38"/>
                    <a:pt x="54" y="37"/>
                    <a:pt x="53" y="37"/>
                  </a:cubicBezTo>
                  <a:close/>
                  <a:moveTo>
                    <a:pt x="62" y="37"/>
                  </a:moveTo>
                  <a:lnTo>
                    <a:pt x="62" y="37"/>
                  </a:lnTo>
                  <a:cubicBezTo>
                    <a:pt x="64" y="37"/>
                    <a:pt x="65" y="37"/>
                    <a:pt x="66" y="37"/>
                  </a:cubicBezTo>
                  <a:cubicBezTo>
                    <a:pt x="65" y="38"/>
                    <a:pt x="65" y="38"/>
                    <a:pt x="64" y="39"/>
                  </a:cubicBezTo>
                  <a:cubicBezTo>
                    <a:pt x="64" y="38"/>
                    <a:pt x="63" y="38"/>
                    <a:pt x="62" y="37"/>
                  </a:cubicBezTo>
                  <a:close/>
                  <a:moveTo>
                    <a:pt x="71" y="38"/>
                  </a:moveTo>
                  <a:lnTo>
                    <a:pt x="71" y="38"/>
                  </a:lnTo>
                  <a:cubicBezTo>
                    <a:pt x="73" y="38"/>
                    <a:pt x="74" y="38"/>
                    <a:pt x="76" y="38"/>
                  </a:cubicBezTo>
                  <a:cubicBezTo>
                    <a:pt x="75" y="38"/>
                    <a:pt x="74" y="39"/>
                    <a:pt x="73" y="40"/>
                  </a:cubicBezTo>
                  <a:cubicBezTo>
                    <a:pt x="73" y="39"/>
                    <a:pt x="72" y="38"/>
                    <a:pt x="71" y="38"/>
                  </a:cubicBezTo>
                  <a:close/>
                  <a:moveTo>
                    <a:pt x="75" y="47"/>
                  </a:moveTo>
                  <a:lnTo>
                    <a:pt x="75" y="47"/>
                  </a:lnTo>
                  <a:cubicBezTo>
                    <a:pt x="73" y="46"/>
                    <a:pt x="72" y="46"/>
                    <a:pt x="71" y="46"/>
                  </a:cubicBezTo>
                  <a:cubicBezTo>
                    <a:pt x="72" y="46"/>
                    <a:pt x="72" y="45"/>
                    <a:pt x="73" y="44"/>
                  </a:cubicBezTo>
                  <a:cubicBezTo>
                    <a:pt x="73" y="45"/>
                    <a:pt x="74" y="46"/>
                    <a:pt x="75" y="47"/>
                  </a:cubicBezTo>
                  <a:close/>
                  <a:moveTo>
                    <a:pt x="65" y="46"/>
                  </a:moveTo>
                  <a:lnTo>
                    <a:pt x="65" y="46"/>
                  </a:lnTo>
                  <a:cubicBezTo>
                    <a:pt x="64" y="46"/>
                    <a:pt x="63" y="46"/>
                    <a:pt x="62" y="46"/>
                  </a:cubicBezTo>
                  <a:cubicBezTo>
                    <a:pt x="63" y="45"/>
                    <a:pt x="63" y="44"/>
                    <a:pt x="64" y="43"/>
                  </a:cubicBezTo>
                  <a:cubicBezTo>
                    <a:pt x="64" y="44"/>
                    <a:pt x="65" y="45"/>
                    <a:pt x="65" y="46"/>
                  </a:cubicBezTo>
                  <a:close/>
                  <a:moveTo>
                    <a:pt x="56" y="45"/>
                  </a:moveTo>
                  <a:lnTo>
                    <a:pt x="56" y="45"/>
                  </a:lnTo>
                  <a:cubicBezTo>
                    <a:pt x="55" y="45"/>
                    <a:pt x="54" y="45"/>
                    <a:pt x="52" y="45"/>
                  </a:cubicBezTo>
                  <a:cubicBezTo>
                    <a:pt x="53" y="45"/>
                    <a:pt x="54" y="44"/>
                    <a:pt x="55" y="43"/>
                  </a:cubicBezTo>
                  <a:cubicBezTo>
                    <a:pt x="55" y="44"/>
                    <a:pt x="56" y="45"/>
                    <a:pt x="56" y="45"/>
                  </a:cubicBezTo>
                  <a:close/>
                  <a:moveTo>
                    <a:pt x="48" y="45"/>
                  </a:moveTo>
                  <a:lnTo>
                    <a:pt x="48" y="45"/>
                  </a:lnTo>
                  <a:cubicBezTo>
                    <a:pt x="46" y="45"/>
                    <a:pt x="44" y="45"/>
                    <a:pt x="42" y="45"/>
                  </a:cubicBezTo>
                  <a:cubicBezTo>
                    <a:pt x="43" y="45"/>
                    <a:pt x="45" y="44"/>
                    <a:pt x="45" y="42"/>
                  </a:cubicBezTo>
                  <a:cubicBezTo>
                    <a:pt x="46" y="43"/>
                    <a:pt x="47" y="44"/>
                    <a:pt x="48" y="45"/>
                  </a:cubicBezTo>
                  <a:close/>
                  <a:moveTo>
                    <a:pt x="40" y="45"/>
                  </a:moveTo>
                  <a:lnTo>
                    <a:pt x="40" y="45"/>
                  </a:lnTo>
                  <a:cubicBezTo>
                    <a:pt x="38" y="45"/>
                    <a:pt x="36" y="45"/>
                    <a:pt x="34" y="45"/>
                  </a:cubicBezTo>
                  <a:cubicBezTo>
                    <a:pt x="35" y="44"/>
                    <a:pt x="36" y="43"/>
                    <a:pt x="36" y="42"/>
                  </a:cubicBezTo>
                  <a:cubicBezTo>
                    <a:pt x="37" y="44"/>
                    <a:pt x="38" y="45"/>
                    <a:pt x="40" y="45"/>
                  </a:cubicBezTo>
                  <a:close/>
                  <a:moveTo>
                    <a:pt x="29" y="45"/>
                  </a:moveTo>
                  <a:lnTo>
                    <a:pt x="29" y="45"/>
                  </a:lnTo>
                  <a:cubicBezTo>
                    <a:pt x="28" y="45"/>
                    <a:pt x="27" y="45"/>
                    <a:pt x="25" y="45"/>
                  </a:cubicBezTo>
                  <a:cubicBezTo>
                    <a:pt x="26" y="45"/>
                    <a:pt x="27" y="44"/>
                    <a:pt x="27" y="43"/>
                  </a:cubicBezTo>
                  <a:cubicBezTo>
                    <a:pt x="28" y="44"/>
                    <a:pt x="28" y="45"/>
                    <a:pt x="29" y="45"/>
                  </a:cubicBezTo>
                  <a:close/>
                  <a:moveTo>
                    <a:pt x="20" y="46"/>
                  </a:moveTo>
                  <a:lnTo>
                    <a:pt x="20" y="46"/>
                  </a:lnTo>
                  <a:cubicBezTo>
                    <a:pt x="19" y="46"/>
                    <a:pt x="17" y="46"/>
                    <a:pt x="16" y="46"/>
                  </a:cubicBezTo>
                  <a:cubicBezTo>
                    <a:pt x="17" y="45"/>
                    <a:pt x="17" y="44"/>
                    <a:pt x="18" y="43"/>
                  </a:cubicBezTo>
                  <a:cubicBezTo>
                    <a:pt x="18" y="44"/>
                    <a:pt x="19" y="45"/>
                    <a:pt x="20" y="46"/>
                  </a:cubicBezTo>
                  <a:close/>
                  <a:moveTo>
                    <a:pt x="11" y="46"/>
                  </a:moveTo>
                  <a:lnTo>
                    <a:pt x="11" y="46"/>
                  </a:lnTo>
                  <a:cubicBezTo>
                    <a:pt x="10" y="46"/>
                    <a:pt x="8" y="46"/>
                    <a:pt x="7" y="47"/>
                  </a:cubicBezTo>
                  <a:cubicBezTo>
                    <a:pt x="8" y="46"/>
                    <a:pt x="8" y="45"/>
                    <a:pt x="9" y="44"/>
                  </a:cubicBezTo>
                  <a:cubicBezTo>
                    <a:pt x="9" y="45"/>
                    <a:pt x="10" y="46"/>
                    <a:pt x="11" y="46"/>
                  </a:cubicBezTo>
                  <a:close/>
                  <a:moveTo>
                    <a:pt x="6" y="38"/>
                  </a:moveTo>
                  <a:lnTo>
                    <a:pt x="6" y="38"/>
                  </a:lnTo>
                  <a:cubicBezTo>
                    <a:pt x="7" y="38"/>
                    <a:pt x="9" y="38"/>
                    <a:pt x="10" y="38"/>
                  </a:cubicBezTo>
                  <a:cubicBezTo>
                    <a:pt x="9" y="38"/>
                    <a:pt x="9" y="39"/>
                    <a:pt x="8" y="40"/>
                  </a:cubicBezTo>
                  <a:cubicBezTo>
                    <a:pt x="8" y="39"/>
                    <a:pt x="7" y="38"/>
                    <a:pt x="6" y="38"/>
                  </a:cubicBezTo>
                  <a:close/>
                  <a:moveTo>
                    <a:pt x="16" y="37"/>
                  </a:moveTo>
                  <a:lnTo>
                    <a:pt x="16" y="37"/>
                  </a:lnTo>
                  <a:cubicBezTo>
                    <a:pt x="17" y="37"/>
                    <a:pt x="18" y="37"/>
                    <a:pt x="20" y="37"/>
                  </a:cubicBezTo>
                  <a:cubicBezTo>
                    <a:pt x="19" y="38"/>
                    <a:pt x="18" y="38"/>
                    <a:pt x="18" y="39"/>
                  </a:cubicBezTo>
                  <a:cubicBezTo>
                    <a:pt x="17" y="38"/>
                    <a:pt x="16" y="38"/>
                    <a:pt x="16" y="37"/>
                  </a:cubicBezTo>
                  <a:close/>
                  <a:moveTo>
                    <a:pt x="25" y="37"/>
                  </a:moveTo>
                  <a:lnTo>
                    <a:pt x="25" y="37"/>
                  </a:lnTo>
                  <a:lnTo>
                    <a:pt x="29" y="37"/>
                  </a:lnTo>
                  <a:cubicBezTo>
                    <a:pt x="28" y="37"/>
                    <a:pt x="27" y="38"/>
                    <a:pt x="27" y="39"/>
                  </a:cubicBezTo>
                  <a:cubicBezTo>
                    <a:pt x="26" y="38"/>
                    <a:pt x="26" y="37"/>
                    <a:pt x="25" y="37"/>
                  </a:cubicBezTo>
                  <a:close/>
                  <a:moveTo>
                    <a:pt x="34" y="37"/>
                  </a:moveTo>
                  <a:lnTo>
                    <a:pt x="34" y="37"/>
                  </a:lnTo>
                  <a:lnTo>
                    <a:pt x="36" y="36"/>
                  </a:lnTo>
                  <a:cubicBezTo>
                    <a:pt x="37" y="36"/>
                    <a:pt x="37" y="36"/>
                    <a:pt x="37" y="36"/>
                  </a:cubicBezTo>
                  <a:lnTo>
                    <a:pt x="37" y="34"/>
                  </a:lnTo>
                  <a:cubicBezTo>
                    <a:pt x="38" y="34"/>
                    <a:pt x="38" y="35"/>
                    <a:pt x="39" y="35"/>
                  </a:cubicBezTo>
                  <a:cubicBezTo>
                    <a:pt x="38" y="36"/>
                    <a:pt x="37" y="37"/>
                    <a:pt x="36" y="38"/>
                  </a:cubicBezTo>
                  <a:cubicBezTo>
                    <a:pt x="36" y="38"/>
                    <a:pt x="35" y="37"/>
                    <a:pt x="34" y="37"/>
                  </a:cubicBezTo>
                  <a:close/>
                  <a:moveTo>
                    <a:pt x="37" y="28"/>
                  </a:moveTo>
                  <a:lnTo>
                    <a:pt x="37" y="28"/>
                  </a:lnTo>
                  <a:lnTo>
                    <a:pt x="37" y="24"/>
                  </a:lnTo>
                  <a:cubicBezTo>
                    <a:pt x="38" y="25"/>
                    <a:pt x="38" y="26"/>
                    <a:pt x="39" y="26"/>
                  </a:cubicBezTo>
                  <a:cubicBezTo>
                    <a:pt x="38" y="27"/>
                    <a:pt x="38" y="27"/>
                    <a:pt x="37" y="28"/>
                  </a:cubicBezTo>
                  <a:close/>
                  <a:moveTo>
                    <a:pt x="37" y="19"/>
                  </a:moveTo>
                  <a:lnTo>
                    <a:pt x="37" y="19"/>
                  </a:lnTo>
                  <a:lnTo>
                    <a:pt x="37" y="15"/>
                  </a:lnTo>
                  <a:cubicBezTo>
                    <a:pt x="38" y="16"/>
                    <a:pt x="38" y="17"/>
                    <a:pt x="39" y="17"/>
                  </a:cubicBezTo>
                  <a:cubicBezTo>
                    <a:pt x="38" y="18"/>
                    <a:pt x="38" y="18"/>
                    <a:pt x="37" y="19"/>
                  </a:cubicBezTo>
                  <a:close/>
                  <a:moveTo>
                    <a:pt x="37" y="10"/>
                  </a:moveTo>
                  <a:lnTo>
                    <a:pt x="37" y="10"/>
                  </a:lnTo>
                  <a:lnTo>
                    <a:pt x="37" y="6"/>
                  </a:lnTo>
                  <a:cubicBezTo>
                    <a:pt x="38" y="7"/>
                    <a:pt x="38" y="8"/>
                    <a:pt x="39" y="8"/>
                  </a:cubicBezTo>
                  <a:cubicBezTo>
                    <a:pt x="38" y="9"/>
                    <a:pt x="38" y="9"/>
                    <a:pt x="37" y="10"/>
                  </a:cubicBezTo>
                  <a:close/>
                  <a:moveTo>
                    <a:pt x="46" y="6"/>
                  </a:moveTo>
                  <a:lnTo>
                    <a:pt x="46" y="6"/>
                  </a:lnTo>
                  <a:lnTo>
                    <a:pt x="46" y="10"/>
                  </a:lnTo>
                  <a:cubicBezTo>
                    <a:pt x="45" y="9"/>
                    <a:pt x="45" y="9"/>
                    <a:pt x="44" y="8"/>
                  </a:cubicBezTo>
                  <a:cubicBezTo>
                    <a:pt x="45" y="8"/>
                    <a:pt x="45" y="7"/>
                    <a:pt x="46" y="6"/>
                  </a:cubicBezTo>
                  <a:close/>
                  <a:moveTo>
                    <a:pt x="46" y="15"/>
                  </a:moveTo>
                  <a:lnTo>
                    <a:pt x="46" y="15"/>
                  </a:lnTo>
                  <a:lnTo>
                    <a:pt x="46" y="20"/>
                  </a:lnTo>
                  <a:cubicBezTo>
                    <a:pt x="45" y="19"/>
                    <a:pt x="45" y="18"/>
                    <a:pt x="44" y="17"/>
                  </a:cubicBezTo>
                  <a:cubicBezTo>
                    <a:pt x="45" y="17"/>
                    <a:pt x="45" y="16"/>
                    <a:pt x="46" y="15"/>
                  </a:cubicBezTo>
                  <a:close/>
                  <a:moveTo>
                    <a:pt x="46" y="24"/>
                  </a:moveTo>
                  <a:lnTo>
                    <a:pt x="46" y="24"/>
                  </a:lnTo>
                  <a:lnTo>
                    <a:pt x="46" y="29"/>
                  </a:lnTo>
                  <a:cubicBezTo>
                    <a:pt x="46" y="28"/>
                    <a:pt x="45" y="27"/>
                    <a:pt x="44" y="26"/>
                  </a:cubicBezTo>
                  <a:cubicBezTo>
                    <a:pt x="45" y="26"/>
                    <a:pt x="46" y="25"/>
                    <a:pt x="46" y="24"/>
                  </a:cubicBezTo>
                  <a:close/>
                  <a:moveTo>
                    <a:pt x="0" y="42"/>
                  </a:moveTo>
                  <a:lnTo>
                    <a:pt x="0" y="42"/>
                  </a:lnTo>
                  <a:cubicBezTo>
                    <a:pt x="0" y="41"/>
                    <a:pt x="1" y="41"/>
                    <a:pt x="1" y="40"/>
                  </a:cubicBezTo>
                  <a:cubicBezTo>
                    <a:pt x="2" y="39"/>
                    <a:pt x="3" y="39"/>
                    <a:pt x="4" y="39"/>
                  </a:cubicBezTo>
                  <a:cubicBezTo>
                    <a:pt x="6" y="39"/>
                    <a:pt x="8" y="41"/>
                    <a:pt x="8" y="43"/>
                  </a:cubicBezTo>
                  <a:cubicBezTo>
                    <a:pt x="8" y="45"/>
                    <a:pt x="6" y="46"/>
                    <a:pt x="4" y="46"/>
                  </a:cubicBezTo>
                  <a:cubicBezTo>
                    <a:pt x="2" y="46"/>
                    <a:pt x="0" y="45"/>
                    <a:pt x="0" y="43"/>
                  </a:cubicBezTo>
                  <a:cubicBezTo>
                    <a:pt x="0" y="43"/>
                    <a:pt x="0" y="42"/>
                    <a:pt x="0" y="42"/>
                  </a:cubicBezTo>
                  <a:close/>
                  <a:moveTo>
                    <a:pt x="6" y="42"/>
                  </a:moveTo>
                  <a:lnTo>
                    <a:pt x="6" y="42"/>
                  </a:lnTo>
                  <a:cubicBezTo>
                    <a:pt x="6" y="44"/>
                    <a:pt x="5" y="45"/>
                    <a:pt x="4" y="45"/>
                  </a:cubicBezTo>
                  <a:cubicBezTo>
                    <a:pt x="6" y="45"/>
                    <a:pt x="7" y="44"/>
                    <a:pt x="6" y="42"/>
                  </a:cubicBezTo>
                  <a:close/>
                  <a:moveTo>
                    <a:pt x="80" y="39"/>
                  </a:moveTo>
                  <a:lnTo>
                    <a:pt x="80" y="39"/>
                  </a:lnTo>
                  <a:cubicBezTo>
                    <a:pt x="81" y="40"/>
                    <a:pt x="81" y="42"/>
                    <a:pt x="81" y="43"/>
                  </a:cubicBezTo>
                  <a:cubicBezTo>
                    <a:pt x="81" y="43"/>
                    <a:pt x="81" y="44"/>
                    <a:pt x="81" y="44"/>
                  </a:cubicBezTo>
                  <a:cubicBezTo>
                    <a:pt x="81" y="45"/>
                    <a:pt x="79" y="46"/>
                    <a:pt x="78" y="46"/>
                  </a:cubicBezTo>
                  <a:cubicBezTo>
                    <a:pt x="76" y="46"/>
                    <a:pt x="74" y="45"/>
                    <a:pt x="74" y="43"/>
                  </a:cubicBezTo>
                  <a:cubicBezTo>
                    <a:pt x="74" y="41"/>
                    <a:pt x="76" y="39"/>
                    <a:pt x="78" y="39"/>
                  </a:cubicBezTo>
                  <a:cubicBezTo>
                    <a:pt x="79" y="39"/>
                    <a:pt x="79" y="39"/>
                    <a:pt x="80" y="39"/>
                  </a:cubicBezTo>
                  <a:close/>
                  <a:moveTo>
                    <a:pt x="80" y="42"/>
                  </a:moveTo>
                  <a:lnTo>
                    <a:pt x="80" y="42"/>
                  </a:lnTo>
                  <a:cubicBezTo>
                    <a:pt x="80" y="44"/>
                    <a:pt x="79" y="45"/>
                    <a:pt x="78" y="45"/>
                  </a:cubicBezTo>
                  <a:cubicBezTo>
                    <a:pt x="80" y="45"/>
                    <a:pt x="81" y="44"/>
                    <a:pt x="80" y="42"/>
                  </a:cubicBezTo>
                  <a:close/>
                  <a:moveTo>
                    <a:pt x="44" y="31"/>
                  </a:moveTo>
                  <a:lnTo>
                    <a:pt x="44" y="31"/>
                  </a:lnTo>
                  <a:cubicBezTo>
                    <a:pt x="43" y="32"/>
                    <a:pt x="43" y="33"/>
                    <a:pt x="42" y="34"/>
                  </a:cubicBezTo>
                  <a:cubicBezTo>
                    <a:pt x="44" y="34"/>
                    <a:pt x="44" y="32"/>
                    <a:pt x="44" y="31"/>
                  </a:cubicBezTo>
                  <a:close/>
                  <a:moveTo>
                    <a:pt x="41" y="27"/>
                  </a:moveTo>
                  <a:lnTo>
                    <a:pt x="41" y="27"/>
                  </a:lnTo>
                  <a:cubicBezTo>
                    <a:pt x="44" y="27"/>
                    <a:pt x="45" y="29"/>
                    <a:pt x="45" y="31"/>
                  </a:cubicBezTo>
                  <a:cubicBezTo>
                    <a:pt x="45" y="33"/>
                    <a:pt x="44" y="35"/>
                    <a:pt x="41" y="35"/>
                  </a:cubicBezTo>
                  <a:cubicBezTo>
                    <a:pt x="39" y="35"/>
                    <a:pt x="38" y="33"/>
                    <a:pt x="38" y="31"/>
                  </a:cubicBezTo>
                  <a:cubicBezTo>
                    <a:pt x="38" y="29"/>
                    <a:pt x="39" y="27"/>
                    <a:pt x="41" y="27"/>
                  </a:cubicBezTo>
                  <a:close/>
                  <a:moveTo>
                    <a:pt x="44" y="22"/>
                  </a:moveTo>
                  <a:lnTo>
                    <a:pt x="44" y="22"/>
                  </a:lnTo>
                  <a:cubicBezTo>
                    <a:pt x="43" y="23"/>
                    <a:pt x="43" y="24"/>
                    <a:pt x="42" y="24"/>
                  </a:cubicBezTo>
                  <a:cubicBezTo>
                    <a:pt x="44" y="25"/>
                    <a:pt x="44" y="23"/>
                    <a:pt x="44" y="22"/>
                  </a:cubicBezTo>
                  <a:close/>
                  <a:moveTo>
                    <a:pt x="41" y="18"/>
                  </a:moveTo>
                  <a:lnTo>
                    <a:pt x="41" y="18"/>
                  </a:lnTo>
                  <a:cubicBezTo>
                    <a:pt x="44" y="18"/>
                    <a:pt x="45" y="20"/>
                    <a:pt x="45" y="22"/>
                  </a:cubicBezTo>
                  <a:cubicBezTo>
                    <a:pt x="45" y="24"/>
                    <a:pt x="44" y="26"/>
                    <a:pt x="41" y="26"/>
                  </a:cubicBezTo>
                  <a:cubicBezTo>
                    <a:pt x="39" y="26"/>
                    <a:pt x="38" y="24"/>
                    <a:pt x="38" y="22"/>
                  </a:cubicBezTo>
                  <a:cubicBezTo>
                    <a:pt x="38" y="20"/>
                    <a:pt x="39" y="18"/>
                    <a:pt x="41" y="18"/>
                  </a:cubicBezTo>
                  <a:close/>
                  <a:moveTo>
                    <a:pt x="44" y="13"/>
                  </a:moveTo>
                  <a:lnTo>
                    <a:pt x="44" y="13"/>
                  </a:lnTo>
                  <a:cubicBezTo>
                    <a:pt x="43" y="14"/>
                    <a:pt x="43" y="15"/>
                    <a:pt x="42" y="15"/>
                  </a:cubicBezTo>
                  <a:cubicBezTo>
                    <a:pt x="44" y="15"/>
                    <a:pt x="44" y="14"/>
                    <a:pt x="44" y="13"/>
                  </a:cubicBezTo>
                  <a:close/>
                  <a:moveTo>
                    <a:pt x="41" y="9"/>
                  </a:moveTo>
                  <a:lnTo>
                    <a:pt x="41" y="9"/>
                  </a:lnTo>
                  <a:cubicBezTo>
                    <a:pt x="44" y="9"/>
                    <a:pt x="45" y="11"/>
                    <a:pt x="45" y="13"/>
                  </a:cubicBezTo>
                  <a:cubicBezTo>
                    <a:pt x="45" y="15"/>
                    <a:pt x="44" y="17"/>
                    <a:pt x="41" y="17"/>
                  </a:cubicBezTo>
                  <a:cubicBezTo>
                    <a:pt x="39" y="17"/>
                    <a:pt x="38" y="15"/>
                    <a:pt x="38" y="13"/>
                  </a:cubicBezTo>
                  <a:cubicBezTo>
                    <a:pt x="38" y="11"/>
                    <a:pt x="39" y="9"/>
                    <a:pt x="41" y="9"/>
                  </a:cubicBezTo>
                  <a:close/>
                  <a:moveTo>
                    <a:pt x="44" y="3"/>
                  </a:moveTo>
                  <a:lnTo>
                    <a:pt x="44" y="3"/>
                  </a:lnTo>
                  <a:cubicBezTo>
                    <a:pt x="43" y="5"/>
                    <a:pt x="43" y="6"/>
                    <a:pt x="42" y="6"/>
                  </a:cubicBezTo>
                  <a:cubicBezTo>
                    <a:pt x="44" y="6"/>
                    <a:pt x="44" y="5"/>
                    <a:pt x="44" y="3"/>
                  </a:cubicBezTo>
                  <a:close/>
                  <a:moveTo>
                    <a:pt x="41" y="0"/>
                  </a:moveTo>
                  <a:lnTo>
                    <a:pt x="41" y="0"/>
                  </a:lnTo>
                  <a:cubicBezTo>
                    <a:pt x="44" y="0"/>
                    <a:pt x="45" y="2"/>
                    <a:pt x="45" y="4"/>
                  </a:cubicBezTo>
                  <a:cubicBezTo>
                    <a:pt x="45" y="6"/>
                    <a:pt x="44" y="7"/>
                    <a:pt x="41" y="7"/>
                  </a:cubicBezTo>
                  <a:cubicBezTo>
                    <a:pt x="39" y="7"/>
                    <a:pt x="38" y="6"/>
                    <a:pt x="38" y="4"/>
                  </a:cubicBezTo>
                  <a:cubicBezTo>
                    <a:pt x="38" y="2"/>
                    <a:pt x="39" y="0"/>
                    <a:pt x="41" y="0"/>
                  </a:cubicBezTo>
                  <a:close/>
                  <a:moveTo>
                    <a:pt x="34" y="41"/>
                  </a:moveTo>
                  <a:lnTo>
                    <a:pt x="34" y="41"/>
                  </a:lnTo>
                  <a:cubicBezTo>
                    <a:pt x="34" y="42"/>
                    <a:pt x="33" y="43"/>
                    <a:pt x="32" y="43"/>
                  </a:cubicBezTo>
                  <a:cubicBezTo>
                    <a:pt x="34" y="43"/>
                    <a:pt x="34" y="42"/>
                    <a:pt x="34" y="41"/>
                  </a:cubicBezTo>
                  <a:close/>
                  <a:moveTo>
                    <a:pt x="32" y="37"/>
                  </a:moveTo>
                  <a:lnTo>
                    <a:pt x="32" y="37"/>
                  </a:lnTo>
                  <a:cubicBezTo>
                    <a:pt x="34" y="37"/>
                    <a:pt x="35" y="39"/>
                    <a:pt x="35" y="41"/>
                  </a:cubicBezTo>
                  <a:cubicBezTo>
                    <a:pt x="35" y="43"/>
                    <a:pt x="34" y="44"/>
                    <a:pt x="32" y="44"/>
                  </a:cubicBezTo>
                  <a:cubicBezTo>
                    <a:pt x="30" y="44"/>
                    <a:pt x="28" y="43"/>
                    <a:pt x="28" y="41"/>
                  </a:cubicBezTo>
                  <a:cubicBezTo>
                    <a:pt x="28" y="39"/>
                    <a:pt x="30" y="37"/>
                    <a:pt x="32" y="37"/>
                  </a:cubicBezTo>
                  <a:close/>
                  <a:moveTo>
                    <a:pt x="25" y="41"/>
                  </a:moveTo>
                  <a:lnTo>
                    <a:pt x="25" y="41"/>
                  </a:lnTo>
                  <a:cubicBezTo>
                    <a:pt x="24" y="42"/>
                    <a:pt x="24" y="43"/>
                    <a:pt x="23" y="44"/>
                  </a:cubicBezTo>
                  <a:cubicBezTo>
                    <a:pt x="24" y="44"/>
                    <a:pt x="25" y="42"/>
                    <a:pt x="25" y="41"/>
                  </a:cubicBezTo>
                  <a:close/>
                  <a:moveTo>
                    <a:pt x="22" y="37"/>
                  </a:moveTo>
                  <a:lnTo>
                    <a:pt x="22" y="37"/>
                  </a:lnTo>
                  <a:cubicBezTo>
                    <a:pt x="24" y="37"/>
                    <a:pt x="26" y="39"/>
                    <a:pt x="26" y="41"/>
                  </a:cubicBezTo>
                  <a:cubicBezTo>
                    <a:pt x="26" y="43"/>
                    <a:pt x="24" y="45"/>
                    <a:pt x="22" y="45"/>
                  </a:cubicBezTo>
                  <a:cubicBezTo>
                    <a:pt x="20" y="45"/>
                    <a:pt x="19" y="43"/>
                    <a:pt x="19" y="41"/>
                  </a:cubicBezTo>
                  <a:cubicBezTo>
                    <a:pt x="19" y="39"/>
                    <a:pt x="20" y="37"/>
                    <a:pt x="22" y="37"/>
                  </a:cubicBezTo>
                  <a:close/>
                  <a:moveTo>
                    <a:pt x="16" y="42"/>
                  </a:moveTo>
                  <a:lnTo>
                    <a:pt x="16" y="42"/>
                  </a:lnTo>
                  <a:cubicBezTo>
                    <a:pt x="15" y="43"/>
                    <a:pt x="14" y="44"/>
                    <a:pt x="13" y="44"/>
                  </a:cubicBezTo>
                  <a:cubicBezTo>
                    <a:pt x="15" y="44"/>
                    <a:pt x="16" y="43"/>
                    <a:pt x="16" y="42"/>
                  </a:cubicBezTo>
                  <a:close/>
                  <a:moveTo>
                    <a:pt x="13" y="38"/>
                  </a:moveTo>
                  <a:lnTo>
                    <a:pt x="13" y="38"/>
                  </a:lnTo>
                  <a:cubicBezTo>
                    <a:pt x="15" y="38"/>
                    <a:pt x="17" y="40"/>
                    <a:pt x="17" y="42"/>
                  </a:cubicBezTo>
                  <a:cubicBezTo>
                    <a:pt x="17" y="44"/>
                    <a:pt x="15" y="45"/>
                    <a:pt x="13" y="45"/>
                  </a:cubicBezTo>
                  <a:cubicBezTo>
                    <a:pt x="11" y="45"/>
                    <a:pt x="9" y="44"/>
                    <a:pt x="9" y="42"/>
                  </a:cubicBezTo>
                  <a:cubicBezTo>
                    <a:pt x="9" y="40"/>
                    <a:pt x="11" y="38"/>
                    <a:pt x="13" y="38"/>
                  </a:cubicBezTo>
                  <a:close/>
                  <a:moveTo>
                    <a:pt x="71" y="42"/>
                  </a:moveTo>
                  <a:lnTo>
                    <a:pt x="71" y="42"/>
                  </a:lnTo>
                  <a:cubicBezTo>
                    <a:pt x="70" y="43"/>
                    <a:pt x="70" y="44"/>
                    <a:pt x="69" y="44"/>
                  </a:cubicBezTo>
                  <a:cubicBezTo>
                    <a:pt x="71" y="45"/>
                    <a:pt x="71" y="43"/>
                    <a:pt x="71" y="42"/>
                  </a:cubicBezTo>
                  <a:close/>
                  <a:moveTo>
                    <a:pt x="69" y="38"/>
                  </a:moveTo>
                  <a:lnTo>
                    <a:pt x="69" y="38"/>
                  </a:lnTo>
                  <a:cubicBezTo>
                    <a:pt x="71" y="38"/>
                    <a:pt x="72" y="40"/>
                    <a:pt x="72" y="42"/>
                  </a:cubicBezTo>
                  <a:cubicBezTo>
                    <a:pt x="72" y="44"/>
                    <a:pt x="71" y="46"/>
                    <a:pt x="69" y="46"/>
                  </a:cubicBezTo>
                  <a:cubicBezTo>
                    <a:pt x="66" y="46"/>
                    <a:pt x="65" y="44"/>
                    <a:pt x="65" y="42"/>
                  </a:cubicBezTo>
                  <a:cubicBezTo>
                    <a:pt x="65" y="40"/>
                    <a:pt x="66" y="38"/>
                    <a:pt x="69" y="38"/>
                  </a:cubicBezTo>
                  <a:close/>
                  <a:moveTo>
                    <a:pt x="62" y="41"/>
                  </a:moveTo>
                  <a:lnTo>
                    <a:pt x="62" y="41"/>
                  </a:lnTo>
                  <a:cubicBezTo>
                    <a:pt x="61" y="42"/>
                    <a:pt x="61" y="43"/>
                    <a:pt x="59" y="44"/>
                  </a:cubicBezTo>
                  <a:cubicBezTo>
                    <a:pt x="61" y="44"/>
                    <a:pt x="62" y="42"/>
                    <a:pt x="62" y="41"/>
                  </a:cubicBezTo>
                  <a:close/>
                  <a:moveTo>
                    <a:pt x="59" y="37"/>
                  </a:moveTo>
                  <a:lnTo>
                    <a:pt x="59" y="37"/>
                  </a:lnTo>
                  <a:cubicBezTo>
                    <a:pt x="61" y="37"/>
                    <a:pt x="63" y="39"/>
                    <a:pt x="63" y="41"/>
                  </a:cubicBezTo>
                  <a:cubicBezTo>
                    <a:pt x="63" y="43"/>
                    <a:pt x="61" y="45"/>
                    <a:pt x="59" y="45"/>
                  </a:cubicBezTo>
                  <a:cubicBezTo>
                    <a:pt x="57" y="45"/>
                    <a:pt x="56" y="43"/>
                    <a:pt x="56" y="41"/>
                  </a:cubicBezTo>
                  <a:cubicBezTo>
                    <a:pt x="56" y="39"/>
                    <a:pt x="57" y="37"/>
                    <a:pt x="59" y="37"/>
                  </a:cubicBezTo>
                  <a:close/>
                  <a:moveTo>
                    <a:pt x="53" y="40"/>
                  </a:moveTo>
                  <a:lnTo>
                    <a:pt x="53" y="40"/>
                  </a:lnTo>
                  <a:cubicBezTo>
                    <a:pt x="52" y="42"/>
                    <a:pt x="51" y="42"/>
                    <a:pt x="50" y="43"/>
                  </a:cubicBezTo>
                  <a:cubicBezTo>
                    <a:pt x="52" y="43"/>
                    <a:pt x="53" y="42"/>
                    <a:pt x="53" y="40"/>
                  </a:cubicBezTo>
                  <a:close/>
                  <a:moveTo>
                    <a:pt x="50" y="37"/>
                  </a:moveTo>
                  <a:lnTo>
                    <a:pt x="50" y="37"/>
                  </a:lnTo>
                  <a:cubicBezTo>
                    <a:pt x="52" y="37"/>
                    <a:pt x="54" y="38"/>
                    <a:pt x="54" y="41"/>
                  </a:cubicBezTo>
                  <a:cubicBezTo>
                    <a:pt x="54" y="43"/>
                    <a:pt x="52" y="44"/>
                    <a:pt x="50" y="44"/>
                  </a:cubicBezTo>
                  <a:cubicBezTo>
                    <a:pt x="48" y="44"/>
                    <a:pt x="46" y="43"/>
                    <a:pt x="46" y="41"/>
                  </a:cubicBezTo>
                  <a:cubicBezTo>
                    <a:pt x="46" y="38"/>
                    <a:pt x="48" y="37"/>
                    <a:pt x="50" y="37"/>
                  </a:cubicBezTo>
                  <a:close/>
                  <a:moveTo>
                    <a:pt x="43" y="40"/>
                  </a:moveTo>
                  <a:lnTo>
                    <a:pt x="43" y="40"/>
                  </a:lnTo>
                  <a:cubicBezTo>
                    <a:pt x="43" y="41"/>
                    <a:pt x="42" y="42"/>
                    <a:pt x="41" y="43"/>
                  </a:cubicBezTo>
                  <a:cubicBezTo>
                    <a:pt x="43" y="43"/>
                    <a:pt x="44" y="41"/>
                    <a:pt x="43" y="40"/>
                  </a:cubicBezTo>
                  <a:close/>
                  <a:moveTo>
                    <a:pt x="41" y="36"/>
                  </a:moveTo>
                  <a:lnTo>
                    <a:pt x="41" y="36"/>
                  </a:lnTo>
                  <a:cubicBezTo>
                    <a:pt x="43" y="36"/>
                    <a:pt x="45" y="38"/>
                    <a:pt x="45" y="40"/>
                  </a:cubicBezTo>
                  <a:cubicBezTo>
                    <a:pt x="45" y="42"/>
                    <a:pt x="43" y="44"/>
                    <a:pt x="41" y="44"/>
                  </a:cubicBezTo>
                  <a:cubicBezTo>
                    <a:pt x="39" y="44"/>
                    <a:pt x="37" y="42"/>
                    <a:pt x="37" y="40"/>
                  </a:cubicBezTo>
                  <a:cubicBezTo>
                    <a:pt x="37" y="38"/>
                    <a:pt x="39" y="36"/>
                    <a:pt x="41" y="3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93" name="Freeform 1520"/>
            <p:cNvSpPr>
              <a:spLocks/>
            </p:cNvSpPr>
            <p:nvPr userDrawn="1"/>
          </p:nvSpPr>
          <p:spPr bwMode="auto">
            <a:xfrm>
              <a:off x="419" y="363"/>
              <a:ext cx="9" cy="9"/>
            </a:xfrm>
            <a:custGeom>
              <a:avLst/>
              <a:gdLst>
                <a:gd name="T0" fmla="*/ 13 w 20"/>
                <a:gd name="T1" fmla="*/ 4 h 21"/>
                <a:gd name="T2" fmla="*/ 13 w 20"/>
                <a:gd name="T3" fmla="*/ 4 h 21"/>
                <a:gd name="T4" fmla="*/ 12 w 20"/>
                <a:gd name="T5" fmla="*/ 7 h 21"/>
                <a:gd name="T6" fmla="*/ 20 w 20"/>
                <a:gd name="T7" fmla="*/ 5 h 21"/>
                <a:gd name="T8" fmla="*/ 20 w 20"/>
                <a:gd name="T9" fmla="*/ 15 h 21"/>
                <a:gd name="T10" fmla="*/ 14 w 20"/>
                <a:gd name="T11" fmla="*/ 12 h 21"/>
                <a:gd name="T12" fmla="*/ 15 w 20"/>
                <a:gd name="T13" fmla="*/ 21 h 21"/>
                <a:gd name="T14" fmla="*/ 5 w 20"/>
                <a:gd name="T15" fmla="*/ 21 h 21"/>
                <a:gd name="T16" fmla="*/ 9 w 20"/>
                <a:gd name="T17" fmla="*/ 14 h 21"/>
                <a:gd name="T18" fmla="*/ 0 w 20"/>
                <a:gd name="T19" fmla="*/ 15 h 21"/>
                <a:gd name="T20" fmla="*/ 0 w 20"/>
                <a:gd name="T21" fmla="*/ 5 h 21"/>
                <a:gd name="T22" fmla="*/ 7 w 20"/>
                <a:gd name="T23" fmla="*/ 9 h 21"/>
                <a:gd name="T24" fmla="*/ 5 w 20"/>
                <a:gd name="T25" fmla="*/ 0 h 21"/>
                <a:gd name="T26" fmla="*/ 15 w 20"/>
                <a:gd name="T27" fmla="*/ 0 h 21"/>
                <a:gd name="T28" fmla="*/ 13 w 20"/>
                <a:gd name="T29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1">
                  <a:moveTo>
                    <a:pt x="13" y="4"/>
                  </a:moveTo>
                  <a:lnTo>
                    <a:pt x="13" y="4"/>
                  </a:lnTo>
                  <a:cubicBezTo>
                    <a:pt x="12" y="5"/>
                    <a:pt x="12" y="6"/>
                    <a:pt x="12" y="7"/>
                  </a:cubicBezTo>
                  <a:cubicBezTo>
                    <a:pt x="13" y="11"/>
                    <a:pt x="19" y="6"/>
                    <a:pt x="20" y="5"/>
                  </a:cubicBezTo>
                  <a:lnTo>
                    <a:pt x="20" y="15"/>
                  </a:lnTo>
                  <a:cubicBezTo>
                    <a:pt x="19" y="14"/>
                    <a:pt x="16" y="12"/>
                    <a:pt x="14" y="12"/>
                  </a:cubicBezTo>
                  <a:cubicBezTo>
                    <a:pt x="9" y="13"/>
                    <a:pt x="14" y="19"/>
                    <a:pt x="15" y="21"/>
                  </a:cubicBezTo>
                  <a:lnTo>
                    <a:pt x="5" y="21"/>
                  </a:lnTo>
                  <a:cubicBezTo>
                    <a:pt x="6" y="19"/>
                    <a:pt x="9" y="16"/>
                    <a:pt x="9" y="14"/>
                  </a:cubicBezTo>
                  <a:cubicBezTo>
                    <a:pt x="8" y="9"/>
                    <a:pt x="1" y="14"/>
                    <a:pt x="0" y="15"/>
                  </a:cubicBezTo>
                  <a:lnTo>
                    <a:pt x="0" y="5"/>
                  </a:lnTo>
                  <a:cubicBezTo>
                    <a:pt x="1" y="6"/>
                    <a:pt x="5" y="9"/>
                    <a:pt x="7" y="9"/>
                  </a:cubicBezTo>
                  <a:cubicBezTo>
                    <a:pt x="11" y="8"/>
                    <a:pt x="6" y="1"/>
                    <a:pt x="5" y="0"/>
                  </a:cubicBezTo>
                  <a:lnTo>
                    <a:pt x="15" y="0"/>
                  </a:lnTo>
                  <a:cubicBezTo>
                    <a:pt x="14" y="1"/>
                    <a:pt x="13" y="3"/>
                    <a:pt x="13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94" name="Freeform 1521"/>
            <p:cNvSpPr>
              <a:spLocks/>
            </p:cNvSpPr>
            <p:nvPr userDrawn="1"/>
          </p:nvSpPr>
          <p:spPr bwMode="auto">
            <a:xfrm>
              <a:off x="361" y="388"/>
              <a:ext cx="74" cy="28"/>
            </a:xfrm>
            <a:custGeom>
              <a:avLst/>
              <a:gdLst>
                <a:gd name="T0" fmla="*/ 109 w 164"/>
                <a:gd name="T1" fmla="*/ 25 h 62"/>
                <a:gd name="T2" fmla="*/ 109 w 164"/>
                <a:gd name="T3" fmla="*/ 25 h 62"/>
                <a:gd name="T4" fmla="*/ 127 w 164"/>
                <a:gd name="T5" fmla="*/ 40 h 62"/>
                <a:gd name="T6" fmla="*/ 133 w 164"/>
                <a:gd name="T7" fmla="*/ 29 h 62"/>
                <a:gd name="T8" fmla="*/ 131 w 164"/>
                <a:gd name="T9" fmla="*/ 24 h 62"/>
                <a:gd name="T10" fmla="*/ 139 w 164"/>
                <a:gd name="T11" fmla="*/ 30 h 62"/>
                <a:gd name="T12" fmla="*/ 144 w 164"/>
                <a:gd name="T13" fmla="*/ 41 h 62"/>
                <a:gd name="T14" fmla="*/ 149 w 164"/>
                <a:gd name="T15" fmla="*/ 41 h 62"/>
                <a:gd name="T16" fmla="*/ 152 w 164"/>
                <a:gd name="T17" fmla="*/ 33 h 62"/>
                <a:gd name="T18" fmla="*/ 151 w 164"/>
                <a:gd name="T19" fmla="*/ 26 h 62"/>
                <a:gd name="T20" fmla="*/ 157 w 164"/>
                <a:gd name="T21" fmla="*/ 32 h 62"/>
                <a:gd name="T22" fmla="*/ 163 w 164"/>
                <a:gd name="T23" fmla="*/ 36 h 62"/>
                <a:gd name="T24" fmla="*/ 161 w 164"/>
                <a:gd name="T25" fmla="*/ 45 h 62"/>
                <a:gd name="T26" fmla="*/ 149 w 164"/>
                <a:gd name="T27" fmla="*/ 50 h 62"/>
                <a:gd name="T28" fmla="*/ 142 w 164"/>
                <a:gd name="T29" fmla="*/ 56 h 62"/>
                <a:gd name="T30" fmla="*/ 128 w 164"/>
                <a:gd name="T31" fmla="*/ 56 h 62"/>
                <a:gd name="T32" fmla="*/ 115 w 164"/>
                <a:gd name="T33" fmla="*/ 62 h 62"/>
                <a:gd name="T34" fmla="*/ 103 w 164"/>
                <a:gd name="T35" fmla="*/ 57 h 62"/>
                <a:gd name="T36" fmla="*/ 85 w 164"/>
                <a:gd name="T37" fmla="*/ 47 h 62"/>
                <a:gd name="T38" fmla="*/ 56 w 164"/>
                <a:gd name="T39" fmla="*/ 41 h 62"/>
                <a:gd name="T40" fmla="*/ 30 w 164"/>
                <a:gd name="T41" fmla="*/ 35 h 62"/>
                <a:gd name="T42" fmla="*/ 2 w 164"/>
                <a:gd name="T43" fmla="*/ 31 h 62"/>
                <a:gd name="T44" fmla="*/ 7 w 164"/>
                <a:gd name="T45" fmla="*/ 14 h 62"/>
                <a:gd name="T46" fmla="*/ 8 w 164"/>
                <a:gd name="T47" fmla="*/ 3 h 62"/>
                <a:gd name="T48" fmla="*/ 36 w 164"/>
                <a:gd name="T49" fmla="*/ 0 h 62"/>
                <a:gd name="T50" fmla="*/ 39 w 164"/>
                <a:gd name="T51" fmla="*/ 15 h 62"/>
                <a:gd name="T52" fmla="*/ 56 w 164"/>
                <a:gd name="T53" fmla="*/ 26 h 62"/>
                <a:gd name="T54" fmla="*/ 95 w 164"/>
                <a:gd name="T55" fmla="*/ 34 h 62"/>
                <a:gd name="T56" fmla="*/ 104 w 164"/>
                <a:gd name="T57" fmla="*/ 25 h 62"/>
                <a:gd name="T58" fmla="*/ 109 w 164"/>
                <a:gd name="T59" fmla="*/ 2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4" h="62">
                  <a:moveTo>
                    <a:pt x="109" y="25"/>
                  </a:moveTo>
                  <a:lnTo>
                    <a:pt x="109" y="25"/>
                  </a:lnTo>
                  <a:cubicBezTo>
                    <a:pt x="112" y="31"/>
                    <a:pt x="118" y="40"/>
                    <a:pt x="127" y="40"/>
                  </a:cubicBezTo>
                  <a:cubicBezTo>
                    <a:pt x="126" y="35"/>
                    <a:pt x="128" y="31"/>
                    <a:pt x="133" y="29"/>
                  </a:cubicBezTo>
                  <a:cubicBezTo>
                    <a:pt x="133" y="28"/>
                    <a:pt x="133" y="25"/>
                    <a:pt x="131" y="24"/>
                  </a:cubicBezTo>
                  <a:cubicBezTo>
                    <a:pt x="136" y="23"/>
                    <a:pt x="138" y="26"/>
                    <a:pt x="139" y="30"/>
                  </a:cubicBezTo>
                  <a:cubicBezTo>
                    <a:pt x="145" y="31"/>
                    <a:pt x="146" y="37"/>
                    <a:pt x="144" y="41"/>
                  </a:cubicBezTo>
                  <a:cubicBezTo>
                    <a:pt x="146" y="42"/>
                    <a:pt x="149" y="41"/>
                    <a:pt x="149" y="41"/>
                  </a:cubicBezTo>
                  <a:cubicBezTo>
                    <a:pt x="147" y="36"/>
                    <a:pt x="150" y="34"/>
                    <a:pt x="152" y="33"/>
                  </a:cubicBezTo>
                  <a:cubicBezTo>
                    <a:pt x="153" y="30"/>
                    <a:pt x="152" y="28"/>
                    <a:pt x="151" y="26"/>
                  </a:cubicBezTo>
                  <a:cubicBezTo>
                    <a:pt x="156" y="26"/>
                    <a:pt x="157" y="31"/>
                    <a:pt x="157" y="32"/>
                  </a:cubicBezTo>
                  <a:cubicBezTo>
                    <a:pt x="160" y="33"/>
                    <a:pt x="161" y="33"/>
                    <a:pt x="163" y="36"/>
                  </a:cubicBezTo>
                  <a:cubicBezTo>
                    <a:pt x="164" y="37"/>
                    <a:pt x="164" y="43"/>
                    <a:pt x="161" y="45"/>
                  </a:cubicBezTo>
                  <a:cubicBezTo>
                    <a:pt x="158" y="47"/>
                    <a:pt x="153" y="47"/>
                    <a:pt x="149" y="50"/>
                  </a:cubicBezTo>
                  <a:cubicBezTo>
                    <a:pt x="147" y="51"/>
                    <a:pt x="146" y="55"/>
                    <a:pt x="142" y="56"/>
                  </a:cubicBezTo>
                  <a:cubicBezTo>
                    <a:pt x="138" y="57"/>
                    <a:pt x="133" y="55"/>
                    <a:pt x="128" y="56"/>
                  </a:cubicBezTo>
                  <a:cubicBezTo>
                    <a:pt x="122" y="58"/>
                    <a:pt x="120" y="62"/>
                    <a:pt x="115" y="62"/>
                  </a:cubicBezTo>
                  <a:cubicBezTo>
                    <a:pt x="110" y="62"/>
                    <a:pt x="111" y="58"/>
                    <a:pt x="103" y="57"/>
                  </a:cubicBezTo>
                  <a:cubicBezTo>
                    <a:pt x="97" y="54"/>
                    <a:pt x="91" y="49"/>
                    <a:pt x="85" y="47"/>
                  </a:cubicBezTo>
                  <a:cubicBezTo>
                    <a:pt x="76" y="44"/>
                    <a:pt x="66" y="43"/>
                    <a:pt x="56" y="41"/>
                  </a:cubicBezTo>
                  <a:cubicBezTo>
                    <a:pt x="47" y="40"/>
                    <a:pt x="39" y="36"/>
                    <a:pt x="30" y="35"/>
                  </a:cubicBezTo>
                  <a:cubicBezTo>
                    <a:pt x="24" y="34"/>
                    <a:pt x="5" y="35"/>
                    <a:pt x="2" y="31"/>
                  </a:cubicBezTo>
                  <a:cubicBezTo>
                    <a:pt x="0" y="27"/>
                    <a:pt x="6" y="25"/>
                    <a:pt x="7" y="14"/>
                  </a:cubicBezTo>
                  <a:cubicBezTo>
                    <a:pt x="7" y="12"/>
                    <a:pt x="8" y="4"/>
                    <a:pt x="8" y="3"/>
                  </a:cubicBezTo>
                  <a:cubicBezTo>
                    <a:pt x="8" y="3"/>
                    <a:pt x="34" y="0"/>
                    <a:pt x="36" y="0"/>
                  </a:cubicBezTo>
                  <a:cubicBezTo>
                    <a:pt x="36" y="7"/>
                    <a:pt x="38" y="13"/>
                    <a:pt x="39" y="15"/>
                  </a:cubicBezTo>
                  <a:cubicBezTo>
                    <a:pt x="43" y="21"/>
                    <a:pt x="50" y="23"/>
                    <a:pt x="56" y="26"/>
                  </a:cubicBezTo>
                  <a:cubicBezTo>
                    <a:pt x="69" y="30"/>
                    <a:pt x="82" y="35"/>
                    <a:pt x="95" y="34"/>
                  </a:cubicBezTo>
                  <a:cubicBezTo>
                    <a:pt x="96" y="34"/>
                    <a:pt x="103" y="30"/>
                    <a:pt x="104" y="25"/>
                  </a:cubicBezTo>
                  <a:cubicBezTo>
                    <a:pt x="105" y="23"/>
                    <a:pt x="108" y="23"/>
                    <a:pt x="109" y="25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95" name="Freeform 1522"/>
            <p:cNvSpPr>
              <a:spLocks/>
            </p:cNvSpPr>
            <p:nvPr userDrawn="1"/>
          </p:nvSpPr>
          <p:spPr bwMode="auto">
            <a:xfrm>
              <a:off x="363" y="388"/>
              <a:ext cx="62" cy="27"/>
            </a:xfrm>
            <a:custGeom>
              <a:avLst/>
              <a:gdLst>
                <a:gd name="T0" fmla="*/ 29 w 138"/>
                <a:gd name="T1" fmla="*/ 0 h 59"/>
                <a:gd name="T2" fmla="*/ 29 w 138"/>
                <a:gd name="T3" fmla="*/ 0 h 59"/>
                <a:gd name="T4" fmla="*/ 32 w 138"/>
                <a:gd name="T5" fmla="*/ 16 h 59"/>
                <a:gd name="T6" fmla="*/ 35 w 138"/>
                <a:gd name="T7" fmla="*/ 20 h 59"/>
                <a:gd name="T8" fmla="*/ 35 w 138"/>
                <a:gd name="T9" fmla="*/ 24 h 59"/>
                <a:gd name="T10" fmla="*/ 40 w 138"/>
                <a:gd name="T11" fmla="*/ 22 h 59"/>
                <a:gd name="T12" fmla="*/ 39 w 138"/>
                <a:gd name="T13" fmla="*/ 26 h 59"/>
                <a:gd name="T14" fmla="*/ 46 w 138"/>
                <a:gd name="T15" fmla="*/ 25 h 59"/>
                <a:gd name="T16" fmla="*/ 45 w 138"/>
                <a:gd name="T17" fmla="*/ 28 h 59"/>
                <a:gd name="T18" fmla="*/ 50 w 138"/>
                <a:gd name="T19" fmla="*/ 28 h 59"/>
                <a:gd name="T20" fmla="*/ 53 w 138"/>
                <a:gd name="T21" fmla="*/ 28 h 59"/>
                <a:gd name="T22" fmla="*/ 73 w 138"/>
                <a:gd name="T23" fmla="*/ 34 h 59"/>
                <a:gd name="T24" fmla="*/ 102 w 138"/>
                <a:gd name="T25" fmla="*/ 27 h 59"/>
                <a:gd name="T26" fmla="*/ 106 w 138"/>
                <a:gd name="T27" fmla="*/ 31 h 59"/>
                <a:gd name="T28" fmla="*/ 102 w 138"/>
                <a:gd name="T29" fmla="*/ 32 h 59"/>
                <a:gd name="T30" fmla="*/ 108 w 138"/>
                <a:gd name="T31" fmla="*/ 38 h 59"/>
                <a:gd name="T32" fmla="*/ 103 w 138"/>
                <a:gd name="T33" fmla="*/ 37 h 59"/>
                <a:gd name="T34" fmla="*/ 107 w 138"/>
                <a:gd name="T35" fmla="*/ 39 h 59"/>
                <a:gd name="T36" fmla="*/ 103 w 138"/>
                <a:gd name="T37" fmla="*/ 39 h 59"/>
                <a:gd name="T38" fmla="*/ 104 w 138"/>
                <a:gd name="T39" fmla="*/ 42 h 59"/>
                <a:gd name="T40" fmla="*/ 120 w 138"/>
                <a:gd name="T41" fmla="*/ 43 h 59"/>
                <a:gd name="T42" fmla="*/ 108 w 138"/>
                <a:gd name="T43" fmla="*/ 47 h 59"/>
                <a:gd name="T44" fmla="*/ 110 w 138"/>
                <a:gd name="T45" fmla="*/ 50 h 59"/>
                <a:gd name="T46" fmla="*/ 112 w 138"/>
                <a:gd name="T47" fmla="*/ 50 h 59"/>
                <a:gd name="T48" fmla="*/ 115 w 138"/>
                <a:gd name="T49" fmla="*/ 53 h 59"/>
                <a:gd name="T50" fmla="*/ 116 w 138"/>
                <a:gd name="T51" fmla="*/ 49 h 59"/>
                <a:gd name="T52" fmla="*/ 119 w 138"/>
                <a:gd name="T53" fmla="*/ 52 h 59"/>
                <a:gd name="T54" fmla="*/ 120 w 138"/>
                <a:gd name="T55" fmla="*/ 47 h 59"/>
                <a:gd name="T56" fmla="*/ 122 w 138"/>
                <a:gd name="T57" fmla="*/ 50 h 59"/>
                <a:gd name="T58" fmla="*/ 123 w 138"/>
                <a:gd name="T59" fmla="*/ 44 h 59"/>
                <a:gd name="T60" fmla="*/ 125 w 138"/>
                <a:gd name="T61" fmla="*/ 46 h 59"/>
                <a:gd name="T62" fmla="*/ 124 w 138"/>
                <a:gd name="T63" fmla="*/ 42 h 59"/>
                <a:gd name="T64" fmla="*/ 127 w 138"/>
                <a:gd name="T65" fmla="*/ 43 h 59"/>
                <a:gd name="T66" fmla="*/ 128 w 138"/>
                <a:gd name="T67" fmla="*/ 32 h 59"/>
                <a:gd name="T68" fmla="*/ 138 w 138"/>
                <a:gd name="T69" fmla="*/ 35 h 59"/>
                <a:gd name="T70" fmla="*/ 136 w 138"/>
                <a:gd name="T71" fmla="*/ 41 h 59"/>
                <a:gd name="T72" fmla="*/ 131 w 138"/>
                <a:gd name="T73" fmla="*/ 45 h 59"/>
                <a:gd name="T74" fmla="*/ 114 w 138"/>
                <a:gd name="T75" fmla="*/ 58 h 59"/>
                <a:gd name="T76" fmla="*/ 102 w 138"/>
                <a:gd name="T77" fmla="*/ 54 h 59"/>
                <a:gd name="T78" fmla="*/ 84 w 138"/>
                <a:gd name="T79" fmla="*/ 44 h 59"/>
                <a:gd name="T80" fmla="*/ 67 w 138"/>
                <a:gd name="T81" fmla="*/ 39 h 59"/>
                <a:gd name="T82" fmla="*/ 64 w 138"/>
                <a:gd name="T83" fmla="*/ 37 h 59"/>
                <a:gd name="T84" fmla="*/ 63 w 138"/>
                <a:gd name="T85" fmla="*/ 39 h 59"/>
                <a:gd name="T86" fmla="*/ 59 w 138"/>
                <a:gd name="T87" fmla="*/ 36 h 59"/>
                <a:gd name="T88" fmla="*/ 58 w 138"/>
                <a:gd name="T89" fmla="*/ 38 h 59"/>
                <a:gd name="T90" fmla="*/ 54 w 138"/>
                <a:gd name="T91" fmla="*/ 34 h 59"/>
                <a:gd name="T92" fmla="*/ 53 w 138"/>
                <a:gd name="T93" fmla="*/ 37 h 59"/>
                <a:gd name="T94" fmla="*/ 49 w 138"/>
                <a:gd name="T95" fmla="*/ 33 h 59"/>
                <a:gd name="T96" fmla="*/ 48 w 138"/>
                <a:gd name="T97" fmla="*/ 36 h 59"/>
                <a:gd name="T98" fmla="*/ 44 w 138"/>
                <a:gd name="T99" fmla="*/ 31 h 59"/>
                <a:gd name="T100" fmla="*/ 43 w 138"/>
                <a:gd name="T101" fmla="*/ 35 h 59"/>
                <a:gd name="T102" fmla="*/ 38 w 138"/>
                <a:gd name="T103" fmla="*/ 29 h 59"/>
                <a:gd name="T104" fmla="*/ 37 w 138"/>
                <a:gd name="T105" fmla="*/ 33 h 59"/>
                <a:gd name="T106" fmla="*/ 33 w 138"/>
                <a:gd name="T107" fmla="*/ 27 h 59"/>
                <a:gd name="T108" fmla="*/ 32 w 138"/>
                <a:gd name="T109" fmla="*/ 32 h 59"/>
                <a:gd name="T110" fmla="*/ 29 w 138"/>
                <a:gd name="T111" fmla="*/ 25 h 59"/>
                <a:gd name="T112" fmla="*/ 27 w 138"/>
                <a:gd name="T113" fmla="*/ 31 h 59"/>
                <a:gd name="T114" fmla="*/ 2 w 138"/>
                <a:gd name="T115" fmla="*/ 28 h 59"/>
                <a:gd name="T116" fmla="*/ 7 w 138"/>
                <a:gd name="T117" fmla="*/ 3 h 59"/>
                <a:gd name="T118" fmla="*/ 29 w 138"/>
                <a:gd name="T11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" h="59">
                  <a:moveTo>
                    <a:pt x="29" y="0"/>
                  </a:moveTo>
                  <a:lnTo>
                    <a:pt x="29" y="0"/>
                  </a:lnTo>
                  <a:cubicBezTo>
                    <a:pt x="30" y="5"/>
                    <a:pt x="28" y="6"/>
                    <a:pt x="32" y="16"/>
                  </a:cubicBezTo>
                  <a:cubicBezTo>
                    <a:pt x="33" y="17"/>
                    <a:pt x="34" y="19"/>
                    <a:pt x="35" y="20"/>
                  </a:cubicBezTo>
                  <a:cubicBezTo>
                    <a:pt x="35" y="20"/>
                    <a:pt x="34" y="23"/>
                    <a:pt x="35" y="24"/>
                  </a:cubicBezTo>
                  <a:cubicBezTo>
                    <a:pt x="35" y="22"/>
                    <a:pt x="37" y="20"/>
                    <a:pt x="40" y="22"/>
                  </a:cubicBezTo>
                  <a:cubicBezTo>
                    <a:pt x="40" y="23"/>
                    <a:pt x="38" y="24"/>
                    <a:pt x="39" y="26"/>
                  </a:cubicBezTo>
                  <a:cubicBezTo>
                    <a:pt x="40" y="25"/>
                    <a:pt x="43" y="22"/>
                    <a:pt x="46" y="25"/>
                  </a:cubicBezTo>
                  <a:cubicBezTo>
                    <a:pt x="45" y="26"/>
                    <a:pt x="45" y="27"/>
                    <a:pt x="45" y="28"/>
                  </a:cubicBezTo>
                  <a:cubicBezTo>
                    <a:pt x="45" y="27"/>
                    <a:pt x="48" y="25"/>
                    <a:pt x="50" y="28"/>
                  </a:cubicBezTo>
                  <a:cubicBezTo>
                    <a:pt x="51" y="28"/>
                    <a:pt x="50" y="27"/>
                    <a:pt x="53" y="28"/>
                  </a:cubicBezTo>
                  <a:cubicBezTo>
                    <a:pt x="55" y="29"/>
                    <a:pt x="70" y="34"/>
                    <a:pt x="73" y="34"/>
                  </a:cubicBezTo>
                  <a:cubicBezTo>
                    <a:pt x="84" y="37"/>
                    <a:pt x="96" y="38"/>
                    <a:pt x="102" y="27"/>
                  </a:cubicBezTo>
                  <a:cubicBezTo>
                    <a:pt x="104" y="28"/>
                    <a:pt x="104" y="29"/>
                    <a:pt x="106" y="31"/>
                  </a:cubicBezTo>
                  <a:cubicBezTo>
                    <a:pt x="107" y="33"/>
                    <a:pt x="103" y="31"/>
                    <a:pt x="102" y="32"/>
                  </a:cubicBezTo>
                  <a:cubicBezTo>
                    <a:pt x="104" y="33"/>
                    <a:pt x="111" y="34"/>
                    <a:pt x="108" y="38"/>
                  </a:cubicBezTo>
                  <a:cubicBezTo>
                    <a:pt x="107" y="37"/>
                    <a:pt x="106" y="35"/>
                    <a:pt x="103" y="37"/>
                  </a:cubicBezTo>
                  <a:cubicBezTo>
                    <a:pt x="105" y="37"/>
                    <a:pt x="107" y="39"/>
                    <a:pt x="107" y="39"/>
                  </a:cubicBezTo>
                  <a:cubicBezTo>
                    <a:pt x="106" y="39"/>
                    <a:pt x="104" y="39"/>
                    <a:pt x="103" y="39"/>
                  </a:cubicBezTo>
                  <a:cubicBezTo>
                    <a:pt x="102" y="39"/>
                    <a:pt x="102" y="42"/>
                    <a:pt x="104" y="42"/>
                  </a:cubicBezTo>
                  <a:cubicBezTo>
                    <a:pt x="108" y="42"/>
                    <a:pt x="116" y="41"/>
                    <a:pt x="120" y="43"/>
                  </a:cubicBezTo>
                  <a:cubicBezTo>
                    <a:pt x="118" y="46"/>
                    <a:pt x="116" y="47"/>
                    <a:pt x="108" y="47"/>
                  </a:cubicBezTo>
                  <a:cubicBezTo>
                    <a:pt x="106" y="47"/>
                    <a:pt x="109" y="49"/>
                    <a:pt x="110" y="50"/>
                  </a:cubicBezTo>
                  <a:cubicBezTo>
                    <a:pt x="111" y="50"/>
                    <a:pt x="111" y="50"/>
                    <a:pt x="112" y="50"/>
                  </a:cubicBezTo>
                  <a:cubicBezTo>
                    <a:pt x="113" y="50"/>
                    <a:pt x="113" y="52"/>
                    <a:pt x="115" y="53"/>
                  </a:cubicBezTo>
                  <a:cubicBezTo>
                    <a:pt x="114" y="51"/>
                    <a:pt x="114" y="50"/>
                    <a:pt x="116" y="49"/>
                  </a:cubicBezTo>
                  <a:cubicBezTo>
                    <a:pt x="117" y="50"/>
                    <a:pt x="117" y="52"/>
                    <a:pt x="119" y="52"/>
                  </a:cubicBezTo>
                  <a:cubicBezTo>
                    <a:pt x="118" y="50"/>
                    <a:pt x="117" y="48"/>
                    <a:pt x="120" y="47"/>
                  </a:cubicBezTo>
                  <a:cubicBezTo>
                    <a:pt x="121" y="47"/>
                    <a:pt x="121" y="49"/>
                    <a:pt x="122" y="50"/>
                  </a:cubicBezTo>
                  <a:cubicBezTo>
                    <a:pt x="122" y="48"/>
                    <a:pt x="121" y="46"/>
                    <a:pt x="123" y="44"/>
                  </a:cubicBezTo>
                  <a:cubicBezTo>
                    <a:pt x="123" y="46"/>
                    <a:pt x="124" y="46"/>
                    <a:pt x="125" y="46"/>
                  </a:cubicBezTo>
                  <a:cubicBezTo>
                    <a:pt x="124" y="44"/>
                    <a:pt x="124" y="43"/>
                    <a:pt x="124" y="42"/>
                  </a:cubicBezTo>
                  <a:cubicBezTo>
                    <a:pt x="125" y="42"/>
                    <a:pt x="127" y="43"/>
                    <a:pt x="127" y="43"/>
                  </a:cubicBezTo>
                  <a:cubicBezTo>
                    <a:pt x="125" y="38"/>
                    <a:pt x="126" y="35"/>
                    <a:pt x="128" y="32"/>
                  </a:cubicBezTo>
                  <a:cubicBezTo>
                    <a:pt x="131" y="30"/>
                    <a:pt x="137" y="31"/>
                    <a:pt x="138" y="35"/>
                  </a:cubicBezTo>
                  <a:cubicBezTo>
                    <a:pt x="138" y="37"/>
                    <a:pt x="138" y="39"/>
                    <a:pt x="136" y="41"/>
                  </a:cubicBezTo>
                  <a:cubicBezTo>
                    <a:pt x="135" y="43"/>
                    <a:pt x="133" y="43"/>
                    <a:pt x="131" y="45"/>
                  </a:cubicBezTo>
                  <a:cubicBezTo>
                    <a:pt x="125" y="49"/>
                    <a:pt x="121" y="54"/>
                    <a:pt x="114" y="58"/>
                  </a:cubicBezTo>
                  <a:cubicBezTo>
                    <a:pt x="109" y="59"/>
                    <a:pt x="108" y="55"/>
                    <a:pt x="102" y="54"/>
                  </a:cubicBezTo>
                  <a:cubicBezTo>
                    <a:pt x="96" y="51"/>
                    <a:pt x="90" y="47"/>
                    <a:pt x="84" y="44"/>
                  </a:cubicBezTo>
                  <a:cubicBezTo>
                    <a:pt x="75" y="40"/>
                    <a:pt x="69" y="41"/>
                    <a:pt x="67" y="39"/>
                  </a:cubicBezTo>
                  <a:cubicBezTo>
                    <a:pt x="65" y="41"/>
                    <a:pt x="64" y="38"/>
                    <a:pt x="64" y="37"/>
                  </a:cubicBezTo>
                  <a:cubicBezTo>
                    <a:pt x="63" y="38"/>
                    <a:pt x="63" y="39"/>
                    <a:pt x="63" y="39"/>
                  </a:cubicBezTo>
                  <a:cubicBezTo>
                    <a:pt x="59" y="40"/>
                    <a:pt x="58" y="37"/>
                    <a:pt x="59" y="36"/>
                  </a:cubicBezTo>
                  <a:cubicBezTo>
                    <a:pt x="58" y="36"/>
                    <a:pt x="58" y="38"/>
                    <a:pt x="58" y="38"/>
                  </a:cubicBezTo>
                  <a:cubicBezTo>
                    <a:pt x="54" y="39"/>
                    <a:pt x="53" y="35"/>
                    <a:pt x="54" y="34"/>
                  </a:cubicBezTo>
                  <a:cubicBezTo>
                    <a:pt x="52" y="35"/>
                    <a:pt x="52" y="37"/>
                    <a:pt x="53" y="37"/>
                  </a:cubicBezTo>
                  <a:cubicBezTo>
                    <a:pt x="49" y="38"/>
                    <a:pt x="48" y="34"/>
                    <a:pt x="49" y="33"/>
                  </a:cubicBezTo>
                  <a:cubicBezTo>
                    <a:pt x="48" y="34"/>
                    <a:pt x="48" y="36"/>
                    <a:pt x="48" y="36"/>
                  </a:cubicBezTo>
                  <a:cubicBezTo>
                    <a:pt x="44" y="36"/>
                    <a:pt x="44" y="32"/>
                    <a:pt x="44" y="31"/>
                  </a:cubicBezTo>
                  <a:cubicBezTo>
                    <a:pt x="43" y="32"/>
                    <a:pt x="43" y="34"/>
                    <a:pt x="43" y="35"/>
                  </a:cubicBezTo>
                  <a:cubicBezTo>
                    <a:pt x="39" y="35"/>
                    <a:pt x="38" y="31"/>
                    <a:pt x="38" y="29"/>
                  </a:cubicBezTo>
                  <a:cubicBezTo>
                    <a:pt x="37" y="30"/>
                    <a:pt x="37" y="33"/>
                    <a:pt x="37" y="33"/>
                  </a:cubicBezTo>
                  <a:cubicBezTo>
                    <a:pt x="32" y="33"/>
                    <a:pt x="33" y="29"/>
                    <a:pt x="33" y="27"/>
                  </a:cubicBezTo>
                  <a:cubicBezTo>
                    <a:pt x="31" y="29"/>
                    <a:pt x="32" y="32"/>
                    <a:pt x="32" y="32"/>
                  </a:cubicBezTo>
                  <a:cubicBezTo>
                    <a:pt x="28" y="32"/>
                    <a:pt x="27" y="28"/>
                    <a:pt x="29" y="25"/>
                  </a:cubicBezTo>
                  <a:cubicBezTo>
                    <a:pt x="27" y="27"/>
                    <a:pt x="27" y="31"/>
                    <a:pt x="27" y="31"/>
                  </a:cubicBezTo>
                  <a:cubicBezTo>
                    <a:pt x="18" y="31"/>
                    <a:pt x="3" y="30"/>
                    <a:pt x="2" y="28"/>
                  </a:cubicBezTo>
                  <a:cubicBezTo>
                    <a:pt x="0" y="27"/>
                    <a:pt x="7" y="21"/>
                    <a:pt x="7" y="3"/>
                  </a:cubicBezTo>
                  <a:cubicBezTo>
                    <a:pt x="8" y="2"/>
                    <a:pt x="28" y="2"/>
                    <a:pt x="2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96" name="Freeform 1523"/>
            <p:cNvSpPr>
              <a:spLocks/>
            </p:cNvSpPr>
            <p:nvPr userDrawn="1"/>
          </p:nvSpPr>
          <p:spPr bwMode="auto">
            <a:xfrm>
              <a:off x="365" y="396"/>
              <a:ext cx="6" cy="6"/>
            </a:xfrm>
            <a:custGeom>
              <a:avLst/>
              <a:gdLst>
                <a:gd name="T0" fmla="*/ 5 w 15"/>
                <a:gd name="T1" fmla="*/ 0 h 13"/>
                <a:gd name="T2" fmla="*/ 5 w 15"/>
                <a:gd name="T3" fmla="*/ 0 h 13"/>
                <a:gd name="T4" fmla="*/ 3 w 15"/>
                <a:gd name="T5" fmla="*/ 8 h 13"/>
                <a:gd name="T6" fmla="*/ 15 w 15"/>
                <a:gd name="T7" fmla="*/ 12 h 13"/>
                <a:gd name="T8" fmla="*/ 0 w 15"/>
                <a:gd name="T9" fmla="*/ 10 h 13"/>
                <a:gd name="T10" fmla="*/ 5 w 15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3">
                  <a:moveTo>
                    <a:pt x="5" y="0"/>
                  </a:moveTo>
                  <a:lnTo>
                    <a:pt x="5" y="0"/>
                  </a:lnTo>
                  <a:cubicBezTo>
                    <a:pt x="5" y="2"/>
                    <a:pt x="3" y="7"/>
                    <a:pt x="3" y="8"/>
                  </a:cubicBezTo>
                  <a:cubicBezTo>
                    <a:pt x="4" y="11"/>
                    <a:pt x="12" y="11"/>
                    <a:pt x="15" y="12"/>
                  </a:cubicBezTo>
                  <a:cubicBezTo>
                    <a:pt x="11" y="13"/>
                    <a:pt x="1" y="11"/>
                    <a:pt x="0" y="10"/>
                  </a:cubicBezTo>
                  <a:cubicBezTo>
                    <a:pt x="0" y="9"/>
                    <a:pt x="3" y="5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97" name="Freeform 1524"/>
            <p:cNvSpPr>
              <a:spLocks/>
            </p:cNvSpPr>
            <p:nvPr userDrawn="1"/>
          </p:nvSpPr>
          <p:spPr bwMode="auto">
            <a:xfrm>
              <a:off x="367" y="397"/>
              <a:ext cx="3" cy="2"/>
            </a:xfrm>
            <a:custGeom>
              <a:avLst/>
              <a:gdLst>
                <a:gd name="T0" fmla="*/ 4 w 6"/>
                <a:gd name="T1" fmla="*/ 0 h 6"/>
                <a:gd name="T2" fmla="*/ 4 w 6"/>
                <a:gd name="T3" fmla="*/ 0 h 6"/>
                <a:gd name="T4" fmla="*/ 3 w 6"/>
                <a:gd name="T5" fmla="*/ 4 h 6"/>
                <a:gd name="T6" fmla="*/ 6 w 6"/>
                <a:gd name="T7" fmla="*/ 6 h 6"/>
                <a:gd name="T8" fmla="*/ 1 w 6"/>
                <a:gd name="T9" fmla="*/ 5 h 6"/>
                <a:gd name="T10" fmla="*/ 4 w 6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6">
                  <a:moveTo>
                    <a:pt x="4" y="0"/>
                  </a:moveTo>
                  <a:lnTo>
                    <a:pt x="4" y="0"/>
                  </a:lnTo>
                  <a:cubicBezTo>
                    <a:pt x="4" y="1"/>
                    <a:pt x="2" y="3"/>
                    <a:pt x="3" y="4"/>
                  </a:cubicBezTo>
                  <a:cubicBezTo>
                    <a:pt x="3" y="5"/>
                    <a:pt x="6" y="6"/>
                    <a:pt x="6" y="6"/>
                  </a:cubicBezTo>
                  <a:cubicBezTo>
                    <a:pt x="5" y="6"/>
                    <a:pt x="2" y="5"/>
                    <a:pt x="1" y="5"/>
                  </a:cubicBezTo>
                  <a:cubicBezTo>
                    <a:pt x="0" y="2"/>
                    <a:pt x="3" y="1"/>
                    <a:pt x="4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98" name="Freeform 1525"/>
            <p:cNvSpPr>
              <a:spLocks/>
            </p:cNvSpPr>
            <p:nvPr userDrawn="1"/>
          </p:nvSpPr>
          <p:spPr bwMode="auto">
            <a:xfrm>
              <a:off x="430" y="401"/>
              <a:ext cx="1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3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cubicBezTo>
                    <a:pt x="1" y="1"/>
                    <a:pt x="1" y="3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3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99" name="Freeform 1526"/>
            <p:cNvSpPr>
              <a:spLocks/>
            </p:cNvSpPr>
            <p:nvPr userDrawn="1"/>
          </p:nvSpPr>
          <p:spPr bwMode="auto">
            <a:xfrm>
              <a:off x="428" y="404"/>
              <a:ext cx="6" cy="5"/>
            </a:xfrm>
            <a:custGeom>
              <a:avLst/>
              <a:gdLst>
                <a:gd name="T0" fmla="*/ 7 w 13"/>
                <a:gd name="T1" fmla="*/ 0 h 12"/>
                <a:gd name="T2" fmla="*/ 7 w 13"/>
                <a:gd name="T3" fmla="*/ 0 h 12"/>
                <a:gd name="T4" fmla="*/ 9 w 13"/>
                <a:gd name="T5" fmla="*/ 9 h 12"/>
                <a:gd name="T6" fmla="*/ 0 w 13"/>
                <a:gd name="T7" fmla="*/ 12 h 12"/>
                <a:gd name="T8" fmla="*/ 0 w 13"/>
                <a:gd name="T9" fmla="*/ 9 h 12"/>
                <a:gd name="T10" fmla="*/ 5 w 13"/>
                <a:gd name="T11" fmla="*/ 9 h 12"/>
                <a:gd name="T12" fmla="*/ 7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7" y="0"/>
                  </a:moveTo>
                  <a:lnTo>
                    <a:pt x="7" y="0"/>
                  </a:lnTo>
                  <a:cubicBezTo>
                    <a:pt x="11" y="0"/>
                    <a:pt x="13" y="7"/>
                    <a:pt x="9" y="9"/>
                  </a:cubicBezTo>
                  <a:cubicBezTo>
                    <a:pt x="7" y="10"/>
                    <a:pt x="2" y="11"/>
                    <a:pt x="0" y="12"/>
                  </a:cubicBezTo>
                  <a:cubicBezTo>
                    <a:pt x="0" y="11"/>
                    <a:pt x="0" y="9"/>
                    <a:pt x="0" y="9"/>
                  </a:cubicBezTo>
                  <a:cubicBezTo>
                    <a:pt x="1" y="9"/>
                    <a:pt x="4" y="9"/>
                    <a:pt x="5" y="9"/>
                  </a:cubicBezTo>
                  <a:cubicBezTo>
                    <a:pt x="2" y="7"/>
                    <a:pt x="1" y="0"/>
                    <a:pt x="7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00" name="Freeform 1527"/>
            <p:cNvSpPr>
              <a:spLocks/>
            </p:cNvSpPr>
            <p:nvPr userDrawn="1"/>
          </p:nvSpPr>
          <p:spPr bwMode="auto">
            <a:xfrm>
              <a:off x="419" y="408"/>
              <a:ext cx="9" cy="5"/>
            </a:xfrm>
            <a:custGeom>
              <a:avLst/>
              <a:gdLst>
                <a:gd name="T0" fmla="*/ 15 w 19"/>
                <a:gd name="T1" fmla="*/ 1 h 11"/>
                <a:gd name="T2" fmla="*/ 15 w 19"/>
                <a:gd name="T3" fmla="*/ 1 h 11"/>
                <a:gd name="T4" fmla="*/ 18 w 19"/>
                <a:gd name="T5" fmla="*/ 3 h 11"/>
                <a:gd name="T6" fmla="*/ 14 w 19"/>
                <a:gd name="T7" fmla="*/ 8 h 11"/>
                <a:gd name="T8" fmla="*/ 0 w 19"/>
                <a:gd name="T9" fmla="*/ 9 h 11"/>
                <a:gd name="T10" fmla="*/ 11 w 19"/>
                <a:gd name="T11" fmla="*/ 5 h 11"/>
                <a:gd name="T12" fmla="*/ 13 w 19"/>
                <a:gd name="T13" fmla="*/ 2 h 11"/>
                <a:gd name="T14" fmla="*/ 15 w 19"/>
                <a:gd name="T15" fmla="*/ 4 h 11"/>
                <a:gd name="T16" fmla="*/ 15 w 19"/>
                <a:gd name="T1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1">
                  <a:moveTo>
                    <a:pt x="15" y="1"/>
                  </a:moveTo>
                  <a:lnTo>
                    <a:pt x="15" y="1"/>
                  </a:lnTo>
                  <a:cubicBezTo>
                    <a:pt x="17" y="0"/>
                    <a:pt x="19" y="2"/>
                    <a:pt x="18" y="3"/>
                  </a:cubicBezTo>
                  <a:cubicBezTo>
                    <a:pt x="17" y="4"/>
                    <a:pt x="15" y="6"/>
                    <a:pt x="14" y="8"/>
                  </a:cubicBezTo>
                  <a:cubicBezTo>
                    <a:pt x="11" y="11"/>
                    <a:pt x="6" y="9"/>
                    <a:pt x="0" y="9"/>
                  </a:cubicBezTo>
                  <a:cubicBezTo>
                    <a:pt x="5" y="5"/>
                    <a:pt x="6" y="4"/>
                    <a:pt x="11" y="5"/>
                  </a:cubicBezTo>
                  <a:cubicBezTo>
                    <a:pt x="12" y="4"/>
                    <a:pt x="12" y="3"/>
                    <a:pt x="13" y="2"/>
                  </a:cubicBezTo>
                  <a:cubicBezTo>
                    <a:pt x="14" y="1"/>
                    <a:pt x="15" y="4"/>
                    <a:pt x="15" y="4"/>
                  </a:cubicBezTo>
                  <a:cubicBezTo>
                    <a:pt x="16" y="3"/>
                    <a:pt x="16" y="2"/>
                    <a:pt x="15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01" name="Freeform 1528"/>
            <p:cNvSpPr>
              <a:spLocks/>
            </p:cNvSpPr>
            <p:nvPr userDrawn="1"/>
          </p:nvSpPr>
          <p:spPr bwMode="auto">
            <a:xfrm>
              <a:off x="422" y="400"/>
              <a:ext cx="0" cy="1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3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cubicBezTo>
                    <a:pt x="1" y="1"/>
                    <a:pt x="1" y="3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3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02" name="Freeform 1529"/>
            <p:cNvSpPr>
              <a:spLocks/>
            </p:cNvSpPr>
            <p:nvPr userDrawn="1"/>
          </p:nvSpPr>
          <p:spPr bwMode="auto">
            <a:xfrm>
              <a:off x="434" y="398"/>
              <a:ext cx="3" cy="4"/>
            </a:xfrm>
            <a:custGeom>
              <a:avLst/>
              <a:gdLst>
                <a:gd name="T0" fmla="*/ 7 w 7"/>
                <a:gd name="T1" fmla="*/ 0 h 9"/>
                <a:gd name="T2" fmla="*/ 7 w 7"/>
                <a:gd name="T3" fmla="*/ 0 h 9"/>
                <a:gd name="T4" fmla="*/ 0 w 7"/>
                <a:gd name="T5" fmla="*/ 9 h 9"/>
                <a:gd name="T6" fmla="*/ 7 w 7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9">
                  <a:moveTo>
                    <a:pt x="7" y="0"/>
                  </a:moveTo>
                  <a:lnTo>
                    <a:pt x="7" y="0"/>
                  </a:lnTo>
                  <a:cubicBezTo>
                    <a:pt x="7" y="4"/>
                    <a:pt x="4" y="9"/>
                    <a:pt x="0" y="9"/>
                  </a:cubicBezTo>
                  <a:cubicBezTo>
                    <a:pt x="3" y="7"/>
                    <a:pt x="6" y="4"/>
                    <a:pt x="7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03" name="Freeform 1530"/>
            <p:cNvSpPr>
              <a:spLocks/>
            </p:cNvSpPr>
            <p:nvPr userDrawn="1"/>
          </p:nvSpPr>
          <p:spPr bwMode="auto">
            <a:xfrm>
              <a:off x="433" y="398"/>
              <a:ext cx="3" cy="3"/>
            </a:xfrm>
            <a:custGeom>
              <a:avLst/>
              <a:gdLst>
                <a:gd name="T0" fmla="*/ 6 w 6"/>
                <a:gd name="T1" fmla="*/ 0 h 7"/>
                <a:gd name="T2" fmla="*/ 6 w 6"/>
                <a:gd name="T3" fmla="*/ 0 h 7"/>
                <a:gd name="T4" fmla="*/ 0 w 6"/>
                <a:gd name="T5" fmla="*/ 7 h 7"/>
                <a:gd name="T6" fmla="*/ 6 w 6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6" y="0"/>
                  </a:moveTo>
                  <a:lnTo>
                    <a:pt x="6" y="0"/>
                  </a:lnTo>
                  <a:cubicBezTo>
                    <a:pt x="6" y="3"/>
                    <a:pt x="3" y="6"/>
                    <a:pt x="0" y="7"/>
                  </a:cubicBezTo>
                  <a:cubicBezTo>
                    <a:pt x="2" y="6"/>
                    <a:pt x="5" y="3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04" name="Freeform 1531"/>
            <p:cNvSpPr>
              <a:spLocks/>
            </p:cNvSpPr>
            <p:nvPr userDrawn="1"/>
          </p:nvSpPr>
          <p:spPr bwMode="auto">
            <a:xfrm>
              <a:off x="432" y="398"/>
              <a:ext cx="2" cy="1"/>
            </a:xfrm>
            <a:custGeom>
              <a:avLst/>
              <a:gdLst>
                <a:gd name="T0" fmla="*/ 3 w 3"/>
                <a:gd name="T1" fmla="*/ 0 h 3"/>
                <a:gd name="T2" fmla="*/ 3 w 3"/>
                <a:gd name="T3" fmla="*/ 0 h 3"/>
                <a:gd name="T4" fmla="*/ 0 w 3"/>
                <a:gd name="T5" fmla="*/ 3 h 3"/>
                <a:gd name="T6" fmla="*/ 3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lnTo>
                    <a:pt x="3" y="0"/>
                  </a:lnTo>
                  <a:cubicBezTo>
                    <a:pt x="3" y="1"/>
                    <a:pt x="2" y="3"/>
                    <a:pt x="0" y="3"/>
                  </a:cubicBezTo>
                  <a:cubicBezTo>
                    <a:pt x="1" y="3"/>
                    <a:pt x="3" y="1"/>
                    <a:pt x="3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05" name="Freeform 1532"/>
            <p:cNvSpPr>
              <a:spLocks noEditPoints="1"/>
            </p:cNvSpPr>
            <p:nvPr userDrawn="1"/>
          </p:nvSpPr>
          <p:spPr bwMode="auto">
            <a:xfrm>
              <a:off x="331" y="196"/>
              <a:ext cx="136" cy="261"/>
            </a:xfrm>
            <a:custGeom>
              <a:avLst/>
              <a:gdLst>
                <a:gd name="T0" fmla="*/ 14 w 304"/>
                <a:gd name="T1" fmla="*/ 489 h 573"/>
                <a:gd name="T2" fmla="*/ 5 w 304"/>
                <a:gd name="T3" fmla="*/ 439 h 573"/>
                <a:gd name="T4" fmla="*/ 36 w 304"/>
                <a:gd name="T5" fmla="*/ 473 h 573"/>
                <a:gd name="T6" fmla="*/ 19 w 304"/>
                <a:gd name="T7" fmla="*/ 451 h 573"/>
                <a:gd name="T8" fmla="*/ 59 w 304"/>
                <a:gd name="T9" fmla="*/ 514 h 573"/>
                <a:gd name="T10" fmla="*/ 0 w 304"/>
                <a:gd name="T11" fmla="*/ 153 h 573"/>
                <a:gd name="T12" fmla="*/ 9 w 304"/>
                <a:gd name="T13" fmla="*/ 82 h 573"/>
                <a:gd name="T14" fmla="*/ 52 w 304"/>
                <a:gd name="T15" fmla="*/ 61 h 573"/>
                <a:gd name="T16" fmla="*/ 118 w 304"/>
                <a:gd name="T17" fmla="*/ 47 h 573"/>
                <a:gd name="T18" fmla="*/ 152 w 304"/>
                <a:gd name="T19" fmla="*/ 83 h 573"/>
                <a:gd name="T20" fmla="*/ 130 w 304"/>
                <a:gd name="T21" fmla="*/ 95 h 573"/>
                <a:gd name="T22" fmla="*/ 155 w 304"/>
                <a:gd name="T23" fmla="*/ 111 h 573"/>
                <a:gd name="T24" fmla="*/ 119 w 304"/>
                <a:gd name="T25" fmla="*/ 122 h 573"/>
                <a:gd name="T26" fmla="*/ 83 w 304"/>
                <a:gd name="T27" fmla="*/ 108 h 573"/>
                <a:gd name="T28" fmla="*/ 61 w 304"/>
                <a:gd name="T29" fmla="*/ 167 h 573"/>
                <a:gd name="T30" fmla="*/ 74 w 304"/>
                <a:gd name="T31" fmla="*/ 193 h 573"/>
                <a:gd name="T32" fmla="*/ 127 w 304"/>
                <a:gd name="T33" fmla="*/ 216 h 573"/>
                <a:gd name="T34" fmla="*/ 168 w 304"/>
                <a:gd name="T35" fmla="*/ 113 h 573"/>
                <a:gd name="T36" fmla="*/ 202 w 304"/>
                <a:gd name="T37" fmla="*/ 87 h 573"/>
                <a:gd name="T38" fmla="*/ 238 w 304"/>
                <a:gd name="T39" fmla="*/ 93 h 573"/>
                <a:gd name="T40" fmla="*/ 297 w 304"/>
                <a:gd name="T41" fmla="*/ 105 h 573"/>
                <a:gd name="T42" fmla="*/ 270 w 304"/>
                <a:gd name="T43" fmla="*/ 178 h 573"/>
                <a:gd name="T44" fmla="*/ 296 w 304"/>
                <a:gd name="T45" fmla="*/ 225 h 573"/>
                <a:gd name="T46" fmla="*/ 239 w 304"/>
                <a:gd name="T47" fmla="*/ 262 h 573"/>
                <a:gd name="T48" fmla="*/ 211 w 304"/>
                <a:gd name="T49" fmla="*/ 275 h 573"/>
                <a:gd name="T50" fmla="*/ 218 w 304"/>
                <a:gd name="T51" fmla="*/ 318 h 573"/>
                <a:gd name="T52" fmla="*/ 207 w 304"/>
                <a:gd name="T53" fmla="*/ 339 h 573"/>
                <a:gd name="T54" fmla="*/ 179 w 304"/>
                <a:gd name="T55" fmla="*/ 330 h 573"/>
                <a:gd name="T56" fmla="*/ 139 w 304"/>
                <a:gd name="T57" fmla="*/ 301 h 573"/>
                <a:gd name="T58" fmla="*/ 113 w 304"/>
                <a:gd name="T59" fmla="*/ 332 h 573"/>
                <a:gd name="T60" fmla="*/ 95 w 304"/>
                <a:gd name="T61" fmla="*/ 297 h 573"/>
                <a:gd name="T62" fmla="*/ 85 w 304"/>
                <a:gd name="T63" fmla="*/ 344 h 573"/>
                <a:gd name="T64" fmla="*/ 136 w 304"/>
                <a:gd name="T65" fmla="*/ 375 h 573"/>
                <a:gd name="T66" fmla="*/ 123 w 304"/>
                <a:gd name="T67" fmla="*/ 416 h 573"/>
                <a:gd name="T68" fmla="*/ 111 w 304"/>
                <a:gd name="T69" fmla="*/ 433 h 573"/>
                <a:gd name="T70" fmla="*/ 90 w 304"/>
                <a:gd name="T71" fmla="*/ 427 h 573"/>
                <a:gd name="T72" fmla="*/ 60 w 304"/>
                <a:gd name="T73" fmla="*/ 433 h 573"/>
                <a:gd name="T74" fmla="*/ 46 w 304"/>
                <a:gd name="T75" fmla="*/ 395 h 573"/>
                <a:gd name="T76" fmla="*/ 30 w 304"/>
                <a:gd name="T77" fmla="*/ 446 h 573"/>
                <a:gd name="T78" fmla="*/ 96 w 304"/>
                <a:gd name="T79" fmla="*/ 466 h 573"/>
                <a:gd name="T80" fmla="*/ 119 w 304"/>
                <a:gd name="T81" fmla="*/ 521 h 573"/>
                <a:gd name="T82" fmla="*/ 97 w 304"/>
                <a:gd name="T83" fmla="*/ 522 h 573"/>
                <a:gd name="T84" fmla="*/ 32 w 304"/>
                <a:gd name="T85" fmla="*/ 559 h 573"/>
                <a:gd name="T86" fmla="*/ 0 w 304"/>
                <a:gd name="T87" fmla="*/ 153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04" h="573">
                  <a:moveTo>
                    <a:pt x="5" y="439"/>
                  </a:moveTo>
                  <a:lnTo>
                    <a:pt x="5" y="439"/>
                  </a:lnTo>
                  <a:cubicBezTo>
                    <a:pt x="3" y="445"/>
                    <a:pt x="11" y="480"/>
                    <a:pt x="14" y="489"/>
                  </a:cubicBezTo>
                  <a:cubicBezTo>
                    <a:pt x="18" y="505"/>
                    <a:pt x="21" y="530"/>
                    <a:pt x="19" y="540"/>
                  </a:cubicBezTo>
                  <a:cubicBezTo>
                    <a:pt x="34" y="533"/>
                    <a:pt x="26" y="504"/>
                    <a:pt x="20" y="491"/>
                  </a:cubicBezTo>
                  <a:cubicBezTo>
                    <a:pt x="13" y="474"/>
                    <a:pt x="7" y="452"/>
                    <a:pt x="5" y="439"/>
                  </a:cubicBezTo>
                  <a:close/>
                  <a:moveTo>
                    <a:pt x="19" y="451"/>
                  </a:moveTo>
                  <a:lnTo>
                    <a:pt x="19" y="451"/>
                  </a:lnTo>
                  <a:cubicBezTo>
                    <a:pt x="23" y="457"/>
                    <a:pt x="32" y="467"/>
                    <a:pt x="36" y="473"/>
                  </a:cubicBezTo>
                  <a:cubicBezTo>
                    <a:pt x="43" y="481"/>
                    <a:pt x="48" y="488"/>
                    <a:pt x="52" y="499"/>
                  </a:cubicBezTo>
                  <a:cubicBezTo>
                    <a:pt x="59" y="498"/>
                    <a:pt x="58" y="489"/>
                    <a:pt x="55" y="484"/>
                  </a:cubicBezTo>
                  <a:cubicBezTo>
                    <a:pt x="50" y="475"/>
                    <a:pt x="30" y="463"/>
                    <a:pt x="19" y="451"/>
                  </a:cubicBezTo>
                  <a:close/>
                  <a:moveTo>
                    <a:pt x="70" y="509"/>
                  </a:moveTo>
                  <a:lnTo>
                    <a:pt x="70" y="509"/>
                  </a:lnTo>
                  <a:cubicBezTo>
                    <a:pt x="67" y="513"/>
                    <a:pt x="63" y="514"/>
                    <a:pt x="59" y="514"/>
                  </a:cubicBezTo>
                  <a:cubicBezTo>
                    <a:pt x="60" y="518"/>
                    <a:pt x="60" y="519"/>
                    <a:pt x="60" y="522"/>
                  </a:cubicBezTo>
                  <a:cubicBezTo>
                    <a:pt x="68" y="522"/>
                    <a:pt x="74" y="517"/>
                    <a:pt x="70" y="509"/>
                  </a:cubicBezTo>
                  <a:close/>
                  <a:moveTo>
                    <a:pt x="0" y="153"/>
                  </a:moveTo>
                  <a:lnTo>
                    <a:pt x="0" y="153"/>
                  </a:lnTo>
                  <a:cubicBezTo>
                    <a:pt x="2" y="126"/>
                    <a:pt x="13" y="106"/>
                    <a:pt x="24" y="88"/>
                  </a:cubicBezTo>
                  <a:cubicBezTo>
                    <a:pt x="18" y="89"/>
                    <a:pt x="12" y="86"/>
                    <a:pt x="9" y="82"/>
                  </a:cubicBezTo>
                  <a:cubicBezTo>
                    <a:pt x="23" y="83"/>
                    <a:pt x="37" y="78"/>
                    <a:pt x="44" y="69"/>
                  </a:cubicBezTo>
                  <a:cubicBezTo>
                    <a:pt x="37" y="67"/>
                    <a:pt x="33" y="63"/>
                    <a:pt x="30" y="58"/>
                  </a:cubicBezTo>
                  <a:cubicBezTo>
                    <a:pt x="36" y="61"/>
                    <a:pt x="44" y="62"/>
                    <a:pt x="52" y="61"/>
                  </a:cubicBezTo>
                  <a:cubicBezTo>
                    <a:pt x="42" y="59"/>
                    <a:pt x="27" y="50"/>
                    <a:pt x="26" y="43"/>
                  </a:cubicBezTo>
                  <a:cubicBezTo>
                    <a:pt x="29" y="46"/>
                    <a:pt x="49" y="47"/>
                    <a:pt x="60" y="47"/>
                  </a:cubicBezTo>
                  <a:lnTo>
                    <a:pt x="118" y="47"/>
                  </a:lnTo>
                  <a:cubicBezTo>
                    <a:pt x="120" y="47"/>
                    <a:pt x="121" y="49"/>
                    <a:pt x="121" y="51"/>
                  </a:cubicBezTo>
                  <a:cubicBezTo>
                    <a:pt x="125" y="50"/>
                    <a:pt x="128" y="52"/>
                    <a:pt x="127" y="56"/>
                  </a:cubicBezTo>
                  <a:cubicBezTo>
                    <a:pt x="142" y="56"/>
                    <a:pt x="155" y="65"/>
                    <a:pt x="152" y="83"/>
                  </a:cubicBezTo>
                  <a:cubicBezTo>
                    <a:pt x="151" y="89"/>
                    <a:pt x="149" y="92"/>
                    <a:pt x="145" y="95"/>
                  </a:cubicBezTo>
                  <a:cubicBezTo>
                    <a:pt x="138" y="85"/>
                    <a:pt x="120" y="84"/>
                    <a:pt x="108" y="91"/>
                  </a:cubicBezTo>
                  <a:cubicBezTo>
                    <a:pt x="115" y="91"/>
                    <a:pt x="124" y="92"/>
                    <a:pt x="130" y="95"/>
                  </a:cubicBezTo>
                  <a:cubicBezTo>
                    <a:pt x="137" y="98"/>
                    <a:pt x="145" y="101"/>
                    <a:pt x="154" y="100"/>
                  </a:cubicBezTo>
                  <a:cubicBezTo>
                    <a:pt x="160" y="100"/>
                    <a:pt x="163" y="96"/>
                    <a:pt x="164" y="91"/>
                  </a:cubicBezTo>
                  <a:cubicBezTo>
                    <a:pt x="167" y="94"/>
                    <a:pt x="165" y="106"/>
                    <a:pt x="155" y="111"/>
                  </a:cubicBezTo>
                  <a:cubicBezTo>
                    <a:pt x="149" y="114"/>
                    <a:pt x="140" y="115"/>
                    <a:pt x="134" y="110"/>
                  </a:cubicBezTo>
                  <a:cubicBezTo>
                    <a:pt x="131" y="109"/>
                    <a:pt x="122" y="98"/>
                    <a:pt x="110" y="98"/>
                  </a:cubicBezTo>
                  <a:cubicBezTo>
                    <a:pt x="127" y="103"/>
                    <a:pt x="132" y="115"/>
                    <a:pt x="119" y="122"/>
                  </a:cubicBezTo>
                  <a:cubicBezTo>
                    <a:pt x="119" y="118"/>
                    <a:pt x="119" y="112"/>
                    <a:pt x="111" y="107"/>
                  </a:cubicBezTo>
                  <a:cubicBezTo>
                    <a:pt x="106" y="104"/>
                    <a:pt x="99" y="102"/>
                    <a:pt x="91" y="105"/>
                  </a:cubicBezTo>
                  <a:cubicBezTo>
                    <a:pt x="89" y="105"/>
                    <a:pt x="85" y="107"/>
                    <a:pt x="83" y="108"/>
                  </a:cubicBezTo>
                  <a:cubicBezTo>
                    <a:pt x="79" y="108"/>
                    <a:pt x="78" y="106"/>
                    <a:pt x="77" y="105"/>
                  </a:cubicBezTo>
                  <a:cubicBezTo>
                    <a:pt x="69" y="111"/>
                    <a:pt x="58" y="128"/>
                    <a:pt x="56" y="139"/>
                  </a:cubicBezTo>
                  <a:cubicBezTo>
                    <a:pt x="53" y="152"/>
                    <a:pt x="55" y="160"/>
                    <a:pt x="61" y="167"/>
                  </a:cubicBezTo>
                  <a:cubicBezTo>
                    <a:pt x="63" y="169"/>
                    <a:pt x="74" y="178"/>
                    <a:pt x="83" y="169"/>
                  </a:cubicBezTo>
                  <a:cubicBezTo>
                    <a:pt x="85" y="182"/>
                    <a:pt x="74" y="189"/>
                    <a:pt x="62" y="185"/>
                  </a:cubicBezTo>
                  <a:cubicBezTo>
                    <a:pt x="64" y="188"/>
                    <a:pt x="69" y="191"/>
                    <a:pt x="74" y="193"/>
                  </a:cubicBezTo>
                  <a:cubicBezTo>
                    <a:pt x="83" y="197"/>
                    <a:pt x="92" y="193"/>
                    <a:pt x="96" y="186"/>
                  </a:cubicBezTo>
                  <a:cubicBezTo>
                    <a:pt x="105" y="197"/>
                    <a:pt x="101" y="216"/>
                    <a:pt x="85" y="217"/>
                  </a:cubicBezTo>
                  <a:cubicBezTo>
                    <a:pt x="92" y="231"/>
                    <a:pt x="116" y="231"/>
                    <a:pt x="127" y="216"/>
                  </a:cubicBezTo>
                  <a:cubicBezTo>
                    <a:pt x="134" y="206"/>
                    <a:pt x="126" y="199"/>
                    <a:pt x="122" y="195"/>
                  </a:cubicBezTo>
                  <a:cubicBezTo>
                    <a:pt x="112" y="185"/>
                    <a:pt x="112" y="176"/>
                    <a:pt x="119" y="165"/>
                  </a:cubicBezTo>
                  <a:cubicBezTo>
                    <a:pt x="128" y="152"/>
                    <a:pt x="157" y="129"/>
                    <a:pt x="168" y="113"/>
                  </a:cubicBezTo>
                  <a:cubicBezTo>
                    <a:pt x="170" y="116"/>
                    <a:pt x="171" y="119"/>
                    <a:pt x="171" y="120"/>
                  </a:cubicBezTo>
                  <a:cubicBezTo>
                    <a:pt x="181" y="112"/>
                    <a:pt x="193" y="96"/>
                    <a:pt x="197" y="83"/>
                  </a:cubicBezTo>
                  <a:cubicBezTo>
                    <a:pt x="199" y="84"/>
                    <a:pt x="200" y="86"/>
                    <a:pt x="202" y="87"/>
                  </a:cubicBezTo>
                  <a:cubicBezTo>
                    <a:pt x="218" y="67"/>
                    <a:pt x="247" y="19"/>
                    <a:pt x="255" y="0"/>
                  </a:cubicBezTo>
                  <a:cubicBezTo>
                    <a:pt x="273" y="8"/>
                    <a:pt x="272" y="33"/>
                    <a:pt x="267" y="47"/>
                  </a:cubicBezTo>
                  <a:cubicBezTo>
                    <a:pt x="262" y="60"/>
                    <a:pt x="254" y="74"/>
                    <a:pt x="238" y="93"/>
                  </a:cubicBezTo>
                  <a:cubicBezTo>
                    <a:pt x="243" y="89"/>
                    <a:pt x="275" y="56"/>
                    <a:pt x="283" y="52"/>
                  </a:cubicBezTo>
                  <a:cubicBezTo>
                    <a:pt x="295" y="69"/>
                    <a:pt x="286" y="99"/>
                    <a:pt x="263" y="112"/>
                  </a:cubicBezTo>
                  <a:cubicBezTo>
                    <a:pt x="271" y="109"/>
                    <a:pt x="288" y="102"/>
                    <a:pt x="297" y="105"/>
                  </a:cubicBezTo>
                  <a:cubicBezTo>
                    <a:pt x="299" y="124"/>
                    <a:pt x="283" y="137"/>
                    <a:pt x="273" y="144"/>
                  </a:cubicBezTo>
                  <a:cubicBezTo>
                    <a:pt x="283" y="142"/>
                    <a:pt x="293" y="140"/>
                    <a:pt x="304" y="143"/>
                  </a:cubicBezTo>
                  <a:cubicBezTo>
                    <a:pt x="303" y="156"/>
                    <a:pt x="290" y="171"/>
                    <a:pt x="270" y="178"/>
                  </a:cubicBezTo>
                  <a:cubicBezTo>
                    <a:pt x="282" y="177"/>
                    <a:pt x="295" y="178"/>
                    <a:pt x="303" y="183"/>
                  </a:cubicBezTo>
                  <a:cubicBezTo>
                    <a:pt x="301" y="196"/>
                    <a:pt x="286" y="208"/>
                    <a:pt x="267" y="211"/>
                  </a:cubicBezTo>
                  <a:cubicBezTo>
                    <a:pt x="279" y="212"/>
                    <a:pt x="291" y="218"/>
                    <a:pt x="296" y="225"/>
                  </a:cubicBezTo>
                  <a:cubicBezTo>
                    <a:pt x="290" y="234"/>
                    <a:pt x="280" y="241"/>
                    <a:pt x="264" y="240"/>
                  </a:cubicBezTo>
                  <a:cubicBezTo>
                    <a:pt x="272" y="243"/>
                    <a:pt x="280" y="250"/>
                    <a:pt x="284" y="259"/>
                  </a:cubicBezTo>
                  <a:cubicBezTo>
                    <a:pt x="275" y="266"/>
                    <a:pt x="264" y="271"/>
                    <a:pt x="239" y="262"/>
                  </a:cubicBezTo>
                  <a:cubicBezTo>
                    <a:pt x="268" y="274"/>
                    <a:pt x="262" y="280"/>
                    <a:pt x="267" y="292"/>
                  </a:cubicBezTo>
                  <a:cubicBezTo>
                    <a:pt x="261" y="294"/>
                    <a:pt x="257" y="299"/>
                    <a:pt x="243" y="296"/>
                  </a:cubicBezTo>
                  <a:cubicBezTo>
                    <a:pt x="235" y="294"/>
                    <a:pt x="222" y="282"/>
                    <a:pt x="211" y="275"/>
                  </a:cubicBezTo>
                  <a:cubicBezTo>
                    <a:pt x="215" y="278"/>
                    <a:pt x="231" y="290"/>
                    <a:pt x="238" y="297"/>
                  </a:cubicBezTo>
                  <a:cubicBezTo>
                    <a:pt x="246" y="305"/>
                    <a:pt x="241" y="312"/>
                    <a:pt x="241" y="319"/>
                  </a:cubicBezTo>
                  <a:cubicBezTo>
                    <a:pt x="235" y="319"/>
                    <a:pt x="225" y="324"/>
                    <a:pt x="218" y="318"/>
                  </a:cubicBezTo>
                  <a:cubicBezTo>
                    <a:pt x="215" y="316"/>
                    <a:pt x="186" y="279"/>
                    <a:pt x="182" y="275"/>
                  </a:cubicBezTo>
                  <a:cubicBezTo>
                    <a:pt x="183" y="278"/>
                    <a:pt x="202" y="302"/>
                    <a:pt x="210" y="316"/>
                  </a:cubicBezTo>
                  <a:cubicBezTo>
                    <a:pt x="217" y="326"/>
                    <a:pt x="208" y="333"/>
                    <a:pt x="207" y="339"/>
                  </a:cubicBezTo>
                  <a:cubicBezTo>
                    <a:pt x="200" y="337"/>
                    <a:pt x="191" y="341"/>
                    <a:pt x="186" y="332"/>
                  </a:cubicBezTo>
                  <a:cubicBezTo>
                    <a:pt x="181" y="325"/>
                    <a:pt x="167" y="297"/>
                    <a:pt x="161" y="289"/>
                  </a:cubicBezTo>
                  <a:cubicBezTo>
                    <a:pt x="163" y="295"/>
                    <a:pt x="178" y="327"/>
                    <a:pt x="179" y="330"/>
                  </a:cubicBezTo>
                  <a:cubicBezTo>
                    <a:pt x="183" y="340"/>
                    <a:pt x="174" y="342"/>
                    <a:pt x="170" y="349"/>
                  </a:cubicBezTo>
                  <a:cubicBezTo>
                    <a:pt x="165" y="346"/>
                    <a:pt x="155" y="349"/>
                    <a:pt x="151" y="339"/>
                  </a:cubicBezTo>
                  <a:cubicBezTo>
                    <a:pt x="148" y="331"/>
                    <a:pt x="142" y="307"/>
                    <a:pt x="139" y="301"/>
                  </a:cubicBezTo>
                  <a:cubicBezTo>
                    <a:pt x="139" y="308"/>
                    <a:pt x="142" y="317"/>
                    <a:pt x="143" y="328"/>
                  </a:cubicBezTo>
                  <a:cubicBezTo>
                    <a:pt x="145" y="339"/>
                    <a:pt x="135" y="339"/>
                    <a:pt x="129" y="345"/>
                  </a:cubicBezTo>
                  <a:cubicBezTo>
                    <a:pt x="124" y="340"/>
                    <a:pt x="115" y="341"/>
                    <a:pt x="113" y="332"/>
                  </a:cubicBezTo>
                  <a:cubicBezTo>
                    <a:pt x="112" y="323"/>
                    <a:pt x="112" y="303"/>
                    <a:pt x="112" y="303"/>
                  </a:cubicBezTo>
                  <a:cubicBezTo>
                    <a:pt x="110" y="304"/>
                    <a:pt x="109" y="304"/>
                    <a:pt x="108" y="306"/>
                  </a:cubicBezTo>
                  <a:cubicBezTo>
                    <a:pt x="104" y="302"/>
                    <a:pt x="97" y="302"/>
                    <a:pt x="95" y="297"/>
                  </a:cubicBezTo>
                  <a:cubicBezTo>
                    <a:pt x="94" y="297"/>
                    <a:pt x="93" y="298"/>
                    <a:pt x="92" y="298"/>
                  </a:cubicBezTo>
                  <a:cubicBezTo>
                    <a:pt x="84" y="312"/>
                    <a:pt x="84" y="337"/>
                    <a:pt x="95" y="346"/>
                  </a:cubicBezTo>
                  <a:cubicBezTo>
                    <a:pt x="92" y="346"/>
                    <a:pt x="88" y="345"/>
                    <a:pt x="85" y="344"/>
                  </a:cubicBezTo>
                  <a:cubicBezTo>
                    <a:pt x="90" y="354"/>
                    <a:pt x="101" y="358"/>
                    <a:pt x="113" y="353"/>
                  </a:cubicBezTo>
                  <a:cubicBezTo>
                    <a:pt x="113" y="356"/>
                    <a:pt x="113" y="357"/>
                    <a:pt x="112" y="359"/>
                  </a:cubicBezTo>
                  <a:cubicBezTo>
                    <a:pt x="125" y="361"/>
                    <a:pt x="131" y="366"/>
                    <a:pt x="136" y="375"/>
                  </a:cubicBezTo>
                  <a:cubicBezTo>
                    <a:pt x="142" y="386"/>
                    <a:pt x="135" y="401"/>
                    <a:pt x="137" y="407"/>
                  </a:cubicBezTo>
                  <a:cubicBezTo>
                    <a:pt x="139" y="411"/>
                    <a:pt x="143" y="414"/>
                    <a:pt x="151" y="411"/>
                  </a:cubicBezTo>
                  <a:cubicBezTo>
                    <a:pt x="147" y="427"/>
                    <a:pt x="128" y="425"/>
                    <a:pt x="123" y="416"/>
                  </a:cubicBezTo>
                  <a:cubicBezTo>
                    <a:pt x="121" y="423"/>
                    <a:pt x="123" y="431"/>
                    <a:pt x="126" y="435"/>
                  </a:cubicBezTo>
                  <a:cubicBezTo>
                    <a:pt x="120" y="435"/>
                    <a:pt x="115" y="432"/>
                    <a:pt x="112" y="428"/>
                  </a:cubicBezTo>
                  <a:cubicBezTo>
                    <a:pt x="111" y="429"/>
                    <a:pt x="111" y="431"/>
                    <a:pt x="111" y="433"/>
                  </a:cubicBezTo>
                  <a:cubicBezTo>
                    <a:pt x="108" y="431"/>
                    <a:pt x="106" y="429"/>
                    <a:pt x="104" y="427"/>
                  </a:cubicBezTo>
                  <a:cubicBezTo>
                    <a:pt x="104" y="430"/>
                    <a:pt x="103" y="435"/>
                    <a:pt x="104" y="439"/>
                  </a:cubicBezTo>
                  <a:cubicBezTo>
                    <a:pt x="98" y="440"/>
                    <a:pt x="92" y="436"/>
                    <a:pt x="90" y="427"/>
                  </a:cubicBezTo>
                  <a:cubicBezTo>
                    <a:pt x="87" y="431"/>
                    <a:pt x="86" y="432"/>
                    <a:pt x="84" y="438"/>
                  </a:cubicBezTo>
                  <a:cubicBezTo>
                    <a:pt x="81" y="436"/>
                    <a:pt x="80" y="434"/>
                    <a:pt x="80" y="430"/>
                  </a:cubicBezTo>
                  <a:cubicBezTo>
                    <a:pt x="73" y="436"/>
                    <a:pt x="64" y="435"/>
                    <a:pt x="60" y="433"/>
                  </a:cubicBezTo>
                  <a:cubicBezTo>
                    <a:pt x="57" y="432"/>
                    <a:pt x="50" y="427"/>
                    <a:pt x="50" y="419"/>
                  </a:cubicBezTo>
                  <a:cubicBezTo>
                    <a:pt x="56" y="422"/>
                    <a:pt x="69" y="426"/>
                    <a:pt x="70" y="412"/>
                  </a:cubicBezTo>
                  <a:cubicBezTo>
                    <a:pt x="72" y="400"/>
                    <a:pt x="61" y="391"/>
                    <a:pt x="46" y="395"/>
                  </a:cubicBezTo>
                  <a:cubicBezTo>
                    <a:pt x="34" y="398"/>
                    <a:pt x="18" y="421"/>
                    <a:pt x="33" y="431"/>
                  </a:cubicBezTo>
                  <a:cubicBezTo>
                    <a:pt x="40" y="436"/>
                    <a:pt x="51" y="441"/>
                    <a:pt x="50" y="454"/>
                  </a:cubicBezTo>
                  <a:cubicBezTo>
                    <a:pt x="45" y="448"/>
                    <a:pt x="39" y="445"/>
                    <a:pt x="30" y="446"/>
                  </a:cubicBezTo>
                  <a:cubicBezTo>
                    <a:pt x="42" y="455"/>
                    <a:pt x="52" y="456"/>
                    <a:pt x="64" y="463"/>
                  </a:cubicBezTo>
                  <a:cubicBezTo>
                    <a:pt x="75" y="469"/>
                    <a:pt x="84" y="480"/>
                    <a:pt x="92" y="480"/>
                  </a:cubicBezTo>
                  <a:cubicBezTo>
                    <a:pt x="99" y="480"/>
                    <a:pt x="102" y="472"/>
                    <a:pt x="96" y="466"/>
                  </a:cubicBezTo>
                  <a:cubicBezTo>
                    <a:pt x="103" y="465"/>
                    <a:pt x="111" y="470"/>
                    <a:pt x="113" y="477"/>
                  </a:cubicBezTo>
                  <a:cubicBezTo>
                    <a:pt x="117" y="486"/>
                    <a:pt x="114" y="493"/>
                    <a:pt x="108" y="496"/>
                  </a:cubicBezTo>
                  <a:cubicBezTo>
                    <a:pt x="116" y="500"/>
                    <a:pt x="122" y="509"/>
                    <a:pt x="119" y="521"/>
                  </a:cubicBezTo>
                  <a:cubicBezTo>
                    <a:pt x="117" y="530"/>
                    <a:pt x="107" y="530"/>
                    <a:pt x="111" y="542"/>
                  </a:cubicBezTo>
                  <a:cubicBezTo>
                    <a:pt x="105" y="541"/>
                    <a:pt x="102" y="537"/>
                    <a:pt x="100" y="532"/>
                  </a:cubicBezTo>
                  <a:cubicBezTo>
                    <a:pt x="99" y="528"/>
                    <a:pt x="99" y="524"/>
                    <a:pt x="97" y="522"/>
                  </a:cubicBezTo>
                  <a:cubicBezTo>
                    <a:pt x="98" y="530"/>
                    <a:pt x="94" y="541"/>
                    <a:pt x="83" y="546"/>
                  </a:cubicBezTo>
                  <a:cubicBezTo>
                    <a:pt x="77" y="549"/>
                    <a:pt x="66" y="550"/>
                    <a:pt x="58" y="542"/>
                  </a:cubicBezTo>
                  <a:cubicBezTo>
                    <a:pt x="55" y="551"/>
                    <a:pt x="43" y="560"/>
                    <a:pt x="32" y="559"/>
                  </a:cubicBezTo>
                  <a:cubicBezTo>
                    <a:pt x="26" y="559"/>
                    <a:pt x="21" y="557"/>
                    <a:pt x="17" y="555"/>
                  </a:cubicBezTo>
                  <a:cubicBezTo>
                    <a:pt x="14" y="562"/>
                    <a:pt x="7" y="569"/>
                    <a:pt x="0" y="573"/>
                  </a:cubicBezTo>
                  <a:lnTo>
                    <a:pt x="0" y="153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06" name="Freeform 1533"/>
            <p:cNvSpPr>
              <a:spLocks/>
            </p:cNvSpPr>
            <p:nvPr userDrawn="1"/>
          </p:nvSpPr>
          <p:spPr bwMode="auto">
            <a:xfrm>
              <a:off x="331" y="447"/>
              <a:ext cx="7" cy="7"/>
            </a:xfrm>
            <a:custGeom>
              <a:avLst/>
              <a:gdLst>
                <a:gd name="T0" fmla="*/ 0 w 15"/>
                <a:gd name="T1" fmla="*/ 13 h 17"/>
                <a:gd name="T2" fmla="*/ 0 w 15"/>
                <a:gd name="T3" fmla="*/ 13 h 17"/>
                <a:gd name="T4" fmla="*/ 0 w 15"/>
                <a:gd name="T5" fmla="*/ 17 h 17"/>
                <a:gd name="T6" fmla="*/ 15 w 15"/>
                <a:gd name="T7" fmla="*/ 2 h 17"/>
                <a:gd name="T8" fmla="*/ 13 w 15"/>
                <a:gd name="T9" fmla="*/ 0 h 17"/>
                <a:gd name="T10" fmla="*/ 0 w 15"/>
                <a:gd name="T11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7">
                  <a:moveTo>
                    <a:pt x="0" y="13"/>
                  </a:moveTo>
                  <a:lnTo>
                    <a:pt x="0" y="13"/>
                  </a:lnTo>
                  <a:lnTo>
                    <a:pt x="0" y="17"/>
                  </a:lnTo>
                  <a:cubicBezTo>
                    <a:pt x="4" y="16"/>
                    <a:pt x="13" y="8"/>
                    <a:pt x="15" y="2"/>
                  </a:cubicBezTo>
                  <a:cubicBezTo>
                    <a:pt x="14" y="1"/>
                    <a:pt x="13" y="0"/>
                    <a:pt x="13" y="0"/>
                  </a:cubicBezTo>
                  <a:cubicBezTo>
                    <a:pt x="11" y="5"/>
                    <a:pt x="5" y="13"/>
                    <a:pt x="0" y="1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07" name="Freeform 1534"/>
            <p:cNvSpPr>
              <a:spLocks/>
            </p:cNvSpPr>
            <p:nvPr userDrawn="1"/>
          </p:nvSpPr>
          <p:spPr bwMode="auto">
            <a:xfrm>
              <a:off x="331" y="398"/>
              <a:ext cx="8" cy="53"/>
            </a:xfrm>
            <a:custGeom>
              <a:avLst/>
              <a:gdLst>
                <a:gd name="T0" fmla="*/ 0 w 18"/>
                <a:gd name="T1" fmla="*/ 108 h 116"/>
                <a:gd name="T2" fmla="*/ 0 w 18"/>
                <a:gd name="T3" fmla="*/ 108 h 116"/>
                <a:gd name="T4" fmla="*/ 0 w 18"/>
                <a:gd name="T5" fmla="*/ 116 h 116"/>
                <a:gd name="T6" fmla="*/ 11 w 18"/>
                <a:gd name="T7" fmla="*/ 104 h 116"/>
                <a:gd name="T8" fmla="*/ 6 w 18"/>
                <a:gd name="T9" fmla="*/ 94 h 116"/>
                <a:gd name="T10" fmla="*/ 12 w 18"/>
                <a:gd name="T11" fmla="*/ 96 h 116"/>
                <a:gd name="T12" fmla="*/ 12 w 18"/>
                <a:gd name="T13" fmla="*/ 71 h 116"/>
                <a:gd name="T14" fmla="*/ 15 w 18"/>
                <a:gd name="T15" fmla="*/ 96 h 116"/>
                <a:gd name="T16" fmla="*/ 16 w 18"/>
                <a:gd name="T17" fmla="*/ 96 h 116"/>
                <a:gd name="T18" fmla="*/ 12 w 18"/>
                <a:gd name="T19" fmla="*/ 45 h 116"/>
                <a:gd name="T20" fmla="*/ 3 w 18"/>
                <a:gd name="T21" fmla="*/ 0 h 116"/>
                <a:gd name="T22" fmla="*/ 1 w 18"/>
                <a:gd name="T23" fmla="*/ 54 h 116"/>
                <a:gd name="T24" fmla="*/ 0 w 18"/>
                <a:gd name="T25" fmla="*/ 10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116">
                  <a:moveTo>
                    <a:pt x="0" y="108"/>
                  </a:moveTo>
                  <a:lnTo>
                    <a:pt x="0" y="108"/>
                  </a:lnTo>
                  <a:lnTo>
                    <a:pt x="0" y="116"/>
                  </a:lnTo>
                  <a:cubicBezTo>
                    <a:pt x="5" y="114"/>
                    <a:pt x="10" y="107"/>
                    <a:pt x="11" y="104"/>
                  </a:cubicBezTo>
                  <a:cubicBezTo>
                    <a:pt x="9" y="101"/>
                    <a:pt x="7" y="97"/>
                    <a:pt x="6" y="94"/>
                  </a:cubicBezTo>
                  <a:cubicBezTo>
                    <a:pt x="9" y="96"/>
                    <a:pt x="10" y="96"/>
                    <a:pt x="12" y="96"/>
                  </a:cubicBezTo>
                  <a:cubicBezTo>
                    <a:pt x="13" y="90"/>
                    <a:pt x="13" y="79"/>
                    <a:pt x="12" y="71"/>
                  </a:cubicBezTo>
                  <a:cubicBezTo>
                    <a:pt x="14" y="76"/>
                    <a:pt x="16" y="89"/>
                    <a:pt x="15" y="96"/>
                  </a:cubicBezTo>
                  <a:cubicBezTo>
                    <a:pt x="15" y="96"/>
                    <a:pt x="16" y="96"/>
                    <a:pt x="16" y="96"/>
                  </a:cubicBezTo>
                  <a:cubicBezTo>
                    <a:pt x="18" y="82"/>
                    <a:pt x="15" y="61"/>
                    <a:pt x="12" y="45"/>
                  </a:cubicBezTo>
                  <a:cubicBezTo>
                    <a:pt x="8" y="28"/>
                    <a:pt x="4" y="17"/>
                    <a:pt x="3" y="0"/>
                  </a:cubicBezTo>
                  <a:cubicBezTo>
                    <a:pt x="0" y="14"/>
                    <a:pt x="0" y="36"/>
                    <a:pt x="1" y="54"/>
                  </a:cubicBezTo>
                  <a:cubicBezTo>
                    <a:pt x="1" y="60"/>
                    <a:pt x="1" y="99"/>
                    <a:pt x="0" y="10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08" name="Freeform 1535"/>
            <p:cNvSpPr>
              <a:spLocks/>
            </p:cNvSpPr>
            <p:nvPr userDrawn="1"/>
          </p:nvSpPr>
          <p:spPr bwMode="auto">
            <a:xfrm>
              <a:off x="334" y="393"/>
              <a:ext cx="22" cy="57"/>
            </a:xfrm>
            <a:custGeom>
              <a:avLst/>
              <a:gdLst>
                <a:gd name="T0" fmla="*/ 2 w 50"/>
                <a:gd name="T1" fmla="*/ 0 h 125"/>
                <a:gd name="T2" fmla="*/ 2 w 50"/>
                <a:gd name="T3" fmla="*/ 0 h 125"/>
                <a:gd name="T4" fmla="*/ 13 w 50"/>
                <a:gd name="T5" fmla="*/ 47 h 125"/>
                <a:gd name="T6" fmla="*/ 25 w 50"/>
                <a:gd name="T7" fmla="*/ 84 h 125"/>
                <a:gd name="T8" fmla="*/ 5 w 50"/>
                <a:gd name="T9" fmla="*/ 111 h 125"/>
                <a:gd name="T10" fmla="*/ 19 w 50"/>
                <a:gd name="T11" fmla="*/ 122 h 125"/>
                <a:gd name="T12" fmla="*/ 46 w 50"/>
                <a:gd name="T13" fmla="*/ 112 h 125"/>
                <a:gd name="T14" fmla="*/ 48 w 50"/>
                <a:gd name="T15" fmla="*/ 107 h 125"/>
                <a:gd name="T16" fmla="*/ 39 w 50"/>
                <a:gd name="T17" fmla="*/ 108 h 125"/>
                <a:gd name="T18" fmla="*/ 50 w 50"/>
                <a:gd name="T19" fmla="*/ 89 h 125"/>
                <a:gd name="T20" fmla="*/ 49 w 50"/>
                <a:gd name="T21" fmla="*/ 81 h 125"/>
                <a:gd name="T22" fmla="*/ 38 w 50"/>
                <a:gd name="T23" fmla="*/ 65 h 125"/>
                <a:gd name="T24" fmla="*/ 42 w 50"/>
                <a:gd name="T25" fmla="*/ 66 h 125"/>
                <a:gd name="T26" fmla="*/ 21 w 50"/>
                <a:gd name="T27" fmla="*/ 33 h 125"/>
                <a:gd name="T28" fmla="*/ 2 w 50"/>
                <a:gd name="T29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" h="125">
                  <a:moveTo>
                    <a:pt x="2" y="0"/>
                  </a:moveTo>
                  <a:lnTo>
                    <a:pt x="2" y="0"/>
                  </a:lnTo>
                  <a:cubicBezTo>
                    <a:pt x="0" y="12"/>
                    <a:pt x="8" y="34"/>
                    <a:pt x="13" y="47"/>
                  </a:cubicBezTo>
                  <a:cubicBezTo>
                    <a:pt x="17" y="59"/>
                    <a:pt x="24" y="69"/>
                    <a:pt x="25" y="84"/>
                  </a:cubicBezTo>
                  <a:cubicBezTo>
                    <a:pt x="26" y="101"/>
                    <a:pt x="20" y="113"/>
                    <a:pt x="5" y="111"/>
                  </a:cubicBezTo>
                  <a:cubicBezTo>
                    <a:pt x="8" y="117"/>
                    <a:pt x="13" y="120"/>
                    <a:pt x="19" y="122"/>
                  </a:cubicBezTo>
                  <a:cubicBezTo>
                    <a:pt x="31" y="125"/>
                    <a:pt x="41" y="119"/>
                    <a:pt x="46" y="112"/>
                  </a:cubicBezTo>
                  <a:cubicBezTo>
                    <a:pt x="47" y="110"/>
                    <a:pt x="48" y="109"/>
                    <a:pt x="48" y="107"/>
                  </a:cubicBezTo>
                  <a:cubicBezTo>
                    <a:pt x="45" y="104"/>
                    <a:pt x="41" y="106"/>
                    <a:pt x="39" y="108"/>
                  </a:cubicBezTo>
                  <a:cubicBezTo>
                    <a:pt x="34" y="97"/>
                    <a:pt x="40" y="91"/>
                    <a:pt x="50" y="89"/>
                  </a:cubicBezTo>
                  <a:cubicBezTo>
                    <a:pt x="50" y="86"/>
                    <a:pt x="50" y="83"/>
                    <a:pt x="49" y="81"/>
                  </a:cubicBezTo>
                  <a:cubicBezTo>
                    <a:pt x="40" y="80"/>
                    <a:pt x="37" y="70"/>
                    <a:pt x="38" y="65"/>
                  </a:cubicBezTo>
                  <a:cubicBezTo>
                    <a:pt x="39" y="66"/>
                    <a:pt x="41" y="66"/>
                    <a:pt x="42" y="66"/>
                  </a:cubicBezTo>
                  <a:cubicBezTo>
                    <a:pt x="39" y="56"/>
                    <a:pt x="29" y="43"/>
                    <a:pt x="21" y="33"/>
                  </a:cubicBezTo>
                  <a:cubicBezTo>
                    <a:pt x="15" y="25"/>
                    <a:pt x="5" y="13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09" name="Freeform 1536"/>
            <p:cNvSpPr>
              <a:spLocks/>
            </p:cNvSpPr>
            <p:nvPr userDrawn="1"/>
          </p:nvSpPr>
          <p:spPr bwMode="auto">
            <a:xfrm>
              <a:off x="335" y="388"/>
              <a:ext cx="49" cy="58"/>
            </a:xfrm>
            <a:custGeom>
              <a:avLst/>
              <a:gdLst>
                <a:gd name="T0" fmla="*/ 4 w 109"/>
                <a:gd name="T1" fmla="*/ 0 h 127"/>
                <a:gd name="T2" fmla="*/ 4 w 109"/>
                <a:gd name="T3" fmla="*/ 0 h 127"/>
                <a:gd name="T4" fmla="*/ 8 w 109"/>
                <a:gd name="T5" fmla="*/ 20 h 127"/>
                <a:gd name="T6" fmla="*/ 36 w 109"/>
                <a:gd name="T7" fmla="*/ 48 h 127"/>
                <a:gd name="T8" fmla="*/ 50 w 109"/>
                <a:gd name="T9" fmla="*/ 61 h 127"/>
                <a:gd name="T10" fmla="*/ 44 w 109"/>
                <a:gd name="T11" fmla="*/ 81 h 127"/>
                <a:gd name="T12" fmla="*/ 38 w 109"/>
                <a:gd name="T13" fmla="*/ 80 h 127"/>
                <a:gd name="T14" fmla="*/ 43 w 109"/>
                <a:gd name="T15" fmla="*/ 87 h 127"/>
                <a:gd name="T16" fmla="*/ 62 w 109"/>
                <a:gd name="T17" fmla="*/ 82 h 127"/>
                <a:gd name="T18" fmla="*/ 57 w 109"/>
                <a:gd name="T19" fmla="*/ 103 h 127"/>
                <a:gd name="T20" fmla="*/ 38 w 109"/>
                <a:gd name="T21" fmla="*/ 114 h 127"/>
                <a:gd name="T22" fmla="*/ 52 w 109"/>
                <a:gd name="T23" fmla="*/ 118 h 127"/>
                <a:gd name="T24" fmla="*/ 82 w 109"/>
                <a:gd name="T25" fmla="*/ 110 h 127"/>
                <a:gd name="T26" fmla="*/ 84 w 109"/>
                <a:gd name="T27" fmla="*/ 93 h 127"/>
                <a:gd name="T28" fmla="*/ 97 w 109"/>
                <a:gd name="T29" fmla="*/ 114 h 127"/>
                <a:gd name="T30" fmla="*/ 107 w 109"/>
                <a:gd name="T31" fmla="*/ 97 h 127"/>
                <a:gd name="T32" fmla="*/ 87 w 109"/>
                <a:gd name="T33" fmla="*/ 74 h 127"/>
                <a:gd name="T34" fmla="*/ 102 w 109"/>
                <a:gd name="T35" fmla="*/ 65 h 127"/>
                <a:gd name="T36" fmla="*/ 94 w 109"/>
                <a:gd name="T37" fmla="*/ 48 h 127"/>
                <a:gd name="T38" fmla="*/ 75 w 109"/>
                <a:gd name="T39" fmla="*/ 60 h 127"/>
                <a:gd name="T40" fmla="*/ 54 w 109"/>
                <a:gd name="T41" fmla="*/ 43 h 127"/>
                <a:gd name="T42" fmla="*/ 20 w 109"/>
                <a:gd name="T43" fmla="*/ 26 h 127"/>
                <a:gd name="T44" fmla="*/ 4 w 109"/>
                <a:gd name="T45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9" h="127">
                  <a:moveTo>
                    <a:pt x="4" y="0"/>
                  </a:moveTo>
                  <a:lnTo>
                    <a:pt x="4" y="0"/>
                  </a:lnTo>
                  <a:cubicBezTo>
                    <a:pt x="0" y="8"/>
                    <a:pt x="4" y="15"/>
                    <a:pt x="8" y="20"/>
                  </a:cubicBezTo>
                  <a:cubicBezTo>
                    <a:pt x="15" y="31"/>
                    <a:pt x="26" y="40"/>
                    <a:pt x="36" y="48"/>
                  </a:cubicBezTo>
                  <a:cubicBezTo>
                    <a:pt x="41" y="52"/>
                    <a:pt x="47" y="55"/>
                    <a:pt x="50" y="61"/>
                  </a:cubicBezTo>
                  <a:cubicBezTo>
                    <a:pt x="54" y="68"/>
                    <a:pt x="52" y="80"/>
                    <a:pt x="44" y="81"/>
                  </a:cubicBezTo>
                  <a:cubicBezTo>
                    <a:pt x="41" y="81"/>
                    <a:pt x="40" y="80"/>
                    <a:pt x="38" y="80"/>
                  </a:cubicBezTo>
                  <a:cubicBezTo>
                    <a:pt x="38" y="82"/>
                    <a:pt x="41" y="86"/>
                    <a:pt x="43" y="87"/>
                  </a:cubicBezTo>
                  <a:cubicBezTo>
                    <a:pt x="50" y="92"/>
                    <a:pt x="59" y="86"/>
                    <a:pt x="62" y="82"/>
                  </a:cubicBezTo>
                  <a:cubicBezTo>
                    <a:pt x="70" y="90"/>
                    <a:pt x="66" y="101"/>
                    <a:pt x="57" y="103"/>
                  </a:cubicBezTo>
                  <a:cubicBezTo>
                    <a:pt x="48" y="104"/>
                    <a:pt x="37" y="104"/>
                    <a:pt x="38" y="114"/>
                  </a:cubicBezTo>
                  <a:cubicBezTo>
                    <a:pt x="44" y="111"/>
                    <a:pt x="48" y="115"/>
                    <a:pt x="52" y="118"/>
                  </a:cubicBezTo>
                  <a:cubicBezTo>
                    <a:pt x="64" y="127"/>
                    <a:pt x="77" y="121"/>
                    <a:pt x="82" y="110"/>
                  </a:cubicBezTo>
                  <a:cubicBezTo>
                    <a:pt x="84" y="107"/>
                    <a:pt x="85" y="97"/>
                    <a:pt x="84" y="93"/>
                  </a:cubicBezTo>
                  <a:cubicBezTo>
                    <a:pt x="96" y="98"/>
                    <a:pt x="92" y="109"/>
                    <a:pt x="97" y="114"/>
                  </a:cubicBezTo>
                  <a:cubicBezTo>
                    <a:pt x="98" y="106"/>
                    <a:pt x="106" y="103"/>
                    <a:pt x="107" y="97"/>
                  </a:cubicBezTo>
                  <a:cubicBezTo>
                    <a:pt x="109" y="87"/>
                    <a:pt x="101" y="74"/>
                    <a:pt x="87" y="74"/>
                  </a:cubicBezTo>
                  <a:cubicBezTo>
                    <a:pt x="95" y="74"/>
                    <a:pt x="101" y="71"/>
                    <a:pt x="102" y="65"/>
                  </a:cubicBezTo>
                  <a:cubicBezTo>
                    <a:pt x="103" y="55"/>
                    <a:pt x="98" y="50"/>
                    <a:pt x="94" y="48"/>
                  </a:cubicBezTo>
                  <a:cubicBezTo>
                    <a:pt x="97" y="56"/>
                    <a:pt x="88" y="67"/>
                    <a:pt x="75" y="60"/>
                  </a:cubicBezTo>
                  <a:cubicBezTo>
                    <a:pt x="70" y="57"/>
                    <a:pt x="61" y="47"/>
                    <a:pt x="54" y="43"/>
                  </a:cubicBezTo>
                  <a:cubicBezTo>
                    <a:pt x="41" y="37"/>
                    <a:pt x="33" y="35"/>
                    <a:pt x="20" y="26"/>
                  </a:cubicBezTo>
                  <a:cubicBezTo>
                    <a:pt x="12" y="21"/>
                    <a:pt x="4" y="12"/>
                    <a:pt x="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10" name="Freeform 1537"/>
            <p:cNvSpPr>
              <a:spLocks/>
            </p:cNvSpPr>
            <p:nvPr userDrawn="1"/>
          </p:nvSpPr>
          <p:spPr bwMode="auto">
            <a:xfrm>
              <a:off x="338" y="383"/>
              <a:ext cx="14" cy="16"/>
            </a:xfrm>
            <a:custGeom>
              <a:avLst/>
              <a:gdLst>
                <a:gd name="T0" fmla="*/ 9 w 30"/>
                <a:gd name="T1" fmla="*/ 0 h 34"/>
                <a:gd name="T2" fmla="*/ 9 w 30"/>
                <a:gd name="T3" fmla="*/ 0 h 34"/>
                <a:gd name="T4" fmla="*/ 14 w 30"/>
                <a:gd name="T5" fmla="*/ 30 h 34"/>
                <a:gd name="T6" fmla="*/ 30 w 30"/>
                <a:gd name="T7" fmla="*/ 34 h 34"/>
                <a:gd name="T8" fmla="*/ 16 w 30"/>
                <a:gd name="T9" fmla="*/ 22 h 34"/>
                <a:gd name="T10" fmla="*/ 9 w 30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34">
                  <a:moveTo>
                    <a:pt x="9" y="0"/>
                  </a:moveTo>
                  <a:lnTo>
                    <a:pt x="9" y="0"/>
                  </a:lnTo>
                  <a:cubicBezTo>
                    <a:pt x="0" y="15"/>
                    <a:pt x="5" y="31"/>
                    <a:pt x="14" y="30"/>
                  </a:cubicBezTo>
                  <a:cubicBezTo>
                    <a:pt x="22" y="30"/>
                    <a:pt x="24" y="30"/>
                    <a:pt x="30" y="34"/>
                  </a:cubicBezTo>
                  <a:cubicBezTo>
                    <a:pt x="27" y="27"/>
                    <a:pt x="18" y="24"/>
                    <a:pt x="16" y="22"/>
                  </a:cubicBezTo>
                  <a:cubicBezTo>
                    <a:pt x="10" y="18"/>
                    <a:pt x="7" y="14"/>
                    <a:pt x="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11" name="Freeform 1538"/>
            <p:cNvSpPr>
              <a:spLocks/>
            </p:cNvSpPr>
            <p:nvPr userDrawn="1"/>
          </p:nvSpPr>
          <p:spPr bwMode="auto">
            <a:xfrm>
              <a:off x="377" y="377"/>
              <a:ext cx="4" cy="14"/>
            </a:xfrm>
            <a:custGeom>
              <a:avLst/>
              <a:gdLst>
                <a:gd name="T0" fmla="*/ 5 w 10"/>
                <a:gd name="T1" fmla="*/ 0 h 31"/>
                <a:gd name="T2" fmla="*/ 5 w 10"/>
                <a:gd name="T3" fmla="*/ 0 h 31"/>
                <a:gd name="T4" fmla="*/ 5 w 10"/>
                <a:gd name="T5" fmla="*/ 12 h 31"/>
                <a:gd name="T6" fmla="*/ 0 w 10"/>
                <a:gd name="T7" fmla="*/ 8 h 31"/>
                <a:gd name="T8" fmla="*/ 1 w 10"/>
                <a:gd name="T9" fmla="*/ 25 h 31"/>
                <a:gd name="T10" fmla="*/ 7 w 10"/>
                <a:gd name="T11" fmla="*/ 31 h 31"/>
                <a:gd name="T12" fmla="*/ 8 w 10"/>
                <a:gd name="T13" fmla="*/ 26 h 31"/>
                <a:gd name="T14" fmla="*/ 10 w 10"/>
                <a:gd name="T15" fmla="*/ 9 h 31"/>
                <a:gd name="T16" fmla="*/ 5 w 10"/>
                <a:gd name="T1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31">
                  <a:moveTo>
                    <a:pt x="5" y="0"/>
                  </a:moveTo>
                  <a:lnTo>
                    <a:pt x="5" y="0"/>
                  </a:lnTo>
                  <a:cubicBezTo>
                    <a:pt x="6" y="5"/>
                    <a:pt x="6" y="8"/>
                    <a:pt x="5" y="12"/>
                  </a:cubicBezTo>
                  <a:cubicBezTo>
                    <a:pt x="4" y="11"/>
                    <a:pt x="2" y="9"/>
                    <a:pt x="0" y="8"/>
                  </a:cubicBezTo>
                  <a:cubicBezTo>
                    <a:pt x="1" y="12"/>
                    <a:pt x="1" y="20"/>
                    <a:pt x="1" y="25"/>
                  </a:cubicBezTo>
                  <a:cubicBezTo>
                    <a:pt x="2" y="26"/>
                    <a:pt x="4" y="29"/>
                    <a:pt x="7" y="31"/>
                  </a:cubicBezTo>
                  <a:cubicBezTo>
                    <a:pt x="7" y="31"/>
                    <a:pt x="7" y="28"/>
                    <a:pt x="8" y="26"/>
                  </a:cubicBezTo>
                  <a:cubicBezTo>
                    <a:pt x="5" y="20"/>
                    <a:pt x="6" y="14"/>
                    <a:pt x="10" y="9"/>
                  </a:cubicBezTo>
                  <a:cubicBezTo>
                    <a:pt x="9" y="8"/>
                    <a:pt x="6" y="2"/>
                    <a:pt x="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12" name="Freeform 1539"/>
            <p:cNvSpPr>
              <a:spLocks/>
            </p:cNvSpPr>
            <p:nvPr userDrawn="1"/>
          </p:nvSpPr>
          <p:spPr bwMode="auto">
            <a:xfrm>
              <a:off x="371" y="377"/>
              <a:ext cx="6" cy="17"/>
            </a:xfrm>
            <a:custGeom>
              <a:avLst/>
              <a:gdLst>
                <a:gd name="T0" fmla="*/ 5 w 15"/>
                <a:gd name="T1" fmla="*/ 1 h 37"/>
                <a:gd name="T2" fmla="*/ 5 w 15"/>
                <a:gd name="T3" fmla="*/ 1 h 37"/>
                <a:gd name="T4" fmla="*/ 0 w 15"/>
                <a:gd name="T5" fmla="*/ 0 h 37"/>
                <a:gd name="T6" fmla="*/ 4 w 15"/>
                <a:gd name="T7" fmla="*/ 12 h 37"/>
                <a:gd name="T8" fmla="*/ 13 w 15"/>
                <a:gd name="T9" fmla="*/ 37 h 37"/>
                <a:gd name="T10" fmla="*/ 13 w 15"/>
                <a:gd name="T11" fmla="*/ 31 h 37"/>
                <a:gd name="T12" fmla="*/ 13 w 15"/>
                <a:gd name="T13" fmla="*/ 6 h 37"/>
                <a:gd name="T14" fmla="*/ 8 w 15"/>
                <a:gd name="T15" fmla="*/ 2 h 37"/>
                <a:gd name="T16" fmla="*/ 9 w 15"/>
                <a:gd name="T17" fmla="*/ 19 h 37"/>
                <a:gd name="T18" fmla="*/ 5 w 15"/>
                <a:gd name="T19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37">
                  <a:moveTo>
                    <a:pt x="5" y="1"/>
                  </a:moveTo>
                  <a:lnTo>
                    <a:pt x="5" y="1"/>
                  </a:lnTo>
                  <a:cubicBezTo>
                    <a:pt x="3" y="0"/>
                    <a:pt x="1" y="0"/>
                    <a:pt x="0" y="0"/>
                  </a:cubicBezTo>
                  <a:cubicBezTo>
                    <a:pt x="2" y="4"/>
                    <a:pt x="4" y="8"/>
                    <a:pt x="4" y="12"/>
                  </a:cubicBezTo>
                  <a:cubicBezTo>
                    <a:pt x="6" y="23"/>
                    <a:pt x="2" y="33"/>
                    <a:pt x="13" y="37"/>
                  </a:cubicBezTo>
                  <a:cubicBezTo>
                    <a:pt x="13" y="37"/>
                    <a:pt x="13" y="32"/>
                    <a:pt x="13" y="31"/>
                  </a:cubicBezTo>
                  <a:cubicBezTo>
                    <a:pt x="15" y="21"/>
                    <a:pt x="14" y="12"/>
                    <a:pt x="13" y="6"/>
                  </a:cubicBezTo>
                  <a:cubicBezTo>
                    <a:pt x="11" y="5"/>
                    <a:pt x="9" y="3"/>
                    <a:pt x="8" y="2"/>
                  </a:cubicBezTo>
                  <a:cubicBezTo>
                    <a:pt x="10" y="7"/>
                    <a:pt x="11" y="14"/>
                    <a:pt x="9" y="19"/>
                  </a:cubicBezTo>
                  <a:cubicBezTo>
                    <a:pt x="8" y="12"/>
                    <a:pt x="8" y="7"/>
                    <a:pt x="5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13" name="Freeform 1540"/>
            <p:cNvSpPr>
              <a:spLocks/>
            </p:cNvSpPr>
            <p:nvPr userDrawn="1"/>
          </p:nvSpPr>
          <p:spPr bwMode="auto">
            <a:xfrm>
              <a:off x="365" y="374"/>
              <a:ext cx="7" cy="19"/>
            </a:xfrm>
            <a:custGeom>
              <a:avLst/>
              <a:gdLst>
                <a:gd name="T0" fmla="*/ 0 w 16"/>
                <a:gd name="T1" fmla="*/ 0 h 42"/>
                <a:gd name="T2" fmla="*/ 0 w 16"/>
                <a:gd name="T3" fmla="*/ 0 h 42"/>
                <a:gd name="T4" fmla="*/ 9 w 16"/>
                <a:gd name="T5" fmla="*/ 24 h 42"/>
                <a:gd name="T6" fmla="*/ 7 w 16"/>
                <a:gd name="T7" fmla="*/ 42 h 42"/>
                <a:gd name="T8" fmla="*/ 15 w 16"/>
                <a:gd name="T9" fmla="*/ 27 h 42"/>
                <a:gd name="T10" fmla="*/ 0 w 16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42">
                  <a:moveTo>
                    <a:pt x="0" y="0"/>
                  </a:moveTo>
                  <a:lnTo>
                    <a:pt x="0" y="0"/>
                  </a:lnTo>
                  <a:cubicBezTo>
                    <a:pt x="7" y="7"/>
                    <a:pt x="10" y="15"/>
                    <a:pt x="9" y="24"/>
                  </a:cubicBezTo>
                  <a:cubicBezTo>
                    <a:pt x="8" y="31"/>
                    <a:pt x="4" y="33"/>
                    <a:pt x="7" y="42"/>
                  </a:cubicBezTo>
                  <a:cubicBezTo>
                    <a:pt x="8" y="37"/>
                    <a:pt x="14" y="34"/>
                    <a:pt x="15" y="27"/>
                  </a:cubicBezTo>
                  <a:cubicBezTo>
                    <a:pt x="16" y="14"/>
                    <a:pt x="9" y="4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14" name="Freeform 1541"/>
            <p:cNvSpPr>
              <a:spLocks/>
            </p:cNvSpPr>
            <p:nvPr userDrawn="1"/>
          </p:nvSpPr>
          <p:spPr bwMode="auto">
            <a:xfrm>
              <a:off x="337" y="372"/>
              <a:ext cx="9" cy="21"/>
            </a:xfrm>
            <a:custGeom>
              <a:avLst/>
              <a:gdLst>
                <a:gd name="T0" fmla="*/ 21 w 21"/>
                <a:gd name="T1" fmla="*/ 0 h 46"/>
                <a:gd name="T2" fmla="*/ 21 w 21"/>
                <a:gd name="T3" fmla="*/ 0 h 46"/>
                <a:gd name="T4" fmla="*/ 7 w 21"/>
                <a:gd name="T5" fmla="*/ 16 h 46"/>
                <a:gd name="T6" fmla="*/ 5 w 21"/>
                <a:gd name="T7" fmla="*/ 46 h 46"/>
                <a:gd name="T8" fmla="*/ 15 w 21"/>
                <a:gd name="T9" fmla="*/ 21 h 46"/>
                <a:gd name="T10" fmla="*/ 21 w 21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46">
                  <a:moveTo>
                    <a:pt x="21" y="0"/>
                  </a:moveTo>
                  <a:lnTo>
                    <a:pt x="21" y="0"/>
                  </a:lnTo>
                  <a:cubicBezTo>
                    <a:pt x="16" y="9"/>
                    <a:pt x="9" y="15"/>
                    <a:pt x="7" y="16"/>
                  </a:cubicBezTo>
                  <a:cubicBezTo>
                    <a:pt x="2" y="30"/>
                    <a:pt x="0" y="37"/>
                    <a:pt x="5" y="46"/>
                  </a:cubicBezTo>
                  <a:cubicBezTo>
                    <a:pt x="5" y="33"/>
                    <a:pt x="9" y="27"/>
                    <a:pt x="15" y="21"/>
                  </a:cubicBezTo>
                  <a:cubicBezTo>
                    <a:pt x="16" y="18"/>
                    <a:pt x="20" y="5"/>
                    <a:pt x="2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15" name="Freeform 1542"/>
            <p:cNvSpPr>
              <a:spLocks/>
            </p:cNvSpPr>
            <p:nvPr userDrawn="1"/>
          </p:nvSpPr>
          <p:spPr bwMode="auto">
            <a:xfrm>
              <a:off x="352" y="372"/>
              <a:ext cx="19" cy="21"/>
            </a:xfrm>
            <a:custGeom>
              <a:avLst/>
              <a:gdLst>
                <a:gd name="T0" fmla="*/ 18 w 44"/>
                <a:gd name="T1" fmla="*/ 0 h 47"/>
                <a:gd name="T2" fmla="*/ 18 w 44"/>
                <a:gd name="T3" fmla="*/ 0 h 47"/>
                <a:gd name="T4" fmla="*/ 0 w 44"/>
                <a:gd name="T5" fmla="*/ 4 h 47"/>
                <a:gd name="T6" fmla="*/ 28 w 44"/>
                <a:gd name="T7" fmla="*/ 21 h 47"/>
                <a:gd name="T8" fmla="*/ 12 w 44"/>
                <a:gd name="T9" fmla="*/ 38 h 47"/>
                <a:gd name="T10" fmla="*/ 23 w 44"/>
                <a:gd name="T11" fmla="*/ 40 h 47"/>
                <a:gd name="T12" fmla="*/ 9 w 44"/>
                <a:gd name="T13" fmla="*/ 37 h 47"/>
                <a:gd name="T14" fmla="*/ 33 w 44"/>
                <a:gd name="T15" fmla="*/ 38 h 47"/>
                <a:gd name="T16" fmla="*/ 18 w 44"/>
                <a:gd name="T1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47">
                  <a:moveTo>
                    <a:pt x="18" y="0"/>
                  </a:moveTo>
                  <a:lnTo>
                    <a:pt x="18" y="0"/>
                  </a:lnTo>
                  <a:cubicBezTo>
                    <a:pt x="13" y="0"/>
                    <a:pt x="5" y="1"/>
                    <a:pt x="0" y="4"/>
                  </a:cubicBezTo>
                  <a:cubicBezTo>
                    <a:pt x="17" y="2"/>
                    <a:pt x="26" y="9"/>
                    <a:pt x="28" y="21"/>
                  </a:cubicBezTo>
                  <a:cubicBezTo>
                    <a:pt x="29" y="29"/>
                    <a:pt x="24" y="39"/>
                    <a:pt x="12" y="38"/>
                  </a:cubicBezTo>
                  <a:cubicBezTo>
                    <a:pt x="13" y="39"/>
                    <a:pt x="17" y="41"/>
                    <a:pt x="23" y="40"/>
                  </a:cubicBezTo>
                  <a:cubicBezTo>
                    <a:pt x="17" y="43"/>
                    <a:pt x="12" y="40"/>
                    <a:pt x="9" y="37"/>
                  </a:cubicBezTo>
                  <a:cubicBezTo>
                    <a:pt x="12" y="45"/>
                    <a:pt x="26" y="47"/>
                    <a:pt x="33" y="38"/>
                  </a:cubicBezTo>
                  <a:cubicBezTo>
                    <a:pt x="44" y="24"/>
                    <a:pt x="33" y="2"/>
                    <a:pt x="1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16" name="Freeform 1543"/>
            <p:cNvSpPr>
              <a:spLocks/>
            </p:cNvSpPr>
            <p:nvPr userDrawn="1"/>
          </p:nvSpPr>
          <p:spPr bwMode="auto">
            <a:xfrm>
              <a:off x="331" y="370"/>
              <a:ext cx="10" cy="27"/>
            </a:xfrm>
            <a:custGeom>
              <a:avLst/>
              <a:gdLst>
                <a:gd name="T0" fmla="*/ 0 w 21"/>
                <a:gd name="T1" fmla="*/ 50 h 60"/>
                <a:gd name="T2" fmla="*/ 0 w 21"/>
                <a:gd name="T3" fmla="*/ 50 h 60"/>
                <a:gd name="T4" fmla="*/ 0 w 21"/>
                <a:gd name="T5" fmla="*/ 60 h 60"/>
                <a:gd name="T6" fmla="*/ 21 w 21"/>
                <a:gd name="T7" fmla="*/ 0 h 60"/>
                <a:gd name="T8" fmla="*/ 10 w 21"/>
                <a:gd name="T9" fmla="*/ 26 h 60"/>
                <a:gd name="T10" fmla="*/ 1 w 21"/>
                <a:gd name="T11" fmla="*/ 41 h 60"/>
                <a:gd name="T12" fmla="*/ 0 w 21"/>
                <a:gd name="T13" fmla="*/ 5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60">
                  <a:moveTo>
                    <a:pt x="0" y="50"/>
                  </a:moveTo>
                  <a:lnTo>
                    <a:pt x="0" y="50"/>
                  </a:lnTo>
                  <a:lnTo>
                    <a:pt x="0" y="60"/>
                  </a:lnTo>
                  <a:cubicBezTo>
                    <a:pt x="8" y="44"/>
                    <a:pt x="21" y="27"/>
                    <a:pt x="21" y="0"/>
                  </a:cubicBezTo>
                  <a:cubicBezTo>
                    <a:pt x="19" y="10"/>
                    <a:pt x="15" y="18"/>
                    <a:pt x="10" y="26"/>
                  </a:cubicBezTo>
                  <a:cubicBezTo>
                    <a:pt x="8" y="30"/>
                    <a:pt x="2" y="35"/>
                    <a:pt x="1" y="41"/>
                  </a:cubicBezTo>
                  <a:cubicBezTo>
                    <a:pt x="0" y="44"/>
                    <a:pt x="1" y="47"/>
                    <a:pt x="0" y="5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17" name="Freeform 1544"/>
            <p:cNvSpPr>
              <a:spLocks/>
            </p:cNvSpPr>
            <p:nvPr userDrawn="1"/>
          </p:nvSpPr>
          <p:spPr bwMode="auto">
            <a:xfrm>
              <a:off x="367" y="369"/>
              <a:ext cx="12" cy="11"/>
            </a:xfrm>
            <a:custGeom>
              <a:avLst/>
              <a:gdLst>
                <a:gd name="T0" fmla="*/ 5 w 25"/>
                <a:gd name="T1" fmla="*/ 0 h 24"/>
                <a:gd name="T2" fmla="*/ 5 w 25"/>
                <a:gd name="T3" fmla="*/ 0 h 24"/>
                <a:gd name="T4" fmla="*/ 17 w 25"/>
                <a:gd name="T5" fmla="*/ 12 h 24"/>
                <a:gd name="T6" fmla="*/ 0 w 25"/>
                <a:gd name="T7" fmla="*/ 3 h 24"/>
                <a:gd name="T8" fmla="*/ 9 w 25"/>
                <a:gd name="T9" fmla="*/ 15 h 24"/>
                <a:gd name="T10" fmla="*/ 25 w 25"/>
                <a:gd name="T11" fmla="*/ 24 h 24"/>
                <a:gd name="T12" fmla="*/ 5 w 25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24">
                  <a:moveTo>
                    <a:pt x="5" y="0"/>
                  </a:moveTo>
                  <a:lnTo>
                    <a:pt x="5" y="0"/>
                  </a:lnTo>
                  <a:cubicBezTo>
                    <a:pt x="7" y="2"/>
                    <a:pt x="14" y="8"/>
                    <a:pt x="17" y="12"/>
                  </a:cubicBezTo>
                  <a:cubicBezTo>
                    <a:pt x="12" y="10"/>
                    <a:pt x="6" y="5"/>
                    <a:pt x="0" y="3"/>
                  </a:cubicBezTo>
                  <a:cubicBezTo>
                    <a:pt x="1" y="4"/>
                    <a:pt x="8" y="14"/>
                    <a:pt x="9" y="15"/>
                  </a:cubicBezTo>
                  <a:cubicBezTo>
                    <a:pt x="15" y="17"/>
                    <a:pt x="21" y="20"/>
                    <a:pt x="25" y="24"/>
                  </a:cubicBezTo>
                  <a:cubicBezTo>
                    <a:pt x="25" y="7"/>
                    <a:pt x="18" y="2"/>
                    <a:pt x="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18" name="Freeform 1545"/>
            <p:cNvSpPr>
              <a:spLocks/>
            </p:cNvSpPr>
            <p:nvPr userDrawn="1"/>
          </p:nvSpPr>
          <p:spPr bwMode="auto">
            <a:xfrm>
              <a:off x="376" y="369"/>
              <a:ext cx="4" cy="3"/>
            </a:xfrm>
            <a:custGeom>
              <a:avLst/>
              <a:gdLst>
                <a:gd name="T0" fmla="*/ 5 w 8"/>
                <a:gd name="T1" fmla="*/ 1 h 6"/>
                <a:gd name="T2" fmla="*/ 5 w 8"/>
                <a:gd name="T3" fmla="*/ 1 h 6"/>
                <a:gd name="T4" fmla="*/ 0 w 8"/>
                <a:gd name="T5" fmla="*/ 0 h 6"/>
                <a:gd name="T6" fmla="*/ 8 w 8"/>
                <a:gd name="T7" fmla="*/ 6 h 6"/>
                <a:gd name="T8" fmla="*/ 5 w 8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6">
                  <a:moveTo>
                    <a:pt x="5" y="1"/>
                  </a:moveTo>
                  <a:lnTo>
                    <a:pt x="5" y="1"/>
                  </a:lnTo>
                  <a:lnTo>
                    <a:pt x="0" y="0"/>
                  </a:lnTo>
                  <a:lnTo>
                    <a:pt x="8" y="6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19" name="Freeform 1546"/>
            <p:cNvSpPr>
              <a:spLocks/>
            </p:cNvSpPr>
            <p:nvPr userDrawn="1"/>
          </p:nvSpPr>
          <p:spPr bwMode="auto">
            <a:xfrm>
              <a:off x="375" y="370"/>
              <a:ext cx="11" cy="12"/>
            </a:xfrm>
            <a:custGeom>
              <a:avLst/>
              <a:gdLst>
                <a:gd name="T0" fmla="*/ 20 w 24"/>
                <a:gd name="T1" fmla="*/ 3 h 27"/>
                <a:gd name="T2" fmla="*/ 20 w 24"/>
                <a:gd name="T3" fmla="*/ 3 h 27"/>
                <a:gd name="T4" fmla="*/ 10 w 24"/>
                <a:gd name="T5" fmla="*/ 0 h 27"/>
                <a:gd name="T6" fmla="*/ 16 w 24"/>
                <a:gd name="T7" fmla="*/ 10 h 27"/>
                <a:gd name="T8" fmla="*/ 5 w 24"/>
                <a:gd name="T9" fmla="*/ 0 h 27"/>
                <a:gd name="T10" fmla="*/ 0 w 24"/>
                <a:gd name="T11" fmla="*/ 1 h 27"/>
                <a:gd name="T12" fmla="*/ 16 w 24"/>
                <a:gd name="T13" fmla="*/ 27 h 27"/>
                <a:gd name="T14" fmla="*/ 20 w 24"/>
                <a:gd name="T15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27">
                  <a:moveTo>
                    <a:pt x="20" y="3"/>
                  </a:moveTo>
                  <a:lnTo>
                    <a:pt x="20" y="3"/>
                  </a:lnTo>
                  <a:cubicBezTo>
                    <a:pt x="17" y="2"/>
                    <a:pt x="10" y="0"/>
                    <a:pt x="10" y="0"/>
                  </a:cubicBezTo>
                  <a:cubicBezTo>
                    <a:pt x="12" y="1"/>
                    <a:pt x="14" y="5"/>
                    <a:pt x="16" y="10"/>
                  </a:cubicBezTo>
                  <a:cubicBezTo>
                    <a:pt x="13" y="6"/>
                    <a:pt x="7" y="2"/>
                    <a:pt x="5" y="0"/>
                  </a:cubicBezTo>
                  <a:cubicBezTo>
                    <a:pt x="3" y="1"/>
                    <a:pt x="1" y="0"/>
                    <a:pt x="0" y="1"/>
                  </a:cubicBezTo>
                  <a:cubicBezTo>
                    <a:pt x="10" y="9"/>
                    <a:pt x="14" y="18"/>
                    <a:pt x="16" y="27"/>
                  </a:cubicBezTo>
                  <a:cubicBezTo>
                    <a:pt x="24" y="19"/>
                    <a:pt x="23" y="11"/>
                    <a:pt x="20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20" name="Freeform 1547"/>
            <p:cNvSpPr>
              <a:spLocks/>
            </p:cNvSpPr>
            <p:nvPr userDrawn="1"/>
          </p:nvSpPr>
          <p:spPr bwMode="auto">
            <a:xfrm>
              <a:off x="380" y="368"/>
              <a:ext cx="10" cy="24"/>
            </a:xfrm>
            <a:custGeom>
              <a:avLst/>
              <a:gdLst>
                <a:gd name="T0" fmla="*/ 11 w 22"/>
                <a:gd name="T1" fmla="*/ 0 h 53"/>
                <a:gd name="T2" fmla="*/ 11 w 22"/>
                <a:gd name="T3" fmla="*/ 0 h 53"/>
                <a:gd name="T4" fmla="*/ 11 w 22"/>
                <a:gd name="T5" fmla="*/ 7 h 53"/>
                <a:gd name="T6" fmla="*/ 5 w 22"/>
                <a:gd name="T7" fmla="*/ 34 h 53"/>
                <a:gd name="T8" fmla="*/ 3 w 22"/>
                <a:gd name="T9" fmla="*/ 30 h 53"/>
                <a:gd name="T10" fmla="*/ 1 w 22"/>
                <a:gd name="T11" fmla="*/ 41 h 53"/>
                <a:gd name="T12" fmla="*/ 11 w 22"/>
                <a:gd name="T13" fmla="*/ 53 h 53"/>
                <a:gd name="T14" fmla="*/ 13 w 22"/>
                <a:gd name="T15" fmla="*/ 32 h 53"/>
                <a:gd name="T16" fmla="*/ 11 w 22"/>
                <a:gd name="T1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53">
                  <a:moveTo>
                    <a:pt x="11" y="0"/>
                  </a:moveTo>
                  <a:lnTo>
                    <a:pt x="11" y="0"/>
                  </a:lnTo>
                  <a:cubicBezTo>
                    <a:pt x="11" y="0"/>
                    <a:pt x="11" y="4"/>
                    <a:pt x="11" y="7"/>
                  </a:cubicBezTo>
                  <a:cubicBezTo>
                    <a:pt x="13" y="15"/>
                    <a:pt x="15" y="26"/>
                    <a:pt x="5" y="34"/>
                  </a:cubicBezTo>
                  <a:cubicBezTo>
                    <a:pt x="4" y="32"/>
                    <a:pt x="4" y="31"/>
                    <a:pt x="3" y="30"/>
                  </a:cubicBezTo>
                  <a:cubicBezTo>
                    <a:pt x="1" y="32"/>
                    <a:pt x="0" y="38"/>
                    <a:pt x="1" y="41"/>
                  </a:cubicBezTo>
                  <a:cubicBezTo>
                    <a:pt x="3" y="47"/>
                    <a:pt x="6" y="51"/>
                    <a:pt x="11" y="53"/>
                  </a:cubicBezTo>
                  <a:cubicBezTo>
                    <a:pt x="7" y="45"/>
                    <a:pt x="12" y="33"/>
                    <a:pt x="13" y="32"/>
                  </a:cubicBezTo>
                  <a:cubicBezTo>
                    <a:pt x="17" y="21"/>
                    <a:pt x="22" y="9"/>
                    <a:pt x="1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21" name="Freeform 1548"/>
            <p:cNvSpPr>
              <a:spLocks/>
            </p:cNvSpPr>
            <p:nvPr userDrawn="1"/>
          </p:nvSpPr>
          <p:spPr bwMode="auto">
            <a:xfrm>
              <a:off x="331" y="368"/>
              <a:ext cx="9" cy="19"/>
            </a:xfrm>
            <a:custGeom>
              <a:avLst/>
              <a:gdLst>
                <a:gd name="T0" fmla="*/ 0 w 20"/>
                <a:gd name="T1" fmla="*/ 32 h 42"/>
                <a:gd name="T2" fmla="*/ 0 w 20"/>
                <a:gd name="T3" fmla="*/ 32 h 42"/>
                <a:gd name="T4" fmla="*/ 0 w 20"/>
                <a:gd name="T5" fmla="*/ 42 h 42"/>
                <a:gd name="T6" fmla="*/ 20 w 20"/>
                <a:gd name="T7" fmla="*/ 0 h 42"/>
                <a:gd name="T8" fmla="*/ 0 w 20"/>
                <a:gd name="T9" fmla="*/ 3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2">
                  <a:moveTo>
                    <a:pt x="0" y="32"/>
                  </a:moveTo>
                  <a:lnTo>
                    <a:pt x="0" y="32"/>
                  </a:lnTo>
                  <a:lnTo>
                    <a:pt x="0" y="42"/>
                  </a:lnTo>
                  <a:cubicBezTo>
                    <a:pt x="8" y="31"/>
                    <a:pt x="18" y="17"/>
                    <a:pt x="20" y="0"/>
                  </a:cubicBezTo>
                  <a:cubicBezTo>
                    <a:pt x="6" y="3"/>
                    <a:pt x="1" y="14"/>
                    <a:pt x="0" y="3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22" name="Freeform 1549"/>
            <p:cNvSpPr>
              <a:spLocks/>
            </p:cNvSpPr>
            <p:nvPr userDrawn="1"/>
          </p:nvSpPr>
          <p:spPr bwMode="auto">
            <a:xfrm>
              <a:off x="365" y="368"/>
              <a:ext cx="7" cy="5"/>
            </a:xfrm>
            <a:custGeom>
              <a:avLst/>
              <a:gdLst>
                <a:gd name="T0" fmla="*/ 9 w 16"/>
                <a:gd name="T1" fmla="*/ 4 h 11"/>
                <a:gd name="T2" fmla="*/ 9 w 16"/>
                <a:gd name="T3" fmla="*/ 4 h 11"/>
                <a:gd name="T4" fmla="*/ 0 w 16"/>
                <a:gd name="T5" fmla="*/ 0 h 11"/>
                <a:gd name="T6" fmla="*/ 5 w 16"/>
                <a:gd name="T7" fmla="*/ 5 h 11"/>
                <a:gd name="T8" fmla="*/ 16 w 16"/>
                <a:gd name="T9" fmla="*/ 11 h 11"/>
                <a:gd name="T10" fmla="*/ 9 w 16"/>
                <a:gd name="T11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1">
                  <a:moveTo>
                    <a:pt x="9" y="4"/>
                  </a:moveTo>
                  <a:lnTo>
                    <a:pt x="9" y="4"/>
                  </a:lnTo>
                  <a:cubicBezTo>
                    <a:pt x="6" y="3"/>
                    <a:pt x="3" y="2"/>
                    <a:pt x="0" y="0"/>
                  </a:cubicBezTo>
                  <a:cubicBezTo>
                    <a:pt x="2" y="2"/>
                    <a:pt x="4" y="4"/>
                    <a:pt x="5" y="5"/>
                  </a:cubicBezTo>
                  <a:cubicBezTo>
                    <a:pt x="8" y="6"/>
                    <a:pt x="14" y="9"/>
                    <a:pt x="16" y="11"/>
                  </a:cubicBezTo>
                  <a:cubicBezTo>
                    <a:pt x="16" y="10"/>
                    <a:pt x="10" y="5"/>
                    <a:pt x="9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23" name="Freeform 1550"/>
            <p:cNvSpPr>
              <a:spLocks/>
            </p:cNvSpPr>
            <p:nvPr userDrawn="1"/>
          </p:nvSpPr>
          <p:spPr bwMode="auto">
            <a:xfrm>
              <a:off x="344" y="368"/>
              <a:ext cx="1" cy="2"/>
            </a:xfrm>
            <a:custGeom>
              <a:avLst/>
              <a:gdLst>
                <a:gd name="T0" fmla="*/ 3 w 3"/>
                <a:gd name="T1" fmla="*/ 0 h 5"/>
                <a:gd name="T2" fmla="*/ 3 w 3"/>
                <a:gd name="T3" fmla="*/ 0 h 5"/>
                <a:gd name="T4" fmla="*/ 1 w 3"/>
                <a:gd name="T5" fmla="*/ 0 h 5"/>
                <a:gd name="T6" fmla="*/ 0 w 3"/>
                <a:gd name="T7" fmla="*/ 5 h 5"/>
                <a:gd name="T8" fmla="*/ 3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5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24" name="Freeform 1551"/>
            <p:cNvSpPr>
              <a:spLocks/>
            </p:cNvSpPr>
            <p:nvPr userDrawn="1"/>
          </p:nvSpPr>
          <p:spPr bwMode="auto">
            <a:xfrm>
              <a:off x="341" y="367"/>
              <a:ext cx="6" cy="11"/>
            </a:xfrm>
            <a:custGeom>
              <a:avLst/>
              <a:gdLst>
                <a:gd name="T0" fmla="*/ 15 w 15"/>
                <a:gd name="T1" fmla="*/ 1 h 23"/>
                <a:gd name="T2" fmla="*/ 15 w 15"/>
                <a:gd name="T3" fmla="*/ 1 h 23"/>
                <a:gd name="T4" fmla="*/ 11 w 15"/>
                <a:gd name="T5" fmla="*/ 1 h 23"/>
                <a:gd name="T6" fmla="*/ 5 w 15"/>
                <a:gd name="T7" fmla="*/ 12 h 23"/>
                <a:gd name="T8" fmla="*/ 7 w 15"/>
                <a:gd name="T9" fmla="*/ 1 h 23"/>
                <a:gd name="T10" fmla="*/ 1 w 15"/>
                <a:gd name="T11" fmla="*/ 1 h 23"/>
                <a:gd name="T12" fmla="*/ 0 w 15"/>
                <a:gd name="T13" fmla="*/ 23 h 23"/>
                <a:gd name="T14" fmla="*/ 8 w 15"/>
                <a:gd name="T15" fmla="*/ 15 h 23"/>
                <a:gd name="T16" fmla="*/ 15 w 15"/>
                <a:gd name="T17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3">
                  <a:moveTo>
                    <a:pt x="15" y="1"/>
                  </a:moveTo>
                  <a:lnTo>
                    <a:pt x="15" y="1"/>
                  </a:lnTo>
                  <a:lnTo>
                    <a:pt x="11" y="1"/>
                  </a:lnTo>
                  <a:cubicBezTo>
                    <a:pt x="10" y="3"/>
                    <a:pt x="9" y="6"/>
                    <a:pt x="5" y="12"/>
                  </a:cubicBezTo>
                  <a:cubicBezTo>
                    <a:pt x="6" y="6"/>
                    <a:pt x="7" y="1"/>
                    <a:pt x="7" y="1"/>
                  </a:cubicBezTo>
                  <a:cubicBezTo>
                    <a:pt x="7" y="1"/>
                    <a:pt x="3" y="0"/>
                    <a:pt x="1" y="1"/>
                  </a:cubicBezTo>
                  <a:cubicBezTo>
                    <a:pt x="2" y="10"/>
                    <a:pt x="1" y="16"/>
                    <a:pt x="0" y="23"/>
                  </a:cubicBezTo>
                  <a:cubicBezTo>
                    <a:pt x="3" y="22"/>
                    <a:pt x="7" y="16"/>
                    <a:pt x="8" y="15"/>
                  </a:cubicBezTo>
                  <a:cubicBezTo>
                    <a:pt x="11" y="11"/>
                    <a:pt x="14" y="5"/>
                    <a:pt x="15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25" name="Freeform 1552"/>
            <p:cNvSpPr>
              <a:spLocks/>
            </p:cNvSpPr>
            <p:nvPr userDrawn="1"/>
          </p:nvSpPr>
          <p:spPr bwMode="auto">
            <a:xfrm>
              <a:off x="345" y="367"/>
              <a:ext cx="9" cy="12"/>
            </a:xfrm>
            <a:custGeom>
              <a:avLst/>
              <a:gdLst>
                <a:gd name="T0" fmla="*/ 22 w 22"/>
                <a:gd name="T1" fmla="*/ 0 h 27"/>
                <a:gd name="T2" fmla="*/ 22 w 22"/>
                <a:gd name="T3" fmla="*/ 0 h 27"/>
                <a:gd name="T4" fmla="*/ 17 w 22"/>
                <a:gd name="T5" fmla="*/ 1 h 27"/>
                <a:gd name="T6" fmla="*/ 9 w 22"/>
                <a:gd name="T7" fmla="*/ 12 h 27"/>
                <a:gd name="T8" fmla="*/ 13 w 22"/>
                <a:gd name="T9" fmla="*/ 1 h 27"/>
                <a:gd name="T10" fmla="*/ 9 w 22"/>
                <a:gd name="T11" fmla="*/ 1 h 27"/>
                <a:gd name="T12" fmla="*/ 0 w 22"/>
                <a:gd name="T13" fmla="*/ 27 h 27"/>
                <a:gd name="T14" fmla="*/ 22 w 22"/>
                <a:gd name="T1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27">
                  <a:moveTo>
                    <a:pt x="22" y="0"/>
                  </a:moveTo>
                  <a:lnTo>
                    <a:pt x="22" y="0"/>
                  </a:lnTo>
                  <a:cubicBezTo>
                    <a:pt x="20" y="1"/>
                    <a:pt x="17" y="1"/>
                    <a:pt x="17" y="1"/>
                  </a:cubicBezTo>
                  <a:cubicBezTo>
                    <a:pt x="17" y="2"/>
                    <a:pt x="11" y="11"/>
                    <a:pt x="9" y="12"/>
                  </a:cubicBezTo>
                  <a:cubicBezTo>
                    <a:pt x="11" y="7"/>
                    <a:pt x="12" y="3"/>
                    <a:pt x="13" y="1"/>
                  </a:cubicBezTo>
                  <a:lnTo>
                    <a:pt x="9" y="1"/>
                  </a:lnTo>
                  <a:cubicBezTo>
                    <a:pt x="8" y="2"/>
                    <a:pt x="1" y="27"/>
                    <a:pt x="0" y="27"/>
                  </a:cubicBezTo>
                  <a:cubicBezTo>
                    <a:pt x="4" y="24"/>
                    <a:pt x="19" y="7"/>
                    <a:pt x="2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26" name="Freeform 1553"/>
            <p:cNvSpPr>
              <a:spLocks/>
            </p:cNvSpPr>
            <p:nvPr userDrawn="1"/>
          </p:nvSpPr>
          <p:spPr bwMode="auto">
            <a:xfrm>
              <a:off x="355" y="367"/>
              <a:ext cx="4" cy="1"/>
            </a:xfrm>
            <a:custGeom>
              <a:avLst/>
              <a:gdLst>
                <a:gd name="T0" fmla="*/ 2 w 10"/>
                <a:gd name="T1" fmla="*/ 0 h 3"/>
                <a:gd name="T2" fmla="*/ 2 w 10"/>
                <a:gd name="T3" fmla="*/ 0 h 3"/>
                <a:gd name="T4" fmla="*/ 0 w 10"/>
                <a:gd name="T5" fmla="*/ 0 h 3"/>
                <a:gd name="T6" fmla="*/ 0 w 10"/>
                <a:gd name="T7" fmla="*/ 1 h 3"/>
                <a:gd name="T8" fmla="*/ 10 w 10"/>
                <a:gd name="T9" fmla="*/ 3 h 3"/>
                <a:gd name="T10" fmla="*/ 2 w 10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3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10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27" name="Freeform 1554"/>
            <p:cNvSpPr>
              <a:spLocks/>
            </p:cNvSpPr>
            <p:nvPr userDrawn="1"/>
          </p:nvSpPr>
          <p:spPr bwMode="auto">
            <a:xfrm>
              <a:off x="352" y="365"/>
              <a:ext cx="18" cy="11"/>
            </a:xfrm>
            <a:custGeom>
              <a:avLst/>
              <a:gdLst>
                <a:gd name="T0" fmla="*/ 19 w 41"/>
                <a:gd name="T1" fmla="*/ 0 h 24"/>
                <a:gd name="T2" fmla="*/ 19 w 41"/>
                <a:gd name="T3" fmla="*/ 0 h 24"/>
                <a:gd name="T4" fmla="*/ 11 w 41"/>
                <a:gd name="T5" fmla="*/ 4 h 24"/>
                <a:gd name="T6" fmla="*/ 25 w 41"/>
                <a:gd name="T7" fmla="*/ 10 h 24"/>
                <a:gd name="T8" fmla="*/ 6 w 41"/>
                <a:gd name="T9" fmla="*/ 7 h 24"/>
                <a:gd name="T10" fmla="*/ 0 w 41"/>
                <a:gd name="T11" fmla="*/ 17 h 24"/>
                <a:gd name="T12" fmla="*/ 41 w 41"/>
                <a:gd name="T13" fmla="*/ 24 h 24"/>
                <a:gd name="T14" fmla="*/ 19 w 41"/>
                <a:gd name="T1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24">
                  <a:moveTo>
                    <a:pt x="19" y="0"/>
                  </a:moveTo>
                  <a:lnTo>
                    <a:pt x="19" y="0"/>
                  </a:lnTo>
                  <a:cubicBezTo>
                    <a:pt x="18" y="1"/>
                    <a:pt x="14" y="3"/>
                    <a:pt x="11" y="4"/>
                  </a:cubicBezTo>
                  <a:cubicBezTo>
                    <a:pt x="15" y="5"/>
                    <a:pt x="21" y="7"/>
                    <a:pt x="25" y="10"/>
                  </a:cubicBezTo>
                  <a:cubicBezTo>
                    <a:pt x="22" y="10"/>
                    <a:pt x="11" y="7"/>
                    <a:pt x="6" y="7"/>
                  </a:cubicBezTo>
                  <a:cubicBezTo>
                    <a:pt x="5" y="10"/>
                    <a:pt x="1" y="16"/>
                    <a:pt x="0" y="17"/>
                  </a:cubicBezTo>
                  <a:cubicBezTo>
                    <a:pt x="12" y="10"/>
                    <a:pt x="28" y="12"/>
                    <a:pt x="41" y="24"/>
                  </a:cubicBezTo>
                  <a:cubicBezTo>
                    <a:pt x="37" y="15"/>
                    <a:pt x="22" y="1"/>
                    <a:pt x="1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28" name="Freeform 1555"/>
            <p:cNvSpPr>
              <a:spLocks/>
            </p:cNvSpPr>
            <p:nvPr userDrawn="1"/>
          </p:nvSpPr>
          <p:spPr bwMode="auto">
            <a:xfrm>
              <a:off x="369" y="362"/>
              <a:ext cx="6" cy="2"/>
            </a:xfrm>
            <a:custGeom>
              <a:avLst/>
              <a:gdLst>
                <a:gd name="T0" fmla="*/ 0 w 14"/>
                <a:gd name="T1" fmla="*/ 0 h 5"/>
                <a:gd name="T2" fmla="*/ 0 w 14"/>
                <a:gd name="T3" fmla="*/ 0 h 5"/>
                <a:gd name="T4" fmla="*/ 5 w 14"/>
                <a:gd name="T5" fmla="*/ 4 h 5"/>
                <a:gd name="T6" fmla="*/ 14 w 14"/>
                <a:gd name="T7" fmla="*/ 5 h 5"/>
                <a:gd name="T8" fmla="*/ 8 w 14"/>
                <a:gd name="T9" fmla="*/ 2 h 5"/>
                <a:gd name="T10" fmla="*/ 0 w 14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5">
                  <a:moveTo>
                    <a:pt x="0" y="0"/>
                  </a:moveTo>
                  <a:lnTo>
                    <a:pt x="0" y="0"/>
                  </a:lnTo>
                  <a:cubicBezTo>
                    <a:pt x="1" y="1"/>
                    <a:pt x="3" y="3"/>
                    <a:pt x="5" y="4"/>
                  </a:cubicBezTo>
                  <a:cubicBezTo>
                    <a:pt x="7" y="4"/>
                    <a:pt x="10" y="5"/>
                    <a:pt x="14" y="5"/>
                  </a:cubicBezTo>
                  <a:cubicBezTo>
                    <a:pt x="13" y="5"/>
                    <a:pt x="8" y="2"/>
                    <a:pt x="8" y="2"/>
                  </a:cubicBezTo>
                  <a:cubicBezTo>
                    <a:pt x="5" y="2"/>
                    <a:pt x="2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29" name="Freeform 1556"/>
            <p:cNvSpPr>
              <a:spLocks/>
            </p:cNvSpPr>
            <p:nvPr userDrawn="1"/>
          </p:nvSpPr>
          <p:spPr bwMode="auto">
            <a:xfrm>
              <a:off x="371" y="362"/>
              <a:ext cx="13" cy="8"/>
            </a:xfrm>
            <a:custGeom>
              <a:avLst/>
              <a:gdLst>
                <a:gd name="T0" fmla="*/ 15 w 29"/>
                <a:gd name="T1" fmla="*/ 0 h 18"/>
                <a:gd name="T2" fmla="*/ 15 w 29"/>
                <a:gd name="T3" fmla="*/ 0 h 18"/>
                <a:gd name="T4" fmla="*/ 4 w 29"/>
                <a:gd name="T5" fmla="*/ 2 h 18"/>
                <a:gd name="T6" fmla="*/ 19 w 29"/>
                <a:gd name="T7" fmla="*/ 9 h 18"/>
                <a:gd name="T8" fmla="*/ 0 w 29"/>
                <a:gd name="T9" fmla="*/ 5 h 18"/>
                <a:gd name="T10" fmla="*/ 8 w 29"/>
                <a:gd name="T11" fmla="*/ 11 h 18"/>
                <a:gd name="T12" fmla="*/ 29 w 29"/>
                <a:gd name="T13" fmla="*/ 18 h 18"/>
                <a:gd name="T14" fmla="*/ 15 w 29"/>
                <a:gd name="T1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8">
                  <a:moveTo>
                    <a:pt x="15" y="0"/>
                  </a:moveTo>
                  <a:lnTo>
                    <a:pt x="15" y="0"/>
                  </a:lnTo>
                  <a:cubicBezTo>
                    <a:pt x="12" y="1"/>
                    <a:pt x="9" y="2"/>
                    <a:pt x="4" y="2"/>
                  </a:cubicBezTo>
                  <a:cubicBezTo>
                    <a:pt x="10" y="4"/>
                    <a:pt x="14" y="5"/>
                    <a:pt x="19" y="9"/>
                  </a:cubicBezTo>
                  <a:cubicBezTo>
                    <a:pt x="12" y="6"/>
                    <a:pt x="6" y="6"/>
                    <a:pt x="0" y="5"/>
                  </a:cubicBezTo>
                  <a:cubicBezTo>
                    <a:pt x="3" y="7"/>
                    <a:pt x="6" y="10"/>
                    <a:pt x="8" y="11"/>
                  </a:cubicBezTo>
                  <a:cubicBezTo>
                    <a:pt x="15" y="15"/>
                    <a:pt x="22" y="17"/>
                    <a:pt x="29" y="18"/>
                  </a:cubicBezTo>
                  <a:cubicBezTo>
                    <a:pt x="28" y="10"/>
                    <a:pt x="24" y="3"/>
                    <a:pt x="1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30" name="Freeform 1557"/>
            <p:cNvSpPr>
              <a:spLocks/>
            </p:cNvSpPr>
            <p:nvPr userDrawn="1"/>
          </p:nvSpPr>
          <p:spPr bwMode="auto">
            <a:xfrm>
              <a:off x="379" y="360"/>
              <a:ext cx="16" cy="27"/>
            </a:xfrm>
            <a:custGeom>
              <a:avLst/>
              <a:gdLst>
                <a:gd name="T0" fmla="*/ 3 w 36"/>
                <a:gd name="T1" fmla="*/ 0 h 59"/>
                <a:gd name="T2" fmla="*/ 3 w 36"/>
                <a:gd name="T3" fmla="*/ 0 h 59"/>
                <a:gd name="T4" fmla="*/ 0 w 36"/>
                <a:gd name="T5" fmla="*/ 3 h 59"/>
                <a:gd name="T6" fmla="*/ 12 w 36"/>
                <a:gd name="T7" fmla="*/ 14 h 59"/>
                <a:gd name="T8" fmla="*/ 21 w 36"/>
                <a:gd name="T9" fmla="*/ 25 h 59"/>
                <a:gd name="T10" fmla="*/ 19 w 36"/>
                <a:gd name="T11" fmla="*/ 43 h 59"/>
                <a:gd name="T12" fmla="*/ 30 w 36"/>
                <a:gd name="T13" fmla="*/ 55 h 59"/>
                <a:gd name="T14" fmla="*/ 18 w 36"/>
                <a:gd name="T15" fmla="*/ 46 h 59"/>
                <a:gd name="T16" fmla="*/ 23 w 36"/>
                <a:gd name="T17" fmla="*/ 58 h 59"/>
                <a:gd name="T18" fmla="*/ 36 w 36"/>
                <a:gd name="T19" fmla="*/ 55 h 59"/>
                <a:gd name="T20" fmla="*/ 27 w 36"/>
                <a:gd name="T21" fmla="*/ 15 h 59"/>
                <a:gd name="T22" fmla="*/ 3 w 36"/>
                <a:gd name="T2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59">
                  <a:moveTo>
                    <a:pt x="3" y="0"/>
                  </a:moveTo>
                  <a:lnTo>
                    <a:pt x="3" y="0"/>
                  </a:lnTo>
                  <a:cubicBezTo>
                    <a:pt x="2" y="1"/>
                    <a:pt x="2" y="2"/>
                    <a:pt x="0" y="3"/>
                  </a:cubicBezTo>
                  <a:cubicBezTo>
                    <a:pt x="7" y="5"/>
                    <a:pt x="11" y="12"/>
                    <a:pt x="12" y="14"/>
                  </a:cubicBezTo>
                  <a:cubicBezTo>
                    <a:pt x="15" y="15"/>
                    <a:pt x="19" y="19"/>
                    <a:pt x="21" y="25"/>
                  </a:cubicBezTo>
                  <a:cubicBezTo>
                    <a:pt x="23" y="31"/>
                    <a:pt x="22" y="36"/>
                    <a:pt x="19" y="43"/>
                  </a:cubicBezTo>
                  <a:cubicBezTo>
                    <a:pt x="19" y="49"/>
                    <a:pt x="23" y="55"/>
                    <a:pt x="30" y="55"/>
                  </a:cubicBezTo>
                  <a:cubicBezTo>
                    <a:pt x="23" y="56"/>
                    <a:pt x="19" y="52"/>
                    <a:pt x="18" y="46"/>
                  </a:cubicBezTo>
                  <a:cubicBezTo>
                    <a:pt x="16" y="51"/>
                    <a:pt x="19" y="56"/>
                    <a:pt x="23" y="58"/>
                  </a:cubicBezTo>
                  <a:cubicBezTo>
                    <a:pt x="28" y="59"/>
                    <a:pt x="33" y="59"/>
                    <a:pt x="36" y="55"/>
                  </a:cubicBezTo>
                  <a:cubicBezTo>
                    <a:pt x="18" y="52"/>
                    <a:pt x="34" y="29"/>
                    <a:pt x="27" y="15"/>
                  </a:cubicBezTo>
                  <a:cubicBezTo>
                    <a:pt x="23" y="9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31" name="Freeform 1558"/>
            <p:cNvSpPr>
              <a:spLocks/>
            </p:cNvSpPr>
            <p:nvPr userDrawn="1"/>
          </p:nvSpPr>
          <p:spPr bwMode="auto">
            <a:xfrm>
              <a:off x="361" y="360"/>
              <a:ext cx="15" cy="9"/>
            </a:xfrm>
            <a:custGeom>
              <a:avLst/>
              <a:gdLst>
                <a:gd name="T0" fmla="*/ 7 w 34"/>
                <a:gd name="T1" fmla="*/ 0 h 20"/>
                <a:gd name="T2" fmla="*/ 7 w 34"/>
                <a:gd name="T3" fmla="*/ 0 h 20"/>
                <a:gd name="T4" fmla="*/ 6 w 34"/>
                <a:gd name="T5" fmla="*/ 4 h 20"/>
                <a:gd name="T6" fmla="*/ 18 w 34"/>
                <a:gd name="T7" fmla="*/ 13 h 20"/>
                <a:gd name="T8" fmla="*/ 3 w 34"/>
                <a:gd name="T9" fmla="*/ 7 h 20"/>
                <a:gd name="T10" fmla="*/ 0 w 34"/>
                <a:gd name="T11" fmla="*/ 10 h 20"/>
                <a:gd name="T12" fmla="*/ 34 w 34"/>
                <a:gd name="T13" fmla="*/ 20 h 20"/>
                <a:gd name="T14" fmla="*/ 7 w 34"/>
                <a:gd name="T1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20">
                  <a:moveTo>
                    <a:pt x="7" y="0"/>
                  </a:moveTo>
                  <a:lnTo>
                    <a:pt x="7" y="0"/>
                  </a:lnTo>
                  <a:cubicBezTo>
                    <a:pt x="7" y="1"/>
                    <a:pt x="6" y="2"/>
                    <a:pt x="6" y="4"/>
                  </a:cubicBezTo>
                  <a:cubicBezTo>
                    <a:pt x="9" y="6"/>
                    <a:pt x="14" y="10"/>
                    <a:pt x="18" y="13"/>
                  </a:cubicBezTo>
                  <a:cubicBezTo>
                    <a:pt x="13" y="11"/>
                    <a:pt x="8" y="8"/>
                    <a:pt x="3" y="7"/>
                  </a:cubicBezTo>
                  <a:cubicBezTo>
                    <a:pt x="3" y="8"/>
                    <a:pt x="2" y="9"/>
                    <a:pt x="0" y="10"/>
                  </a:cubicBezTo>
                  <a:cubicBezTo>
                    <a:pt x="14" y="19"/>
                    <a:pt x="27" y="20"/>
                    <a:pt x="34" y="20"/>
                  </a:cubicBezTo>
                  <a:cubicBezTo>
                    <a:pt x="28" y="11"/>
                    <a:pt x="14" y="3"/>
                    <a:pt x="7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32" name="Freeform 1559"/>
            <p:cNvSpPr>
              <a:spLocks/>
            </p:cNvSpPr>
            <p:nvPr userDrawn="1"/>
          </p:nvSpPr>
          <p:spPr bwMode="auto">
            <a:xfrm>
              <a:off x="364" y="348"/>
              <a:ext cx="16" cy="16"/>
            </a:xfrm>
            <a:custGeom>
              <a:avLst/>
              <a:gdLst>
                <a:gd name="T0" fmla="*/ 1 w 35"/>
                <a:gd name="T1" fmla="*/ 0 h 35"/>
                <a:gd name="T2" fmla="*/ 1 w 35"/>
                <a:gd name="T3" fmla="*/ 0 h 35"/>
                <a:gd name="T4" fmla="*/ 1 w 35"/>
                <a:gd name="T5" fmla="*/ 7 h 35"/>
                <a:gd name="T6" fmla="*/ 9 w 35"/>
                <a:gd name="T7" fmla="*/ 19 h 35"/>
                <a:gd name="T8" fmla="*/ 1 w 35"/>
                <a:gd name="T9" fmla="*/ 11 h 35"/>
                <a:gd name="T10" fmla="*/ 0 w 35"/>
                <a:gd name="T11" fmla="*/ 25 h 35"/>
                <a:gd name="T12" fmla="*/ 7 w 35"/>
                <a:gd name="T13" fmla="*/ 29 h 35"/>
                <a:gd name="T14" fmla="*/ 35 w 35"/>
                <a:gd name="T15" fmla="*/ 23 h 35"/>
                <a:gd name="T16" fmla="*/ 9 w 35"/>
                <a:gd name="T17" fmla="*/ 26 h 35"/>
                <a:gd name="T18" fmla="*/ 30 w 35"/>
                <a:gd name="T19" fmla="*/ 24 h 35"/>
                <a:gd name="T20" fmla="*/ 8 w 35"/>
                <a:gd name="T21" fmla="*/ 8 h 35"/>
                <a:gd name="T22" fmla="*/ 1 w 35"/>
                <a:gd name="T2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35">
                  <a:moveTo>
                    <a:pt x="1" y="0"/>
                  </a:moveTo>
                  <a:lnTo>
                    <a:pt x="1" y="0"/>
                  </a:lnTo>
                  <a:lnTo>
                    <a:pt x="1" y="7"/>
                  </a:lnTo>
                  <a:cubicBezTo>
                    <a:pt x="2" y="12"/>
                    <a:pt x="7" y="17"/>
                    <a:pt x="9" y="19"/>
                  </a:cubicBezTo>
                  <a:cubicBezTo>
                    <a:pt x="6" y="18"/>
                    <a:pt x="2" y="13"/>
                    <a:pt x="1" y="11"/>
                  </a:cubicBezTo>
                  <a:cubicBezTo>
                    <a:pt x="1" y="18"/>
                    <a:pt x="1" y="21"/>
                    <a:pt x="0" y="25"/>
                  </a:cubicBezTo>
                  <a:cubicBezTo>
                    <a:pt x="1" y="26"/>
                    <a:pt x="5" y="28"/>
                    <a:pt x="7" y="29"/>
                  </a:cubicBezTo>
                  <a:cubicBezTo>
                    <a:pt x="20" y="35"/>
                    <a:pt x="32" y="30"/>
                    <a:pt x="35" y="23"/>
                  </a:cubicBezTo>
                  <a:cubicBezTo>
                    <a:pt x="30" y="27"/>
                    <a:pt x="19" y="32"/>
                    <a:pt x="9" y="26"/>
                  </a:cubicBezTo>
                  <a:cubicBezTo>
                    <a:pt x="17" y="29"/>
                    <a:pt x="25" y="28"/>
                    <a:pt x="30" y="24"/>
                  </a:cubicBezTo>
                  <a:cubicBezTo>
                    <a:pt x="23" y="24"/>
                    <a:pt x="11" y="21"/>
                    <a:pt x="8" y="8"/>
                  </a:cubicBezTo>
                  <a:cubicBezTo>
                    <a:pt x="6" y="6"/>
                    <a:pt x="2" y="3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33" name="Freeform 1560"/>
            <p:cNvSpPr>
              <a:spLocks/>
            </p:cNvSpPr>
            <p:nvPr userDrawn="1"/>
          </p:nvSpPr>
          <p:spPr bwMode="auto">
            <a:xfrm>
              <a:off x="365" y="332"/>
              <a:ext cx="6" cy="19"/>
            </a:xfrm>
            <a:custGeom>
              <a:avLst/>
              <a:gdLst>
                <a:gd name="T0" fmla="*/ 0 w 13"/>
                <a:gd name="T1" fmla="*/ 0 h 41"/>
                <a:gd name="T2" fmla="*/ 0 w 13"/>
                <a:gd name="T3" fmla="*/ 0 h 41"/>
                <a:gd name="T4" fmla="*/ 0 w 13"/>
                <a:gd name="T5" fmla="*/ 30 h 41"/>
                <a:gd name="T6" fmla="*/ 11 w 13"/>
                <a:gd name="T7" fmla="*/ 41 h 41"/>
                <a:gd name="T8" fmla="*/ 13 w 13"/>
                <a:gd name="T9" fmla="*/ 1 h 41"/>
                <a:gd name="T10" fmla="*/ 6 w 13"/>
                <a:gd name="T11" fmla="*/ 5 h 41"/>
                <a:gd name="T12" fmla="*/ 4 w 13"/>
                <a:gd name="T13" fmla="*/ 25 h 41"/>
                <a:gd name="T14" fmla="*/ 4 w 13"/>
                <a:gd name="T15" fmla="*/ 5 h 41"/>
                <a:gd name="T16" fmla="*/ 0 w 13"/>
                <a:gd name="T1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41">
                  <a:moveTo>
                    <a:pt x="0" y="0"/>
                  </a:moveTo>
                  <a:lnTo>
                    <a:pt x="0" y="0"/>
                  </a:lnTo>
                  <a:lnTo>
                    <a:pt x="0" y="30"/>
                  </a:lnTo>
                  <a:cubicBezTo>
                    <a:pt x="2" y="34"/>
                    <a:pt x="6" y="40"/>
                    <a:pt x="11" y="41"/>
                  </a:cubicBezTo>
                  <a:cubicBezTo>
                    <a:pt x="7" y="30"/>
                    <a:pt x="6" y="15"/>
                    <a:pt x="13" y="1"/>
                  </a:cubicBezTo>
                  <a:cubicBezTo>
                    <a:pt x="12" y="2"/>
                    <a:pt x="7" y="4"/>
                    <a:pt x="6" y="5"/>
                  </a:cubicBezTo>
                  <a:cubicBezTo>
                    <a:pt x="6" y="8"/>
                    <a:pt x="4" y="18"/>
                    <a:pt x="4" y="25"/>
                  </a:cubicBezTo>
                  <a:cubicBezTo>
                    <a:pt x="2" y="18"/>
                    <a:pt x="3" y="7"/>
                    <a:pt x="4" y="5"/>
                  </a:cubicBezTo>
                  <a:cubicBezTo>
                    <a:pt x="3" y="3"/>
                    <a:pt x="3" y="2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34" name="Freeform 1561"/>
            <p:cNvSpPr>
              <a:spLocks/>
            </p:cNvSpPr>
            <p:nvPr userDrawn="1"/>
          </p:nvSpPr>
          <p:spPr bwMode="auto">
            <a:xfrm>
              <a:off x="383" y="331"/>
              <a:ext cx="11" cy="20"/>
            </a:xfrm>
            <a:custGeom>
              <a:avLst/>
              <a:gdLst>
                <a:gd name="T0" fmla="*/ 11 w 26"/>
                <a:gd name="T1" fmla="*/ 1 h 44"/>
                <a:gd name="T2" fmla="*/ 11 w 26"/>
                <a:gd name="T3" fmla="*/ 1 h 44"/>
                <a:gd name="T4" fmla="*/ 12 w 26"/>
                <a:gd name="T5" fmla="*/ 28 h 44"/>
                <a:gd name="T6" fmla="*/ 6 w 26"/>
                <a:gd name="T7" fmla="*/ 0 h 44"/>
                <a:gd name="T8" fmla="*/ 0 w 26"/>
                <a:gd name="T9" fmla="*/ 5 h 44"/>
                <a:gd name="T10" fmla="*/ 0 w 26"/>
                <a:gd name="T11" fmla="*/ 32 h 44"/>
                <a:gd name="T12" fmla="*/ 13 w 26"/>
                <a:gd name="T13" fmla="*/ 44 h 44"/>
                <a:gd name="T14" fmla="*/ 25 w 26"/>
                <a:gd name="T15" fmla="*/ 33 h 44"/>
                <a:gd name="T16" fmla="*/ 21 w 26"/>
                <a:gd name="T17" fmla="*/ 4 h 44"/>
                <a:gd name="T18" fmla="*/ 11 w 26"/>
                <a:gd name="T19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44">
                  <a:moveTo>
                    <a:pt x="11" y="1"/>
                  </a:moveTo>
                  <a:lnTo>
                    <a:pt x="11" y="1"/>
                  </a:lnTo>
                  <a:cubicBezTo>
                    <a:pt x="11" y="6"/>
                    <a:pt x="13" y="20"/>
                    <a:pt x="12" y="28"/>
                  </a:cubicBezTo>
                  <a:cubicBezTo>
                    <a:pt x="10" y="23"/>
                    <a:pt x="6" y="2"/>
                    <a:pt x="6" y="0"/>
                  </a:cubicBezTo>
                  <a:cubicBezTo>
                    <a:pt x="5" y="3"/>
                    <a:pt x="2" y="3"/>
                    <a:pt x="0" y="5"/>
                  </a:cubicBezTo>
                  <a:cubicBezTo>
                    <a:pt x="0" y="9"/>
                    <a:pt x="0" y="30"/>
                    <a:pt x="0" y="32"/>
                  </a:cubicBezTo>
                  <a:cubicBezTo>
                    <a:pt x="2" y="43"/>
                    <a:pt x="10" y="41"/>
                    <a:pt x="13" y="44"/>
                  </a:cubicBezTo>
                  <a:cubicBezTo>
                    <a:pt x="18" y="41"/>
                    <a:pt x="26" y="39"/>
                    <a:pt x="25" y="33"/>
                  </a:cubicBezTo>
                  <a:cubicBezTo>
                    <a:pt x="24" y="22"/>
                    <a:pt x="22" y="13"/>
                    <a:pt x="21" y="4"/>
                  </a:cubicBezTo>
                  <a:cubicBezTo>
                    <a:pt x="17" y="2"/>
                    <a:pt x="14" y="3"/>
                    <a:pt x="1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35" name="Freeform 1562"/>
            <p:cNvSpPr>
              <a:spLocks/>
            </p:cNvSpPr>
            <p:nvPr userDrawn="1"/>
          </p:nvSpPr>
          <p:spPr bwMode="auto">
            <a:xfrm>
              <a:off x="395" y="327"/>
              <a:ext cx="16" cy="26"/>
            </a:xfrm>
            <a:custGeom>
              <a:avLst/>
              <a:gdLst>
                <a:gd name="T0" fmla="*/ 9 w 37"/>
                <a:gd name="T1" fmla="*/ 0 h 57"/>
                <a:gd name="T2" fmla="*/ 9 w 37"/>
                <a:gd name="T3" fmla="*/ 0 h 57"/>
                <a:gd name="T4" fmla="*/ 19 w 37"/>
                <a:gd name="T5" fmla="*/ 36 h 57"/>
                <a:gd name="T6" fmla="*/ 4 w 37"/>
                <a:gd name="T7" fmla="*/ 1 h 57"/>
                <a:gd name="T8" fmla="*/ 0 w 37"/>
                <a:gd name="T9" fmla="*/ 8 h 57"/>
                <a:gd name="T10" fmla="*/ 12 w 37"/>
                <a:gd name="T11" fmla="*/ 50 h 57"/>
                <a:gd name="T12" fmla="*/ 27 w 37"/>
                <a:gd name="T13" fmla="*/ 57 h 57"/>
                <a:gd name="T14" fmla="*/ 35 w 37"/>
                <a:gd name="T15" fmla="*/ 43 h 57"/>
                <a:gd name="T16" fmla="*/ 16 w 37"/>
                <a:gd name="T17" fmla="*/ 1 h 57"/>
                <a:gd name="T18" fmla="*/ 9 w 37"/>
                <a:gd name="T1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57">
                  <a:moveTo>
                    <a:pt x="9" y="0"/>
                  </a:moveTo>
                  <a:lnTo>
                    <a:pt x="9" y="0"/>
                  </a:lnTo>
                  <a:cubicBezTo>
                    <a:pt x="11" y="8"/>
                    <a:pt x="18" y="32"/>
                    <a:pt x="19" y="36"/>
                  </a:cubicBezTo>
                  <a:cubicBezTo>
                    <a:pt x="15" y="29"/>
                    <a:pt x="7" y="8"/>
                    <a:pt x="4" y="1"/>
                  </a:cubicBezTo>
                  <a:cubicBezTo>
                    <a:pt x="3" y="4"/>
                    <a:pt x="1" y="6"/>
                    <a:pt x="0" y="8"/>
                  </a:cubicBezTo>
                  <a:cubicBezTo>
                    <a:pt x="2" y="19"/>
                    <a:pt x="11" y="46"/>
                    <a:pt x="12" y="50"/>
                  </a:cubicBezTo>
                  <a:cubicBezTo>
                    <a:pt x="14" y="56"/>
                    <a:pt x="23" y="54"/>
                    <a:pt x="27" y="57"/>
                  </a:cubicBezTo>
                  <a:cubicBezTo>
                    <a:pt x="29" y="54"/>
                    <a:pt x="37" y="50"/>
                    <a:pt x="35" y="43"/>
                  </a:cubicBezTo>
                  <a:cubicBezTo>
                    <a:pt x="32" y="34"/>
                    <a:pt x="21" y="9"/>
                    <a:pt x="16" y="1"/>
                  </a:cubicBezTo>
                  <a:cubicBezTo>
                    <a:pt x="15" y="1"/>
                    <a:pt x="11" y="1"/>
                    <a:pt x="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36" name="Freeform 1563"/>
            <p:cNvSpPr>
              <a:spLocks/>
            </p:cNvSpPr>
            <p:nvPr userDrawn="1"/>
          </p:nvSpPr>
          <p:spPr bwMode="auto">
            <a:xfrm>
              <a:off x="405" y="320"/>
              <a:ext cx="21" cy="29"/>
            </a:xfrm>
            <a:custGeom>
              <a:avLst/>
              <a:gdLst>
                <a:gd name="T0" fmla="*/ 14 w 47"/>
                <a:gd name="T1" fmla="*/ 2 h 63"/>
                <a:gd name="T2" fmla="*/ 14 w 47"/>
                <a:gd name="T3" fmla="*/ 2 h 63"/>
                <a:gd name="T4" fmla="*/ 3 w 47"/>
                <a:gd name="T5" fmla="*/ 0 h 63"/>
                <a:gd name="T6" fmla="*/ 28 w 47"/>
                <a:gd name="T7" fmla="*/ 40 h 63"/>
                <a:gd name="T8" fmla="*/ 2 w 47"/>
                <a:gd name="T9" fmla="*/ 8 h 63"/>
                <a:gd name="T10" fmla="*/ 0 w 47"/>
                <a:gd name="T11" fmla="*/ 15 h 63"/>
                <a:gd name="T12" fmla="*/ 25 w 47"/>
                <a:gd name="T13" fmla="*/ 59 h 63"/>
                <a:gd name="T14" fmla="*/ 40 w 47"/>
                <a:gd name="T15" fmla="*/ 62 h 63"/>
                <a:gd name="T16" fmla="*/ 45 w 47"/>
                <a:gd name="T17" fmla="*/ 48 h 63"/>
                <a:gd name="T18" fmla="*/ 14 w 47"/>
                <a:gd name="T19" fmla="*/ 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63">
                  <a:moveTo>
                    <a:pt x="14" y="2"/>
                  </a:moveTo>
                  <a:lnTo>
                    <a:pt x="14" y="2"/>
                  </a:lnTo>
                  <a:cubicBezTo>
                    <a:pt x="11" y="2"/>
                    <a:pt x="7" y="2"/>
                    <a:pt x="3" y="0"/>
                  </a:cubicBezTo>
                  <a:cubicBezTo>
                    <a:pt x="4" y="1"/>
                    <a:pt x="24" y="31"/>
                    <a:pt x="28" y="40"/>
                  </a:cubicBezTo>
                  <a:cubicBezTo>
                    <a:pt x="23" y="36"/>
                    <a:pt x="7" y="14"/>
                    <a:pt x="2" y="8"/>
                  </a:cubicBezTo>
                  <a:cubicBezTo>
                    <a:pt x="2" y="10"/>
                    <a:pt x="0" y="12"/>
                    <a:pt x="0" y="15"/>
                  </a:cubicBezTo>
                  <a:cubicBezTo>
                    <a:pt x="3" y="21"/>
                    <a:pt x="23" y="57"/>
                    <a:pt x="25" y="59"/>
                  </a:cubicBezTo>
                  <a:cubicBezTo>
                    <a:pt x="30" y="63"/>
                    <a:pt x="35" y="60"/>
                    <a:pt x="40" y="62"/>
                  </a:cubicBezTo>
                  <a:cubicBezTo>
                    <a:pt x="42" y="58"/>
                    <a:pt x="47" y="55"/>
                    <a:pt x="45" y="48"/>
                  </a:cubicBezTo>
                  <a:cubicBezTo>
                    <a:pt x="44" y="42"/>
                    <a:pt x="18" y="7"/>
                    <a:pt x="14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37" name="Freeform 1564"/>
            <p:cNvSpPr>
              <a:spLocks/>
            </p:cNvSpPr>
            <p:nvPr userDrawn="1"/>
          </p:nvSpPr>
          <p:spPr bwMode="auto">
            <a:xfrm>
              <a:off x="363" y="314"/>
              <a:ext cx="11" cy="19"/>
            </a:xfrm>
            <a:custGeom>
              <a:avLst/>
              <a:gdLst>
                <a:gd name="T0" fmla="*/ 1 w 24"/>
                <a:gd name="T1" fmla="*/ 30 h 43"/>
                <a:gd name="T2" fmla="*/ 1 w 24"/>
                <a:gd name="T3" fmla="*/ 30 h 43"/>
                <a:gd name="T4" fmla="*/ 9 w 24"/>
                <a:gd name="T5" fmla="*/ 43 h 43"/>
                <a:gd name="T6" fmla="*/ 21 w 24"/>
                <a:gd name="T7" fmla="*/ 35 h 43"/>
                <a:gd name="T8" fmla="*/ 24 w 24"/>
                <a:gd name="T9" fmla="*/ 4 h 43"/>
                <a:gd name="T10" fmla="*/ 19 w 24"/>
                <a:gd name="T11" fmla="*/ 6 h 43"/>
                <a:gd name="T12" fmla="*/ 11 w 24"/>
                <a:gd name="T13" fmla="*/ 27 h 43"/>
                <a:gd name="T14" fmla="*/ 14 w 24"/>
                <a:gd name="T15" fmla="*/ 4 h 43"/>
                <a:gd name="T16" fmla="*/ 10 w 24"/>
                <a:gd name="T17" fmla="*/ 0 h 43"/>
                <a:gd name="T18" fmla="*/ 1 w 24"/>
                <a:gd name="T19" fmla="*/ 3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43">
                  <a:moveTo>
                    <a:pt x="1" y="30"/>
                  </a:moveTo>
                  <a:lnTo>
                    <a:pt x="1" y="30"/>
                  </a:lnTo>
                  <a:cubicBezTo>
                    <a:pt x="0" y="37"/>
                    <a:pt x="6" y="38"/>
                    <a:pt x="9" y="43"/>
                  </a:cubicBezTo>
                  <a:cubicBezTo>
                    <a:pt x="13" y="40"/>
                    <a:pt x="21" y="39"/>
                    <a:pt x="21" y="35"/>
                  </a:cubicBezTo>
                  <a:cubicBezTo>
                    <a:pt x="22" y="29"/>
                    <a:pt x="24" y="11"/>
                    <a:pt x="24" y="4"/>
                  </a:cubicBezTo>
                  <a:cubicBezTo>
                    <a:pt x="22" y="5"/>
                    <a:pt x="20" y="5"/>
                    <a:pt x="19" y="6"/>
                  </a:cubicBezTo>
                  <a:cubicBezTo>
                    <a:pt x="17" y="11"/>
                    <a:pt x="13" y="23"/>
                    <a:pt x="11" y="27"/>
                  </a:cubicBezTo>
                  <a:cubicBezTo>
                    <a:pt x="12" y="21"/>
                    <a:pt x="14" y="4"/>
                    <a:pt x="14" y="4"/>
                  </a:cubicBezTo>
                  <a:cubicBezTo>
                    <a:pt x="14" y="4"/>
                    <a:pt x="11" y="1"/>
                    <a:pt x="10" y="0"/>
                  </a:cubicBezTo>
                  <a:cubicBezTo>
                    <a:pt x="7" y="8"/>
                    <a:pt x="4" y="19"/>
                    <a:pt x="1" y="3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38" name="Freeform 1565"/>
            <p:cNvSpPr>
              <a:spLocks/>
            </p:cNvSpPr>
            <p:nvPr userDrawn="1"/>
          </p:nvSpPr>
          <p:spPr bwMode="auto">
            <a:xfrm>
              <a:off x="375" y="313"/>
              <a:ext cx="10" cy="20"/>
            </a:xfrm>
            <a:custGeom>
              <a:avLst/>
              <a:gdLst>
                <a:gd name="T0" fmla="*/ 8 w 23"/>
                <a:gd name="T1" fmla="*/ 3 h 46"/>
                <a:gd name="T2" fmla="*/ 8 w 23"/>
                <a:gd name="T3" fmla="*/ 3 h 46"/>
                <a:gd name="T4" fmla="*/ 6 w 23"/>
                <a:gd name="T5" fmla="*/ 0 h 46"/>
                <a:gd name="T6" fmla="*/ 2 w 23"/>
                <a:gd name="T7" fmla="*/ 6 h 46"/>
                <a:gd name="T8" fmla="*/ 0 w 23"/>
                <a:gd name="T9" fmla="*/ 36 h 46"/>
                <a:gd name="T10" fmla="*/ 11 w 23"/>
                <a:gd name="T11" fmla="*/ 46 h 46"/>
                <a:gd name="T12" fmla="*/ 23 w 23"/>
                <a:gd name="T13" fmla="*/ 35 h 46"/>
                <a:gd name="T14" fmla="*/ 19 w 23"/>
                <a:gd name="T15" fmla="*/ 8 h 46"/>
                <a:gd name="T16" fmla="*/ 17 w 23"/>
                <a:gd name="T17" fmla="*/ 10 h 46"/>
                <a:gd name="T18" fmla="*/ 13 w 23"/>
                <a:gd name="T19" fmla="*/ 6 h 46"/>
                <a:gd name="T20" fmla="*/ 11 w 23"/>
                <a:gd name="T21" fmla="*/ 29 h 46"/>
                <a:gd name="T22" fmla="*/ 8 w 23"/>
                <a:gd name="T23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46">
                  <a:moveTo>
                    <a:pt x="8" y="3"/>
                  </a:moveTo>
                  <a:lnTo>
                    <a:pt x="8" y="3"/>
                  </a:lnTo>
                  <a:cubicBezTo>
                    <a:pt x="7" y="2"/>
                    <a:pt x="6" y="2"/>
                    <a:pt x="6" y="0"/>
                  </a:cubicBezTo>
                  <a:cubicBezTo>
                    <a:pt x="5" y="3"/>
                    <a:pt x="3" y="5"/>
                    <a:pt x="2" y="6"/>
                  </a:cubicBezTo>
                  <a:cubicBezTo>
                    <a:pt x="2" y="11"/>
                    <a:pt x="0" y="33"/>
                    <a:pt x="0" y="36"/>
                  </a:cubicBezTo>
                  <a:cubicBezTo>
                    <a:pt x="0" y="42"/>
                    <a:pt x="6" y="43"/>
                    <a:pt x="11" y="46"/>
                  </a:cubicBezTo>
                  <a:cubicBezTo>
                    <a:pt x="16" y="42"/>
                    <a:pt x="23" y="41"/>
                    <a:pt x="23" y="35"/>
                  </a:cubicBezTo>
                  <a:cubicBezTo>
                    <a:pt x="22" y="27"/>
                    <a:pt x="20" y="14"/>
                    <a:pt x="19" y="8"/>
                  </a:cubicBezTo>
                  <a:cubicBezTo>
                    <a:pt x="19" y="8"/>
                    <a:pt x="18" y="9"/>
                    <a:pt x="17" y="10"/>
                  </a:cubicBezTo>
                  <a:cubicBezTo>
                    <a:pt x="15" y="7"/>
                    <a:pt x="14" y="7"/>
                    <a:pt x="13" y="6"/>
                  </a:cubicBezTo>
                  <a:cubicBezTo>
                    <a:pt x="12" y="9"/>
                    <a:pt x="12" y="21"/>
                    <a:pt x="11" y="29"/>
                  </a:cubicBezTo>
                  <a:cubicBezTo>
                    <a:pt x="9" y="21"/>
                    <a:pt x="9" y="11"/>
                    <a:pt x="8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39" name="Freeform 1566"/>
            <p:cNvSpPr>
              <a:spLocks/>
            </p:cNvSpPr>
            <p:nvPr userDrawn="1"/>
          </p:nvSpPr>
          <p:spPr bwMode="auto">
            <a:xfrm>
              <a:off x="387" y="313"/>
              <a:ext cx="1" cy="6"/>
            </a:xfrm>
            <a:custGeom>
              <a:avLst/>
              <a:gdLst>
                <a:gd name="T0" fmla="*/ 1 w 4"/>
                <a:gd name="T1" fmla="*/ 0 h 12"/>
                <a:gd name="T2" fmla="*/ 1 w 4"/>
                <a:gd name="T3" fmla="*/ 0 h 12"/>
                <a:gd name="T4" fmla="*/ 0 w 4"/>
                <a:gd name="T5" fmla="*/ 1 h 12"/>
                <a:gd name="T6" fmla="*/ 4 w 4"/>
                <a:gd name="T7" fmla="*/ 12 h 12"/>
                <a:gd name="T8" fmla="*/ 1 w 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2">
                  <a:moveTo>
                    <a:pt x="1" y="0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4" y="1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40" name="Freeform 1567"/>
            <p:cNvSpPr>
              <a:spLocks/>
            </p:cNvSpPr>
            <p:nvPr userDrawn="1"/>
          </p:nvSpPr>
          <p:spPr bwMode="auto">
            <a:xfrm>
              <a:off x="384" y="312"/>
              <a:ext cx="13" cy="19"/>
            </a:xfrm>
            <a:custGeom>
              <a:avLst/>
              <a:gdLst>
                <a:gd name="T0" fmla="*/ 8 w 29"/>
                <a:gd name="T1" fmla="*/ 0 h 42"/>
                <a:gd name="T2" fmla="*/ 8 w 29"/>
                <a:gd name="T3" fmla="*/ 0 h 42"/>
                <a:gd name="T4" fmla="*/ 13 w 29"/>
                <a:gd name="T5" fmla="*/ 24 h 42"/>
                <a:gd name="T6" fmla="*/ 4 w 29"/>
                <a:gd name="T7" fmla="*/ 4 h 42"/>
                <a:gd name="T8" fmla="*/ 0 w 29"/>
                <a:gd name="T9" fmla="*/ 7 h 42"/>
                <a:gd name="T10" fmla="*/ 5 w 29"/>
                <a:gd name="T11" fmla="*/ 35 h 42"/>
                <a:gd name="T12" fmla="*/ 19 w 29"/>
                <a:gd name="T13" fmla="*/ 42 h 42"/>
                <a:gd name="T14" fmla="*/ 25 w 29"/>
                <a:gd name="T15" fmla="*/ 25 h 42"/>
                <a:gd name="T16" fmla="*/ 15 w 29"/>
                <a:gd name="T17" fmla="*/ 3 h 42"/>
                <a:gd name="T18" fmla="*/ 8 w 29"/>
                <a:gd name="T1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42">
                  <a:moveTo>
                    <a:pt x="8" y="0"/>
                  </a:moveTo>
                  <a:lnTo>
                    <a:pt x="8" y="0"/>
                  </a:lnTo>
                  <a:cubicBezTo>
                    <a:pt x="10" y="7"/>
                    <a:pt x="13" y="19"/>
                    <a:pt x="13" y="24"/>
                  </a:cubicBezTo>
                  <a:cubicBezTo>
                    <a:pt x="10" y="18"/>
                    <a:pt x="6" y="9"/>
                    <a:pt x="4" y="4"/>
                  </a:cubicBezTo>
                  <a:lnTo>
                    <a:pt x="0" y="7"/>
                  </a:lnTo>
                  <a:cubicBezTo>
                    <a:pt x="1" y="14"/>
                    <a:pt x="4" y="31"/>
                    <a:pt x="5" y="35"/>
                  </a:cubicBezTo>
                  <a:cubicBezTo>
                    <a:pt x="7" y="41"/>
                    <a:pt x="14" y="40"/>
                    <a:pt x="19" y="42"/>
                  </a:cubicBezTo>
                  <a:cubicBezTo>
                    <a:pt x="22" y="37"/>
                    <a:pt x="29" y="34"/>
                    <a:pt x="25" y="25"/>
                  </a:cubicBezTo>
                  <a:cubicBezTo>
                    <a:pt x="23" y="20"/>
                    <a:pt x="16" y="6"/>
                    <a:pt x="15" y="3"/>
                  </a:cubicBezTo>
                  <a:cubicBezTo>
                    <a:pt x="13" y="2"/>
                    <a:pt x="11" y="3"/>
                    <a:pt x="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41" name="Freeform 1568"/>
            <p:cNvSpPr>
              <a:spLocks/>
            </p:cNvSpPr>
            <p:nvPr userDrawn="1"/>
          </p:nvSpPr>
          <p:spPr bwMode="auto">
            <a:xfrm>
              <a:off x="365" y="311"/>
              <a:ext cx="2" cy="9"/>
            </a:xfrm>
            <a:custGeom>
              <a:avLst/>
              <a:gdLst>
                <a:gd name="T0" fmla="*/ 5 w 5"/>
                <a:gd name="T1" fmla="*/ 3 h 20"/>
                <a:gd name="T2" fmla="*/ 5 w 5"/>
                <a:gd name="T3" fmla="*/ 3 h 20"/>
                <a:gd name="T4" fmla="*/ 5 w 5"/>
                <a:gd name="T5" fmla="*/ 0 h 20"/>
                <a:gd name="T6" fmla="*/ 0 w 5"/>
                <a:gd name="T7" fmla="*/ 2 h 20"/>
                <a:gd name="T8" fmla="*/ 0 w 5"/>
                <a:gd name="T9" fmla="*/ 20 h 20"/>
                <a:gd name="T10" fmla="*/ 5 w 5"/>
                <a:gd name="T11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20">
                  <a:moveTo>
                    <a:pt x="5" y="3"/>
                  </a:moveTo>
                  <a:lnTo>
                    <a:pt x="5" y="3"/>
                  </a:lnTo>
                  <a:cubicBezTo>
                    <a:pt x="5" y="2"/>
                    <a:pt x="4" y="1"/>
                    <a:pt x="5" y="0"/>
                  </a:cubicBezTo>
                  <a:cubicBezTo>
                    <a:pt x="4" y="1"/>
                    <a:pt x="2" y="2"/>
                    <a:pt x="0" y="2"/>
                  </a:cubicBezTo>
                  <a:lnTo>
                    <a:pt x="0" y="20"/>
                  </a:lnTo>
                  <a:lnTo>
                    <a:pt x="5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42" name="Freeform 1569"/>
            <p:cNvSpPr>
              <a:spLocks/>
            </p:cNvSpPr>
            <p:nvPr userDrawn="1"/>
          </p:nvSpPr>
          <p:spPr bwMode="auto">
            <a:xfrm>
              <a:off x="392" y="309"/>
              <a:ext cx="14" cy="18"/>
            </a:xfrm>
            <a:custGeom>
              <a:avLst/>
              <a:gdLst>
                <a:gd name="T0" fmla="*/ 13 w 32"/>
                <a:gd name="T1" fmla="*/ 0 h 39"/>
                <a:gd name="T2" fmla="*/ 13 w 32"/>
                <a:gd name="T3" fmla="*/ 0 h 39"/>
                <a:gd name="T4" fmla="*/ 9 w 32"/>
                <a:gd name="T5" fmla="*/ 5 h 39"/>
                <a:gd name="T6" fmla="*/ 18 w 32"/>
                <a:gd name="T7" fmla="*/ 25 h 39"/>
                <a:gd name="T8" fmla="*/ 6 w 32"/>
                <a:gd name="T9" fmla="*/ 8 h 39"/>
                <a:gd name="T10" fmla="*/ 0 w 32"/>
                <a:gd name="T11" fmla="*/ 9 h 39"/>
                <a:gd name="T12" fmla="*/ 11 w 32"/>
                <a:gd name="T13" fmla="*/ 34 h 39"/>
                <a:gd name="T14" fmla="*/ 26 w 32"/>
                <a:gd name="T15" fmla="*/ 39 h 39"/>
                <a:gd name="T16" fmla="*/ 29 w 32"/>
                <a:gd name="T17" fmla="*/ 25 h 39"/>
                <a:gd name="T18" fmla="*/ 13 w 32"/>
                <a:gd name="T1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9">
                  <a:moveTo>
                    <a:pt x="13" y="0"/>
                  </a:moveTo>
                  <a:lnTo>
                    <a:pt x="13" y="0"/>
                  </a:lnTo>
                  <a:cubicBezTo>
                    <a:pt x="12" y="2"/>
                    <a:pt x="10" y="3"/>
                    <a:pt x="9" y="5"/>
                  </a:cubicBezTo>
                  <a:cubicBezTo>
                    <a:pt x="12" y="11"/>
                    <a:pt x="16" y="20"/>
                    <a:pt x="18" y="25"/>
                  </a:cubicBezTo>
                  <a:cubicBezTo>
                    <a:pt x="15" y="23"/>
                    <a:pt x="8" y="11"/>
                    <a:pt x="6" y="8"/>
                  </a:cubicBezTo>
                  <a:cubicBezTo>
                    <a:pt x="4" y="8"/>
                    <a:pt x="2" y="9"/>
                    <a:pt x="0" y="9"/>
                  </a:cubicBezTo>
                  <a:cubicBezTo>
                    <a:pt x="2" y="15"/>
                    <a:pt x="6" y="24"/>
                    <a:pt x="11" y="34"/>
                  </a:cubicBezTo>
                  <a:cubicBezTo>
                    <a:pt x="14" y="39"/>
                    <a:pt x="21" y="38"/>
                    <a:pt x="26" y="39"/>
                  </a:cubicBezTo>
                  <a:cubicBezTo>
                    <a:pt x="28" y="33"/>
                    <a:pt x="32" y="30"/>
                    <a:pt x="29" y="25"/>
                  </a:cubicBezTo>
                  <a:cubicBezTo>
                    <a:pt x="26" y="18"/>
                    <a:pt x="17" y="6"/>
                    <a:pt x="1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43" name="Freeform 1570"/>
            <p:cNvSpPr>
              <a:spLocks/>
            </p:cNvSpPr>
            <p:nvPr userDrawn="1"/>
          </p:nvSpPr>
          <p:spPr bwMode="auto">
            <a:xfrm>
              <a:off x="397" y="305"/>
              <a:ext cx="18" cy="15"/>
            </a:xfrm>
            <a:custGeom>
              <a:avLst/>
              <a:gdLst>
                <a:gd name="T0" fmla="*/ 14 w 40"/>
                <a:gd name="T1" fmla="*/ 0 h 33"/>
                <a:gd name="T2" fmla="*/ 14 w 40"/>
                <a:gd name="T3" fmla="*/ 0 h 33"/>
                <a:gd name="T4" fmla="*/ 10 w 40"/>
                <a:gd name="T5" fmla="*/ 2 h 33"/>
                <a:gd name="T6" fmla="*/ 24 w 40"/>
                <a:gd name="T7" fmla="*/ 19 h 33"/>
                <a:gd name="T8" fmla="*/ 5 w 40"/>
                <a:gd name="T9" fmla="*/ 3 h 33"/>
                <a:gd name="T10" fmla="*/ 0 w 40"/>
                <a:gd name="T11" fmla="*/ 1 h 33"/>
                <a:gd name="T12" fmla="*/ 1 w 40"/>
                <a:gd name="T13" fmla="*/ 6 h 33"/>
                <a:gd name="T14" fmla="*/ 18 w 40"/>
                <a:gd name="T15" fmla="*/ 28 h 33"/>
                <a:gd name="T16" fmla="*/ 35 w 40"/>
                <a:gd name="T17" fmla="*/ 33 h 33"/>
                <a:gd name="T18" fmla="*/ 35 w 40"/>
                <a:gd name="T19" fmla="*/ 15 h 33"/>
                <a:gd name="T20" fmla="*/ 14 w 40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33">
                  <a:moveTo>
                    <a:pt x="14" y="0"/>
                  </a:moveTo>
                  <a:lnTo>
                    <a:pt x="14" y="0"/>
                  </a:lnTo>
                  <a:cubicBezTo>
                    <a:pt x="12" y="1"/>
                    <a:pt x="11" y="1"/>
                    <a:pt x="10" y="2"/>
                  </a:cubicBezTo>
                  <a:cubicBezTo>
                    <a:pt x="15" y="6"/>
                    <a:pt x="19" y="13"/>
                    <a:pt x="24" y="19"/>
                  </a:cubicBezTo>
                  <a:cubicBezTo>
                    <a:pt x="19" y="15"/>
                    <a:pt x="6" y="4"/>
                    <a:pt x="5" y="3"/>
                  </a:cubicBezTo>
                  <a:cubicBezTo>
                    <a:pt x="3" y="3"/>
                    <a:pt x="2" y="2"/>
                    <a:pt x="0" y="1"/>
                  </a:cubicBezTo>
                  <a:cubicBezTo>
                    <a:pt x="1" y="3"/>
                    <a:pt x="1" y="5"/>
                    <a:pt x="1" y="6"/>
                  </a:cubicBezTo>
                  <a:cubicBezTo>
                    <a:pt x="4" y="11"/>
                    <a:pt x="14" y="24"/>
                    <a:pt x="18" y="28"/>
                  </a:cubicBezTo>
                  <a:cubicBezTo>
                    <a:pt x="22" y="32"/>
                    <a:pt x="28" y="32"/>
                    <a:pt x="35" y="33"/>
                  </a:cubicBezTo>
                  <a:cubicBezTo>
                    <a:pt x="37" y="26"/>
                    <a:pt x="40" y="20"/>
                    <a:pt x="35" y="15"/>
                  </a:cubicBezTo>
                  <a:cubicBezTo>
                    <a:pt x="32" y="11"/>
                    <a:pt x="16" y="1"/>
                    <a:pt x="1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44" name="Freeform 1571"/>
            <p:cNvSpPr>
              <a:spLocks/>
            </p:cNvSpPr>
            <p:nvPr userDrawn="1"/>
          </p:nvSpPr>
          <p:spPr bwMode="auto">
            <a:xfrm>
              <a:off x="405" y="299"/>
              <a:ext cx="18" cy="13"/>
            </a:xfrm>
            <a:custGeom>
              <a:avLst/>
              <a:gdLst>
                <a:gd name="T0" fmla="*/ 31 w 40"/>
                <a:gd name="T1" fmla="*/ 6 h 27"/>
                <a:gd name="T2" fmla="*/ 31 w 40"/>
                <a:gd name="T3" fmla="*/ 6 h 27"/>
                <a:gd name="T4" fmla="*/ 4 w 40"/>
                <a:gd name="T5" fmla="*/ 0 h 27"/>
                <a:gd name="T6" fmla="*/ 5 w 40"/>
                <a:gd name="T7" fmla="*/ 5 h 27"/>
                <a:gd name="T8" fmla="*/ 25 w 40"/>
                <a:gd name="T9" fmla="*/ 14 h 27"/>
                <a:gd name="T10" fmla="*/ 5 w 40"/>
                <a:gd name="T11" fmla="*/ 10 h 27"/>
                <a:gd name="T12" fmla="*/ 0 w 40"/>
                <a:gd name="T13" fmla="*/ 12 h 27"/>
                <a:gd name="T14" fmla="*/ 21 w 40"/>
                <a:gd name="T15" fmla="*/ 23 h 27"/>
                <a:gd name="T16" fmla="*/ 40 w 40"/>
                <a:gd name="T17" fmla="*/ 21 h 27"/>
                <a:gd name="T18" fmla="*/ 31 w 40"/>
                <a:gd name="T19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27">
                  <a:moveTo>
                    <a:pt x="31" y="6"/>
                  </a:moveTo>
                  <a:lnTo>
                    <a:pt x="31" y="6"/>
                  </a:lnTo>
                  <a:cubicBezTo>
                    <a:pt x="28" y="5"/>
                    <a:pt x="4" y="0"/>
                    <a:pt x="4" y="0"/>
                  </a:cubicBezTo>
                  <a:cubicBezTo>
                    <a:pt x="4" y="2"/>
                    <a:pt x="4" y="3"/>
                    <a:pt x="5" y="5"/>
                  </a:cubicBezTo>
                  <a:cubicBezTo>
                    <a:pt x="12" y="8"/>
                    <a:pt x="19" y="12"/>
                    <a:pt x="25" y="14"/>
                  </a:cubicBezTo>
                  <a:cubicBezTo>
                    <a:pt x="17" y="14"/>
                    <a:pt x="6" y="10"/>
                    <a:pt x="5" y="10"/>
                  </a:cubicBezTo>
                  <a:cubicBezTo>
                    <a:pt x="3" y="10"/>
                    <a:pt x="0" y="12"/>
                    <a:pt x="0" y="12"/>
                  </a:cubicBezTo>
                  <a:cubicBezTo>
                    <a:pt x="5" y="14"/>
                    <a:pt x="13" y="20"/>
                    <a:pt x="21" y="23"/>
                  </a:cubicBezTo>
                  <a:cubicBezTo>
                    <a:pt x="28" y="27"/>
                    <a:pt x="37" y="23"/>
                    <a:pt x="40" y="21"/>
                  </a:cubicBezTo>
                  <a:cubicBezTo>
                    <a:pt x="40" y="15"/>
                    <a:pt x="38" y="8"/>
                    <a:pt x="31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45" name="Freeform 1572"/>
            <p:cNvSpPr>
              <a:spLocks/>
            </p:cNvSpPr>
            <p:nvPr userDrawn="1"/>
          </p:nvSpPr>
          <p:spPr bwMode="auto">
            <a:xfrm>
              <a:off x="429" y="298"/>
              <a:ext cx="10" cy="1"/>
            </a:xfrm>
            <a:custGeom>
              <a:avLst/>
              <a:gdLst>
                <a:gd name="T0" fmla="*/ 23 w 23"/>
                <a:gd name="T1" fmla="*/ 2 h 3"/>
                <a:gd name="T2" fmla="*/ 23 w 23"/>
                <a:gd name="T3" fmla="*/ 2 h 3"/>
                <a:gd name="T4" fmla="*/ 0 w 23"/>
                <a:gd name="T5" fmla="*/ 0 h 3"/>
                <a:gd name="T6" fmla="*/ 0 w 23"/>
                <a:gd name="T7" fmla="*/ 2 h 3"/>
                <a:gd name="T8" fmla="*/ 23 w 23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">
                  <a:moveTo>
                    <a:pt x="23" y="2"/>
                  </a:moveTo>
                  <a:lnTo>
                    <a:pt x="23" y="2"/>
                  </a:lnTo>
                  <a:cubicBezTo>
                    <a:pt x="12" y="0"/>
                    <a:pt x="4" y="0"/>
                    <a:pt x="0" y="0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7" y="3"/>
                    <a:pt x="12" y="2"/>
                    <a:pt x="23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46" name="Freeform 1573"/>
            <p:cNvSpPr>
              <a:spLocks/>
            </p:cNvSpPr>
            <p:nvPr userDrawn="1"/>
          </p:nvSpPr>
          <p:spPr bwMode="auto">
            <a:xfrm>
              <a:off x="424" y="293"/>
              <a:ext cx="38" cy="12"/>
            </a:xfrm>
            <a:custGeom>
              <a:avLst/>
              <a:gdLst>
                <a:gd name="T0" fmla="*/ 84 w 84"/>
                <a:gd name="T1" fmla="*/ 12 h 27"/>
                <a:gd name="T2" fmla="*/ 84 w 84"/>
                <a:gd name="T3" fmla="*/ 12 h 27"/>
                <a:gd name="T4" fmla="*/ 49 w 84"/>
                <a:gd name="T5" fmla="*/ 0 h 27"/>
                <a:gd name="T6" fmla="*/ 5 w 84"/>
                <a:gd name="T7" fmla="*/ 2 h 27"/>
                <a:gd name="T8" fmla="*/ 10 w 84"/>
                <a:gd name="T9" fmla="*/ 9 h 27"/>
                <a:gd name="T10" fmla="*/ 50 w 84"/>
                <a:gd name="T11" fmla="*/ 13 h 27"/>
                <a:gd name="T12" fmla="*/ 9 w 84"/>
                <a:gd name="T13" fmla="*/ 14 h 27"/>
                <a:gd name="T14" fmla="*/ 0 w 84"/>
                <a:gd name="T15" fmla="*/ 20 h 27"/>
                <a:gd name="T16" fmla="*/ 50 w 84"/>
                <a:gd name="T17" fmla="*/ 26 h 27"/>
                <a:gd name="T18" fmla="*/ 84 w 84"/>
                <a:gd name="T19" fmla="*/ 1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" h="27">
                  <a:moveTo>
                    <a:pt x="84" y="12"/>
                  </a:moveTo>
                  <a:lnTo>
                    <a:pt x="84" y="12"/>
                  </a:lnTo>
                  <a:cubicBezTo>
                    <a:pt x="77" y="5"/>
                    <a:pt x="64" y="0"/>
                    <a:pt x="49" y="0"/>
                  </a:cubicBezTo>
                  <a:cubicBezTo>
                    <a:pt x="34" y="1"/>
                    <a:pt x="20" y="1"/>
                    <a:pt x="5" y="2"/>
                  </a:cubicBezTo>
                  <a:cubicBezTo>
                    <a:pt x="7" y="4"/>
                    <a:pt x="9" y="7"/>
                    <a:pt x="10" y="9"/>
                  </a:cubicBezTo>
                  <a:cubicBezTo>
                    <a:pt x="24" y="10"/>
                    <a:pt x="34" y="10"/>
                    <a:pt x="50" y="13"/>
                  </a:cubicBezTo>
                  <a:cubicBezTo>
                    <a:pt x="36" y="15"/>
                    <a:pt x="13" y="15"/>
                    <a:pt x="9" y="14"/>
                  </a:cubicBezTo>
                  <a:cubicBezTo>
                    <a:pt x="7" y="17"/>
                    <a:pt x="4" y="19"/>
                    <a:pt x="0" y="20"/>
                  </a:cubicBezTo>
                  <a:cubicBezTo>
                    <a:pt x="21" y="23"/>
                    <a:pt x="36" y="25"/>
                    <a:pt x="50" y="26"/>
                  </a:cubicBezTo>
                  <a:cubicBezTo>
                    <a:pt x="66" y="27"/>
                    <a:pt x="77" y="23"/>
                    <a:pt x="84" y="1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47" name="Freeform 1574"/>
            <p:cNvSpPr>
              <a:spLocks/>
            </p:cNvSpPr>
            <p:nvPr userDrawn="1"/>
          </p:nvSpPr>
          <p:spPr bwMode="auto">
            <a:xfrm>
              <a:off x="405" y="292"/>
              <a:ext cx="22" cy="10"/>
            </a:xfrm>
            <a:custGeom>
              <a:avLst/>
              <a:gdLst>
                <a:gd name="T0" fmla="*/ 38 w 51"/>
                <a:gd name="T1" fmla="*/ 2 h 22"/>
                <a:gd name="T2" fmla="*/ 38 w 51"/>
                <a:gd name="T3" fmla="*/ 2 h 22"/>
                <a:gd name="T4" fmla="*/ 9 w 51"/>
                <a:gd name="T5" fmla="*/ 1 h 22"/>
                <a:gd name="T6" fmla="*/ 5 w 51"/>
                <a:gd name="T7" fmla="*/ 5 h 22"/>
                <a:gd name="T8" fmla="*/ 28 w 51"/>
                <a:gd name="T9" fmla="*/ 10 h 22"/>
                <a:gd name="T10" fmla="*/ 0 w 51"/>
                <a:gd name="T11" fmla="*/ 9 h 22"/>
                <a:gd name="T12" fmla="*/ 4 w 51"/>
                <a:gd name="T13" fmla="*/ 15 h 22"/>
                <a:gd name="T14" fmla="*/ 33 w 51"/>
                <a:gd name="T15" fmla="*/ 20 h 22"/>
                <a:gd name="T16" fmla="*/ 51 w 51"/>
                <a:gd name="T17" fmla="*/ 13 h 22"/>
                <a:gd name="T18" fmla="*/ 38 w 51"/>
                <a:gd name="T19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22">
                  <a:moveTo>
                    <a:pt x="38" y="2"/>
                  </a:moveTo>
                  <a:lnTo>
                    <a:pt x="38" y="2"/>
                  </a:lnTo>
                  <a:cubicBezTo>
                    <a:pt x="31" y="1"/>
                    <a:pt x="15" y="0"/>
                    <a:pt x="9" y="1"/>
                  </a:cubicBezTo>
                  <a:cubicBezTo>
                    <a:pt x="8" y="2"/>
                    <a:pt x="6" y="4"/>
                    <a:pt x="5" y="5"/>
                  </a:cubicBezTo>
                  <a:cubicBezTo>
                    <a:pt x="10" y="7"/>
                    <a:pt x="21" y="8"/>
                    <a:pt x="28" y="10"/>
                  </a:cubicBezTo>
                  <a:cubicBezTo>
                    <a:pt x="21" y="11"/>
                    <a:pt x="7" y="9"/>
                    <a:pt x="0" y="9"/>
                  </a:cubicBezTo>
                  <a:cubicBezTo>
                    <a:pt x="2" y="11"/>
                    <a:pt x="3" y="13"/>
                    <a:pt x="4" y="15"/>
                  </a:cubicBezTo>
                  <a:cubicBezTo>
                    <a:pt x="10" y="17"/>
                    <a:pt x="33" y="20"/>
                    <a:pt x="33" y="20"/>
                  </a:cubicBezTo>
                  <a:cubicBezTo>
                    <a:pt x="44" y="22"/>
                    <a:pt x="48" y="18"/>
                    <a:pt x="51" y="13"/>
                  </a:cubicBezTo>
                  <a:cubicBezTo>
                    <a:pt x="49" y="7"/>
                    <a:pt x="44" y="2"/>
                    <a:pt x="38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48" name="Freeform 1575"/>
            <p:cNvSpPr>
              <a:spLocks/>
            </p:cNvSpPr>
            <p:nvPr userDrawn="1"/>
          </p:nvSpPr>
          <p:spPr bwMode="auto">
            <a:xfrm>
              <a:off x="298" y="287"/>
              <a:ext cx="66" cy="89"/>
            </a:xfrm>
            <a:custGeom>
              <a:avLst/>
              <a:gdLst>
                <a:gd name="T0" fmla="*/ 73 w 146"/>
                <a:gd name="T1" fmla="*/ 0 h 196"/>
                <a:gd name="T2" fmla="*/ 73 w 146"/>
                <a:gd name="T3" fmla="*/ 0 h 196"/>
                <a:gd name="T4" fmla="*/ 0 w 146"/>
                <a:gd name="T5" fmla="*/ 0 h 196"/>
                <a:gd name="T6" fmla="*/ 0 w 146"/>
                <a:gd name="T7" fmla="*/ 148 h 196"/>
                <a:gd name="T8" fmla="*/ 24 w 146"/>
                <a:gd name="T9" fmla="*/ 175 h 196"/>
                <a:gd name="T10" fmla="*/ 48 w 146"/>
                <a:gd name="T11" fmla="*/ 175 h 196"/>
                <a:gd name="T12" fmla="*/ 73 w 146"/>
                <a:gd name="T13" fmla="*/ 196 h 196"/>
                <a:gd name="T14" fmla="*/ 98 w 146"/>
                <a:gd name="T15" fmla="*/ 175 h 196"/>
                <a:gd name="T16" fmla="*/ 122 w 146"/>
                <a:gd name="T17" fmla="*/ 175 h 196"/>
                <a:gd name="T18" fmla="*/ 146 w 146"/>
                <a:gd name="T19" fmla="*/ 148 h 196"/>
                <a:gd name="T20" fmla="*/ 146 w 146"/>
                <a:gd name="T21" fmla="*/ 0 h 196"/>
                <a:gd name="T22" fmla="*/ 73 w 146"/>
                <a:gd name="T23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6" h="196">
                  <a:moveTo>
                    <a:pt x="73" y="0"/>
                  </a:moveTo>
                  <a:lnTo>
                    <a:pt x="73" y="0"/>
                  </a:lnTo>
                  <a:lnTo>
                    <a:pt x="0" y="0"/>
                  </a:lnTo>
                  <a:lnTo>
                    <a:pt x="0" y="148"/>
                  </a:lnTo>
                  <a:cubicBezTo>
                    <a:pt x="0" y="166"/>
                    <a:pt x="8" y="175"/>
                    <a:pt x="24" y="175"/>
                  </a:cubicBezTo>
                  <a:lnTo>
                    <a:pt x="48" y="175"/>
                  </a:lnTo>
                  <a:cubicBezTo>
                    <a:pt x="61" y="175"/>
                    <a:pt x="69" y="184"/>
                    <a:pt x="73" y="196"/>
                  </a:cubicBezTo>
                  <a:cubicBezTo>
                    <a:pt x="76" y="184"/>
                    <a:pt x="85" y="175"/>
                    <a:pt x="98" y="175"/>
                  </a:cubicBezTo>
                  <a:lnTo>
                    <a:pt x="122" y="175"/>
                  </a:lnTo>
                  <a:cubicBezTo>
                    <a:pt x="138" y="175"/>
                    <a:pt x="146" y="166"/>
                    <a:pt x="146" y="148"/>
                  </a:cubicBezTo>
                  <a:lnTo>
                    <a:pt x="146" y="0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00793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49" name="Freeform 1576"/>
            <p:cNvSpPr>
              <a:spLocks/>
            </p:cNvSpPr>
            <p:nvPr userDrawn="1"/>
          </p:nvSpPr>
          <p:spPr bwMode="auto">
            <a:xfrm>
              <a:off x="410" y="286"/>
              <a:ext cx="7" cy="2"/>
            </a:xfrm>
            <a:custGeom>
              <a:avLst/>
              <a:gdLst>
                <a:gd name="T0" fmla="*/ 15 w 15"/>
                <a:gd name="T1" fmla="*/ 0 h 3"/>
                <a:gd name="T2" fmla="*/ 15 w 15"/>
                <a:gd name="T3" fmla="*/ 0 h 3"/>
                <a:gd name="T4" fmla="*/ 0 w 15"/>
                <a:gd name="T5" fmla="*/ 1 h 3"/>
                <a:gd name="T6" fmla="*/ 2 w 15"/>
                <a:gd name="T7" fmla="*/ 3 h 3"/>
                <a:gd name="T8" fmla="*/ 15 w 15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3">
                  <a:moveTo>
                    <a:pt x="15" y="0"/>
                  </a:moveTo>
                  <a:lnTo>
                    <a:pt x="15" y="0"/>
                  </a:lnTo>
                  <a:cubicBezTo>
                    <a:pt x="10" y="0"/>
                    <a:pt x="5" y="1"/>
                    <a:pt x="0" y="1"/>
                  </a:cubicBezTo>
                  <a:cubicBezTo>
                    <a:pt x="0" y="1"/>
                    <a:pt x="1" y="2"/>
                    <a:pt x="2" y="3"/>
                  </a:cubicBezTo>
                  <a:cubicBezTo>
                    <a:pt x="7" y="2"/>
                    <a:pt x="12" y="1"/>
                    <a:pt x="1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50" name="Freeform 1577"/>
            <p:cNvSpPr>
              <a:spLocks/>
            </p:cNvSpPr>
            <p:nvPr userDrawn="1"/>
          </p:nvSpPr>
          <p:spPr bwMode="auto">
            <a:xfrm>
              <a:off x="431" y="286"/>
              <a:ext cx="9" cy="2"/>
            </a:xfrm>
            <a:custGeom>
              <a:avLst/>
              <a:gdLst>
                <a:gd name="T0" fmla="*/ 21 w 21"/>
                <a:gd name="T1" fmla="*/ 0 h 4"/>
                <a:gd name="T2" fmla="*/ 21 w 21"/>
                <a:gd name="T3" fmla="*/ 0 h 4"/>
                <a:gd name="T4" fmla="*/ 2 w 21"/>
                <a:gd name="T5" fmla="*/ 2 h 4"/>
                <a:gd name="T6" fmla="*/ 0 w 21"/>
                <a:gd name="T7" fmla="*/ 4 h 4"/>
                <a:gd name="T8" fmla="*/ 21 w 21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4">
                  <a:moveTo>
                    <a:pt x="21" y="0"/>
                  </a:moveTo>
                  <a:lnTo>
                    <a:pt x="21" y="0"/>
                  </a:lnTo>
                  <a:cubicBezTo>
                    <a:pt x="17" y="0"/>
                    <a:pt x="2" y="2"/>
                    <a:pt x="2" y="2"/>
                  </a:cubicBezTo>
                  <a:cubicBezTo>
                    <a:pt x="1" y="3"/>
                    <a:pt x="1" y="4"/>
                    <a:pt x="0" y="4"/>
                  </a:cubicBezTo>
                  <a:cubicBezTo>
                    <a:pt x="0" y="4"/>
                    <a:pt x="18" y="1"/>
                    <a:pt x="2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51" name="Freeform 1578"/>
            <p:cNvSpPr>
              <a:spLocks/>
            </p:cNvSpPr>
            <p:nvPr userDrawn="1"/>
          </p:nvSpPr>
          <p:spPr bwMode="auto">
            <a:xfrm>
              <a:off x="365" y="284"/>
              <a:ext cx="12" cy="11"/>
            </a:xfrm>
            <a:custGeom>
              <a:avLst/>
              <a:gdLst>
                <a:gd name="T0" fmla="*/ 20 w 27"/>
                <a:gd name="T1" fmla="*/ 0 h 24"/>
                <a:gd name="T2" fmla="*/ 20 w 27"/>
                <a:gd name="T3" fmla="*/ 0 h 24"/>
                <a:gd name="T4" fmla="*/ 0 w 27"/>
                <a:gd name="T5" fmla="*/ 3 h 24"/>
                <a:gd name="T6" fmla="*/ 0 w 27"/>
                <a:gd name="T7" fmla="*/ 22 h 24"/>
                <a:gd name="T8" fmla="*/ 20 w 27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4">
                  <a:moveTo>
                    <a:pt x="20" y="0"/>
                  </a:moveTo>
                  <a:lnTo>
                    <a:pt x="20" y="0"/>
                  </a:lnTo>
                  <a:cubicBezTo>
                    <a:pt x="14" y="5"/>
                    <a:pt x="8" y="5"/>
                    <a:pt x="0" y="3"/>
                  </a:cubicBezTo>
                  <a:lnTo>
                    <a:pt x="0" y="22"/>
                  </a:lnTo>
                  <a:cubicBezTo>
                    <a:pt x="14" y="24"/>
                    <a:pt x="27" y="14"/>
                    <a:pt x="2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52" name="Freeform 1579"/>
            <p:cNvSpPr>
              <a:spLocks/>
            </p:cNvSpPr>
            <p:nvPr userDrawn="1"/>
          </p:nvSpPr>
          <p:spPr bwMode="auto">
            <a:xfrm>
              <a:off x="337" y="280"/>
              <a:ext cx="1" cy="5"/>
            </a:xfrm>
            <a:custGeom>
              <a:avLst/>
              <a:gdLst>
                <a:gd name="T0" fmla="*/ 0 w 4"/>
                <a:gd name="T1" fmla="*/ 0 h 11"/>
                <a:gd name="T2" fmla="*/ 0 w 4"/>
                <a:gd name="T3" fmla="*/ 0 h 11"/>
                <a:gd name="T4" fmla="*/ 0 w 4"/>
                <a:gd name="T5" fmla="*/ 11 h 11"/>
                <a:gd name="T6" fmla="*/ 4 w 4"/>
                <a:gd name="T7" fmla="*/ 11 h 11"/>
                <a:gd name="T8" fmla="*/ 0 w 4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1">
                  <a:moveTo>
                    <a:pt x="0" y="0"/>
                  </a:moveTo>
                  <a:lnTo>
                    <a:pt x="0" y="0"/>
                  </a:lnTo>
                  <a:cubicBezTo>
                    <a:pt x="0" y="3"/>
                    <a:pt x="0" y="7"/>
                    <a:pt x="0" y="11"/>
                  </a:cubicBezTo>
                  <a:lnTo>
                    <a:pt x="4" y="11"/>
                  </a:lnTo>
                  <a:cubicBezTo>
                    <a:pt x="3" y="8"/>
                    <a:pt x="1" y="4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53" name="Freeform 1580"/>
            <p:cNvSpPr>
              <a:spLocks/>
            </p:cNvSpPr>
            <p:nvPr userDrawn="1"/>
          </p:nvSpPr>
          <p:spPr bwMode="auto">
            <a:xfrm>
              <a:off x="407" y="280"/>
              <a:ext cx="23" cy="11"/>
            </a:xfrm>
            <a:custGeom>
              <a:avLst/>
              <a:gdLst>
                <a:gd name="T0" fmla="*/ 52 w 52"/>
                <a:gd name="T1" fmla="*/ 11 h 24"/>
                <a:gd name="T2" fmla="*/ 52 w 52"/>
                <a:gd name="T3" fmla="*/ 11 h 24"/>
                <a:gd name="T4" fmla="*/ 28 w 52"/>
                <a:gd name="T5" fmla="*/ 2 h 24"/>
                <a:gd name="T6" fmla="*/ 0 w 52"/>
                <a:gd name="T7" fmla="*/ 8 h 24"/>
                <a:gd name="T8" fmla="*/ 6 w 52"/>
                <a:gd name="T9" fmla="*/ 13 h 24"/>
                <a:gd name="T10" fmla="*/ 31 w 52"/>
                <a:gd name="T11" fmla="*/ 13 h 24"/>
                <a:gd name="T12" fmla="*/ 9 w 52"/>
                <a:gd name="T13" fmla="*/ 17 h 24"/>
                <a:gd name="T14" fmla="*/ 6 w 52"/>
                <a:gd name="T15" fmla="*/ 23 h 24"/>
                <a:gd name="T16" fmla="*/ 35 w 52"/>
                <a:gd name="T17" fmla="*/ 23 h 24"/>
                <a:gd name="T18" fmla="*/ 52 w 52"/>
                <a:gd name="T19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" h="24">
                  <a:moveTo>
                    <a:pt x="52" y="11"/>
                  </a:moveTo>
                  <a:lnTo>
                    <a:pt x="52" y="11"/>
                  </a:lnTo>
                  <a:cubicBezTo>
                    <a:pt x="48" y="2"/>
                    <a:pt x="39" y="0"/>
                    <a:pt x="28" y="2"/>
                  </a:cubicBezTo>
                  <a:cubicBezTo>
                    <a:pt x="18" y="5"/>
                    <a:pt x="10" y="6"/>
                    <a:pt x="0" y="8"/>
                  </a:cubicBezTo>
                  <a:cubicBezTo>
                    <a:pt x="2" y="9"/>
                    <a:pt x="3" y="10"/>
                    <a:pt x="6" y="13"/>
                  </a:cubicBezTo>
                  <a:cubicBezTo>
                    <a:pt x="12" y="13"/>
                    <a:pt x="22" y="11"/>
                    <a:pt x="31" y="13"/>
                  </a:cubicBezTo>
                  <a:cubicBezTo>
                    <a:pt x="25" y="15"/>
                    <a:pt x="15" y="17"/>
                    <a:pt x="9" y="17"/>
                  </a:cubicBezTo>
                  <a:cubicBezTo>
                    <a:pt x="8" y="19"/>
                    <a:pt x="6" y="23"/>
                    <a:pt x="6" y="23"/>
                  </a:cubicBezTo>
                  <a:cubicBezTo>
                    <a:pt x="12" y="23"/>
                    <a:pt x="27" y="24"/>
                    <a:pt x="35" y="23"/>
                  </a:cubicBezTo>
                  <a:cubicBezTo>
                    <a:pt x="44" y="22"/>
                    <a:pt x="50" y="16"/>
                    <a:pt x="52" y="1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54" name="Freeform 1581"/>
            <p:cNvSpPr>
              <a:spLocks/>
            </p:cNvSpPr>
            <p:nvPr userDrawn="1"/>
          </p:nvSpPr>
          <p:spPr bwMode="auto">
            <a:xfrm>
              <a:off x="345" y="278"/>
              <a:ext cx="3" cy="7"/>
            </a:xfrm>
            <a:custGeom>
              <a:avLst/>
              <a:gdLst>
                <a:gd name="T0" fmla="*/ 0 w 6"/>
                <a:gd name="T1" fmla="*/ 0 h 16"/>
                <a:gd name="T2" fmla="*/ 0 w 6"/>
                <a:gd name="T3" fmla="*/ 0 h 16"/>
                <a:gd name="T4" fmla="*/ 1 w 6"/>
                <a:gd name="T5" fmla="*/ 16 h 16"/>
                <a:gd name="T6" fmla="*/ 6 w 6"/>
                <a:gd name="T7" fmla="*/ 16 h 16"/>
                <a:gd name="T8" fmla="*/ 0 w 6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6">
                  <a:moveTo>
                    <a:pt x="0" y="0"/>
                  </a:moveTo>
                  <a:lnTo>
                    <a:pt x="0" y="0"/>
                  </a:lnTo>
                  <a:cubicBezTo>
                    <a:pt x="0" y="6"/>
                    <a:pt x="1" y="12"/>
                    <a:pt x="1" y="16"/>
                  </a:cubicBezTo>
                  <a:lnTo>
                    <a:pt x="6" y="16"/>
                  </a:lnTo>
                  <a:cubicBezTo>
                    <a:pt x="4" y="11"/>
                    <a:pt x="2" y="7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55" name="Freeform 1582"/>
            <p:cNvSpPr>
              <a:spLocks/>
            </p:cNvSpPr>
            <p:nvPr userDrawn="1"/>
          </p:nvSpPr>
          <p:spPr bwMode="auto">
            <a:xfrm>
              <a:off x="350" y="276"/>
              <a:ext cx="5" cy="9"/>
            </a:xfrm>
            <a:custGeom>
              <a:avLst/>
              <a:gdLst>
                <a:gd name="T0" fmla="*/ 0 w 11"/>
                <a:gd name="T1" fmla="*/ 0 h 20"/>
                <a:gd name="T2" fmla="*/ 0 w 11"/>
                <a:gd name="T3" fmla="*/ 0 h 20"/>
                <a:gd name="T4" fmla="*/ 5 w 11"/>
                <a:gd name="T5" fmla="*/ 20 h 20"/>
                <a:gd name="T6" fmla="*/ 11 w 11"/>
                <a:gd name="T7" fmla="*/ 20 h 20"/>
                <a:gd name="T8" fmla="*/ 0 w 11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20">
                  <a:moveTo>
                    <a:pt x="0" y="0"/>
                  </a:moveTo>
                  <a:lnTo>
                    <a:pt x="0" y="0"/>
                  </a:lnTo>
                  <a:cubicBezTo>
                    <a:pt x="1" y="7"/>
                    <a:pt x="4" y="16"/>
                    <a:pt x="5" y="20"/>
                  </a:cubicBezTo>
                  <a:lnTo>
                    <a:pt x="11" y="20"/>
                  </a:lnTo>
                  <a:cubicBezTo>
                    <a:pt x="9" y="16"/>
                    <a:pt x="1" y="7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56" name="Freeform 1583"/>
            <p:cNvSpPr>
              <a:spLocks/>
            </p:cNvSpPr>
            <p:nvPr userDrawn="1"/>
          </p:nvSpPr>
          <p:spPr bwMode="auto">
            <a:xfrm>
              <a:off x="425" y="278"/>
              <a:ext cx="40" cy="14"/>
            </a:xfrm>
            <a:custGeom>
              <a:avLst/>
              <a:gdLst>
                <a:gd name="T0" fmla="*/ 89 w 89"/>
                <a:gd name="T1" fmla="*/ 6 h 32"/>
                <a:gd name="T2" fmla="*/ 89 w 89"/>
                <a:gd name="T3" fmla="*/ 6 h 32"/>
                <a:gd name="T4" fmla="*/ 47 w 89"/>
                <a:gd name="T5" fmla="*/ 4 h 32"/>
                <a:gd name="T6" fmla="*/ 13 w 89"/>
                <a:gd name="T7" fmla="*/ 12 h 32"/>
                <a:gd name="T8" fmla="*/ 16 w 89"/>
                <a:gd name="T9" fmla="*/ 17 h 32"/>
                <a:gd name="T10" fmla="*/ 16 w 89"/>
                <a:gd name="T11" fmla="*/ 19 h 32"/>
                <a:gd name="T12" fmla="*/ 56 w 89"/>
                <a:gd name="T13" fmla="*/ 15 h 32"/>
                <a:gd name="T14" fmla="*/ 12 w 89"/>
                <a:gd name="T15" fmla="*/ 24 h 32"/>
                <a:gd name="T16" fmla="*/ 0 w 89"/>
                <a:gd name="T17" fmla="*/ 31 h 32"/>
                <a:gd name="T18" fmla="*/ 52 w 89"/>
                <a:gd name="T19" fmla="*/ 30 h 32"/>
                <a:gd name="T20" fmla="*/ 89 w 89"/>
                <a:gd name="T21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2">
                  <a:moveTo>
                    <a:pt x="89" y="6"/>
                  </a:moveTo>
                  <a:lnTo>
                    <a:pt x="89" y="6"/>
                  </a:lnTo>
                  <a:cubicBezTo>
                    <a:pt x="78" y="0"/>
                    <a:pt x="59" y="1"/>
                    <a:pt x="47" y="4"/>
                  </a:cubicBezTo>
                  <a:cubicBezTo>
                    <a:pt x="38" y="6"/>
                    <a:pt x="20" y="10"/>
                    <a:pt x="13" y="12"/>
                  </a:cubicBezTo>
                  <a:cubicBezTo>
                    <a:pt x="15" y="13"/>
                    <a:pt x="16" y="15"/>
                    <a:pt x="16" y="17"/>
                  </a:cubicBezTo>
                  <a:cubicBezTo>
                    <a:pt x="16" y="18"/>
                    <a:pt x="16" y="18"/>
                    <a:pt x="16" y="19"/>
                  </a:cubicBezTo>
                  <a:cubicBezTo>
                    <a:pt x="17" y="19"/>
                    <a:pt x="42" y="14"/>
                    <a:pt x="56" y="15"/>
                  </a:cubicBezTo>
                  <a:cubicBezTo>
                    <a:pt x="42" y="20"/>
                    <a:pt x="13" y="24"/>
                    <a:pt x="12" y="24"/>
                  </a:cubicBezTo>
                  <a:cubicBezTo>
                    <a:pt x="8" y="28"/>
                    <a:pt x="4" y="30"/>
                    <a:pt x="0" y="31"/>
                  </a:cubicBezTo>
                  <a:cubicBezTo>
                    <a:pt x="3" y="32"/>
                    <a:pt x="43" y="31"/>
                    <a:pt x="52" y="30"/>
                  </a:cubicBezTo>
                  <a:cubicBezTo>
                    <a:pt x="65" y="28"/>
                    <a:pt x="85" y="20"/>
                    <a:pt x="89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57" name="Freeform 1584"/>
            <p:cNvSpPr>
              <a:spLocks/>
            </p:cNvSpPr>
            <p:nvPr userDrawn="1"/>
          </p:nvSpPr>
          <p:spPr bwMode="auto">
            <a:xfrm>
              <a:off x="341" y="277"/>
              <a:ext cx="4" cy="8"/>
            </a:xfrm>
            <a:custGeom>
              <a:avLst/>
              <a:gdLst>
                <a:gd name="T0" fmla="*/ 1 w 8"/>
                <a:gd name="T1" fmla="*/ 0 h 19"/>
                <a:gd name="T2" fmla="*/ 1 w 8"/>
                <a:gd name="T3" fmla="*/ 0 h 19"/>
                <a:gd name="T4" fmla="*/ 1 w 8"/>
                <a:gd name="T5" fmla="*/ 19 h 19"/>
                <a:gd name="T6" fmla="*/ 8 w 8"/>
                <a:gd name="T7" fmla="*/ 19 h 19"/>
                <a:gd name="T8" fmla="*/ 1 w 8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9">
                  <a:moveTo>
                    <a:pt x="1" y="0"/>
                  </a:moveTo>
                  <a:lnTo>
                    <a:pt x="1" y="0"/>
                  </a:lnTo>
                  <a:cubicBezTo>
                    <a:pt x="0" y="5"/>
                    <a:pt x="0" y="13"/>
                    <a:pt x="1" y="19"/>
                  </a:cubicBezTo>
                  <a:lnTo>
                    <a:pt x="8" y="19"/>
                  </a:lnTo>
                  <a:cubicBezTo>
                    <a:pt x="8" y="12"/>
                    <a:pt x="4" y="6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986" name="Group 1786"/>
          <p:cNvGrpSpPr>
            <a:grpSpLocks/>
          </p:cNvGrpSpPr>
          <p:nvPr userDrawn="1"/>
        </p:nvGrpSpPr>
        <p:grpSpPr bwMode="auto">
          <a:xfrm>
            <a:off x="525463" y="287338"/>
            <a:ext cx="212725" cy="417513"/>
            <a:chOff x="331" y="181"/>
            <a:chExt cx="134" cy="263"/>
          </a:xfrm>
        </p:grpSpPr>
        <p:sp>
          <p:nvSpPr>
            <p:cNvPr id="1158" name="Freeform 1586"/>
            <p:cNvSpPr>
              <a:spLocks/>
            </p:cNvSpPr>
            <p:nvPr userDrawn="1"/>
          </p:nvSpPr>
          <p:spPr bwMode="auto">
            <a:xfrm>
              <a:off x="331" y="276"/>
              <a:ext cx="4" cy="9"/>
            </a:xfrm>
            <a:custGeom>
              <a:avLst/>
              <a:gdLst>
                <a:gd name="T0" fmla="*/ 1 w 9"/>
                <a:gd name="T1" fmla="*/ 0 h 20"/>
                <a:gd name="T2" fmla="*/ 1 w 9"/>
                <a:gd name="T3" fmla="*/ 0 h 20"/>
                <a:gd name="T4" fmla="*/ 1 w 9"/>
                <a:gd name="T5" fmla="*/ 20 h 20"/>
                <a:gd name="T6" fmla="*/ 9 w 9"/>
                <a:gd name="T7" fmla="*/ 20 h 20"/>
                <a:gd name="T8" fmla="*/ 1 w 9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20">
                  <a:moveTo>
                    <a:pt x="1" y="0"/>
                  </a:moveTo>
                  <a:lnTo>
                    <a:pt x="1" y="0"/>
                  </a:lnTo>
                  <a:cubicBezTo>
                    <a:pt x="0" y="6"/>
                    <a:pt x="2" y="15"/>
                    <a:pt x="1" y="20"/>
                  </a:cubicBezTo>
                  <a:lnTo>
                    <a:pt x="9" y="20"/>
                  </a:lnTo>
                  <a:cubicBezTo>
                    <a:pt x="7" y="13"/>
                    <a:pt x="3" y="8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59" name="Freeform 1587"/>
            <p:cNvSpPr>
              <a:spLocks/>
            </p:cNvSpPr>
            <p:nvPr userDrawn="1"/>
          </p:nvSpPr>
          <p:spPr bwMode="auto">
            <a:xfrm>
              <a:off x="430" y="274"/>
              <a:ext cx="10" cy="4"/>
            </a:xfrm>
            <a:custGeom>
              <a:avLst/>
              <a:gdLst>
                <a:gd name="T0" fmla="*/ 23 w 23"/>
                <a:gd name="T1" fmla="*/ 0 h 9"/>
                <a:gd name="T2" fmla="*/ 23 w 23"/>
                <a:gd name="T3" fmla="*/ 0 h 9"/>
                <a:gd name="T4" fmla="*/ 1 w 23"/>
                <a:gd name="T5" fmla="*/ 6 h 9"/>
                <a:gd name="T6" fmla="*/ 0 w 23"/>
                <a:gd name="T7" fmla="*/ 9 h 9"/>
                <a:gd name="T8" fmla="*/ 23 w 23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9">
                  <a:moveTo>
                    <a:pt x="23" y="0"/>
                  </a:moveTo>
                  <a:lnTo>
                    <a:pt x="23" y="0"/>
                  </a:lnTo>
                  <a:cubicBezTo>
                    <a:pt x="16" y="2"/>
                    <a:pt x="4" y="5"/>
                    <a:pt x="1" y="6"/>
                  </a:cubicBezTo>
                  <a:cubicBezTo>
                    <a:pt x="1" y="7"/>
                    <a:pt x="0" y="8"/>
                    <a:pt x="0" y="9"/>
                  </a:cubicBezTo>
                  <a:cubicBezTo>
                    <a:pt x="1" y="8"/>
                    <a:pt x="17" y="3"/>
                    <a:pt x="2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60" name="Freeform 1588"/>
            <p:cNvSpPr>
              <a:spLocks/>
            </p:cNvSpPr>
            <p:nvPr userDrawn="1"/>
          </p:nvSpPr>
          <p:spPr bwMode="auto">
            <a:xfrm>
              <a:off x="337" y="268"/>
              <a:ext cx="4" cy="17"/>
            </a:xfrm>
            <a:custGeom>
              <a:avLst/>
              <a:gdLst>
                <a:gd name="T0" fmla="*/ 5 w 11"/>
                <a:gd name="T1" fmla="*/ 0 h 38"/>
                <a:gd name="T2" fmla="*/ 5 w 11"/>
                <a:gd name="T3" fmla="*/ 0 h 38"/>
                <a:gd name="T4" fmla="*/ 1 w 11"/>
                <a:gd name="T5" fmla="*/ 24 h 38"/>
                <a:gd name="T6" fmla="*/ 6 w 11"/>
                <a:gd name="T7" fmla="*/ 38 h 38"/>
                <a:gd name="T8" fmla="*/ 10 w 11"/>
                <a:gd name="T9" fmla="*/ 38 h 38"/>
                <a:gd name="T10" fmla="*/ 11 w 11"/>
                <a:gd name="T11" fmla="*/ 17 h 38"/>
                <a:gd name="T12" fmla="*/ 9 w 11"/>
                <a:gd name="T13" fmla="*/ 6 h 38"/>
                <a:gd name="T14" fmla="*/ 7 w 11"/>
                <a:gd name="T15" fmla="*/ 25 h 38"/>
                <a:gd name="T16" fmla="*/ 5 w 11"/>
                <a:gd name="T1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8">
                  <a:moveTo>
                    <a:pt x="5" y="0"/>
                  </a:moveTo>
                  <a:lnTo>
                    <a:pt x="5" y="0"/>
                  </a:lnTo>
                  <a:cubicBezTo>
                    <a:pt x="5" y="0"/>
                    <a:pt x="0" y="18"/>
                    <a:pt x="1" y="24"/>
                  </a:cubicBezTo>
                  <a:cubicBezTo>
                    <a:pt x="3" y="29"/>
                    <a:pt x="4" y="34"/>
                    <a:pt x="6" y="38"/>
                  </a:cubicBezTo>
                  <a:lnTo>
                    <a:pt x="10" y="38"/>
                  </a:lnTo>
                  <a:cubicBezTo>
                    <a:pt x="10" y="33"/>
                    <a:pt x="10" y="24"/>
                    <a:pt x="11" y="17"/>
                  </a:cubicBezTo>
                  <a:cubicBezTo>
                    <a:pt x="10" y="13"/>
                    <a:pt x="10" y="9"/>
                    <a:pt x="9" y="6"/>
                  </a:cubicBezTo>
                  <a:cubicBezTo>
                    <a:pt x="7" y="13"/>
                    <a:pt x="7" y="16"/>
                    <a:pt x="7" y="25"/>
                  </a:cubicBezTo>
                  <a:cubicBezTo>
                    <a:pt x="6" y="16"/>
                    <a:pt x="5" y="7"/>
                    <a:pt x="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61" name="Freeform 1589"/>
            <p:cNvSpPr>
              <a:spLocks/>
            </p:cNvSpPr>
            <p:nvPr userDrawn="1"/>
          </p:nvSpPr>
          <p:spPr bwMode="auto">
            <a:xfrm>
              <a:off x="345" y="269"/>
              <a:ext cx="6" cy="16"/>
            </a:xfrm>
            <a:custGeom>
              <a:avLst/>
              <a:gdLst>
                <a:gd name="T0" fmla="*/ 5 w 15"/>
                <a:gd name="T1" fmla="*/ 0 h 36"/>
                <a:gd name="T2" fmla="*/ 5 w 15"/>
                <a:gd name="T3" fmla="*/ 0 h 36"/>
                <a:gd name="T4" fmla="*/ 10 w 15"/>
                <a:gd name="T5" fmla="*/ 36 h 36"/>
                <a:gd name="T6" fmla="*/ 15 w 15"/>
                <a:gd name="T7" fmla="*/ 36 h 36"/>
                <a:gd name="T8" fmla="*/ 9 w 15"/>
                <a:gd name="T9" fmla="*/ 1 h 36"/>
                <a:gd name="T10" fmla="*/ 8 w 15"/>
                <a:gd name="T11" fmla="*/ 21 h 36"/>
                <a:gd name="T12" fmla="*/ 5 w 15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36">
                  <a:moveTo>
                    <a:pt x="5" y="0"/>
                  </a:moveTo>
                  <a:lnTo>
                    <a:pt x="5" y="0"/>
                  </a:lnTo>
                  <a:cubicBezTo>
                    <a:pt x="0" y="20"/>
                    <a:pt x="4" y="27"/>
                    <a:pt x="10" y="36"/>
                  </a:cubicBezTo>
                  <a:lnTo>
                    <a:pt x="15" y="36"/>
                  </a:lnTo>
                  <a:cubicBezTo>
                    <a:pt x="12" y="30"/>
                    <a:pt x="9" y="12"/>
                    <a:pt x="9" y="1"/>
                  </a:cubicBezTo>
                  <a:cubicBezTo>
                    <a:pt x="9" y="2"/>
                    <a:pt x="8" y="13"/>
                    <a:pt x="8" y="21"/>
                  </a:cubicBezTo>
                  <a:cubicBezTo>
                    <a:pt x="6" y="13"/>
                    <a:pt x="5" y="8"/>
                    <a:pt x="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62" name="Freeform 1590"/>
            <p:cNvSpPr>
              <a:spLocks/>
            </p:cNvSpPr>
            <p:nvPr userDrawn="1"/>
          </p:nvSpPr>
          <p:spPr bwMode="auto">
            <a:xfrm>
              <a:off x="354" y="267"/>
              <a:ext cx="13" cy="14"/>
            </a:xfrm>
            <a:custGeom>
              <a:avLst/>
              <a:gdLst>
                <a:gd name="T0" fmla="*/ 0 w 29"/>
                <a:gd name="T1" fmla="*/ 0 h 31"/>
                <a:gd name="T2" fmla="*/ 0 w 29"/>
                <a:gd name="T3" fmla="*/ 0 h 31"/>
                <a:gd name="T4" fmla="*/ 12 w 29"/>
                <a:gd name="T5" fmla="*/ 23 h 31"/>
                <a:gd name="T6" fmla="*/ 1 w 29"/>
                <a:gd name="T7" fmla="*/ 13 h 31"/>
                <a:gd name="T8" fmla="*/ 4 w 29"/>
                <a:gd name="T9" fmla="*/ 24 h 31"/>
                <a:gd name="T10" fmla="*/ 29 w 29"/>
                <a:gd name="T11" fmla="*/ 20 h 31"/>
                <a:gd name="T12" fmla="*/ 0 w 29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31">
                  <a:moveTo>
                    <a:pt x="0" y="0"/>
                  </a:moveTo>
                  <a:lnTo>
                    <a:pt x="0" y="0"/>
                  </a:lnTo>
                  <a:cubicBezTo>
                    <a:pt x="0" y="10"/>
                    <a:pt x="5" y="20"/>
                    <a:pt x="12" y="23"/>
                  </a:cubicBezTo>
                  <a:cubicBezTo>
                    <a:pt x="5" y="21"/>
                    <a:pt x="1" y="13"/>
                    <a:pt x="1" y="13"/>
                  </a:cubicBezTo>
                  <a:cubicBezTo>
                    <a:pt x="2" y="15"/>
                    <a:pt x="3" y="21"/>
                    <a:pt x="4" y="24"/>
                  </a:cubicBezTo>
                  <a:cubicBezTo>
                    <a:pt x="12" y="31"/>
                    <a:pt x="26" y="29"/>
                    <a:pt x="29" y="20"/>
                  </a:cubicBezTo>
                  <a:cubicBezTo>
                    <a:pt x="14" y="26"/>
                    <a:pt x="4" y="15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63" name="Freeform 1591"/>
            <p:cNvSpPr>
              <a:spLocks/>
            </p:cNvSpPr>
            <p:nvPr userDrawn="1"/>
          </p:nvSpPr>
          <p:spPr bwMode="auto">
            <a:xfrm>
              <a:off x="405" y="268"/>
              <a:ext cx="26" cy="15"/>
            </a:xfrm>
            <a:custGeom>
              <a:avLst/>
              <a:gdLst>
                <a:gd name="T0" fmla="*/ 59 w 59"/>
                <a:gd name="T1" fmla="*/ 7 h 34"/>
                <a:gd name="T2" fmla="*/ 59 w 59"/>
                <a:gd name="T3" fmla="*/ 7 h 34"/>
                <a:gd name="T4" fmla="*/ 34 w 59"/>
                <a:gd name="T5" fmla="*/ 4 h 34"/>
                <a:gd name="T6" fmla="*/ 12 w 59"/>
                <a:gd name="T7" fmla="*/ 15 h 34"/>
                <a:gd name="T8" fmla="*/ 10 w 59"/>
                <a:gd name="T9" fmla="*/ 21 h 34"/>
                <a:gd name="T10" fmla="*/ 34 w 59"/>
                <a:gd name="T11" fmla="*/ 15 h 34"/>
                <a:gd name="T12" fmla="*/ 8 w 59"/>
                <a:gd name="T13" fmla="*/ 25 h 34"/>
                <a:gd name="T14" fmla="*/ 0 w 59"/>
                <a:gd name="T15" fmla="*/ 34 h 34"/>
                <a:gd name="T16" fmla="*/ 45 w 59"/>
                <a:gd name="T17" fmla="*/ 24 h 34"/>
                <a:gd name="T18" fmla="*/ 59 w 59"/>
                <a:gd name="T19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34">
                  <a:moveTo>
                    <a:pt x="59" y="7"/>
                  </a:moveTo>
                  <a:lnTo>
                    <a:pt x="59" y="7"/>
                  </a:lnTo>
                  <a:cubicBezTo>
                    <a:pt x="52" y="2"/>
                    <a:pt x="43" y="0"/>
                    <a:pt x="34" y="4"/>
                  </a:cubicBezTo>
                  <a:cubicBezTo>
                    <a:pt x="32" y="5"/>
                    <a:pt x="18" y="12"/>
                    <a:pt x="12" y="15"/>
                  </a:cubicBezTo>
                  <a:cubicBezTo>
                    <a:pt x="11" y="17"/>
                    <a:pt x="11" y="20"/>
                    <a:pt x="10" y="21"/>
                  </a:cubicBezTo>
                  <a:cubicBezTo>
                    <a:pt x="16" y="19"/>
                    <a:pt x="25" y="16"/>
                    <a:pt x="34" y="15"/>
                  </a:cubicBezTo>
                  <a:cubicBezTo>
                    <a:pt x="25" y="21"/>
                    <a:pt x="13" y="24"/>
                    <a:pt x="8" y="25"/>
                  </a:cubicBezTo>
                  <a:cubicBezTo>
                    <a:pt x="7" y="28"/>
                    <a:pt x="4" y="31"/>
                    <a:pt x="0" y="34"/>
                  </a:cubicBezTo>
                  <a:cubicBezTo>
                    <a:pt x="14" y="31"/>
                    <a:pt x="33" y="29"/>
                    <a:pt x="45" y="24"/>
                  </a:cubicBezTo>
                  <a:cubicBezTo>
                    <a:pt x="49" y="22"/>
                    <a:pt x="58" y="15"/>
                    <a:pt x="59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64" name="Freeform 1592"/>
            <p:cNvSpPr>
              <a:spLocks/>
            </p:cNvSpPr>
            <p:nvPr userDrawn="1"/>
          </p:nvSpPr>
          <p:spPr bwMode="auto">
            <a:xfrm>
              <a:off x="406" y="268"/>
              <a:ext cx="6" cy="3"/>
            </a:xfrm>
            <a:custGeom>
              <a:avLst/>
              <a:gdLst>
                <a:gd name="T0" fmla="*/ 14 w 14"/>
                <a:gd name="T1" fmla="*/ 0 h 8"/>
                <a:gd name="T2" fmla="*/ 14 w 14"/>
                <a:gd name="T3" fmla="*/ 0 h 8"/>
                <a:gd name="T4" fmla="*/ 0 w 14"/>
                <a:gd name="T5" fmla="*/ 8 h 8"/>
                <a:gd name="T6" fmla="*/ 2 w 14"/>
                <a:gd name="T7" fmla="*/ 8 h 8"/>
                <a:gd name="T8" fmla="*/ 14 w 14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8">
                  <a:moveTo>
                    <a:pt x="14" y="0"/>
                  </a:moveTo>
                  <a:lnTo>
                    <a:pt x="14" y="0"/>
                  </a:lnTo>
                  <a:cubicBezTo>
                    <a:pt x="9" y="2"/>
                    <a:pt x="4" y="6"/>
                    <a:pt x="0" y="8"/>
                  </a:cubicBezTo>
                  <a:lnTo>
                    <a:pt x="2" y="8"/>
                  </a:lnTo>
                  <a:cubicBezTo>
                    <a:pt x="6" y="6"/>
                    <a:pt x="9" y="3"/>
                    <a:pt x="1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65" name="Freeform 1593"/>
            <p:cNvSpPr>
              <a:spLocks/>
            </p:cNvSpPr>
            <p:nvPr userDrawn="1"/>
          </p:nvSpPr>
          <p:spPr bwMode="auto">
            <a:xfrm>
              <a:off x="348" y="263"/>
              <a:ext cx="17" cy="22"/>
            </a:xfrm>
            <a:custGeom>
              <a:avLst/>
              <a:gdLst>
                <a:gd name="T0" fmla="*/ 3 w 37"/>
                <a:gd name="T1" fmla="*/ 0 h 50"/>
                <a:gd name="T2" fmla="*/ 3 w 37"/>
                <a:gd name="T3" fmla="*/ 0 h 50"/>
                <a:gd name="T4" fmla="*/ 18 w 37"/>
                <a:gd name="T5" fmla="*/ 50 h 50"/>
                <a:gd name="T6" fmla="*/ 37 w 37"/>
                <a:gd name="T7" fmla="*/ 50 h 50"/>
                <a:gd name="T8" fmla="*/ 34 w 37"/>
                <a:gd name="T9" fmla="*/ 49 h 50"/>
                <a:gd name="T10" fmla="*/ 5 w 37"/>
                <a:gd name="T11" fmla="*/ 0 h 50"/>
                <a:gd name="T12" fmla="*/ 6 w 37"/>
                <a:gd name="T13" fmla="*/ 19 h 50"/>
                <a:gd name="T14" fmla="*/ 3 w 37"/>
                <a:gd name="T1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50">
                  <a:moveTo>
                    <a:pt x="3" y="0"/>
                  </a:moveTo>
                  <a:lnTo>
                    <a:pt x="3" y="0"/>
                  </a:lnTo>
                  <a:cubicBezTo>
                    <a:pt x="0" y="21"/>
                    <a:pt x="5" y="38"/>
                    <a:pt x="18" y="50"/>
                  </a:cubicBezTo>
                  <a:lnTo>
                    <a:pt x="37" y="50"/>
                  </a:lnTo>
                  <a:lnTo>
                    <a:pt x="34" y="49"/>
                  </a:lnTo>
                  <a:cubicBezTo>
                    <a:pt x="15" y="42"/>
                    <a:pt x="8" y="25"/>
                    <a:pt x="5" y="0"/>
                  </a:cubicBezTo>
                  <a:cubicBezTo>
                    <a:pt x="4" y="5"/>
                    <a:pt x="4" y="14"/>
                    <a:pt x="6" y="19"/>
                  </a:cubicBezTo>
                  <a:cubicBezTo>
                    <a:pt x="3" y="13"/>
                    <a:pt x="3" y="6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66" name="Freeform 1594"/>
            <p:cNvSpPr>
              <a:spLocks/>
            </p:cNvSpPr>
            <p:nvPr userDrawn="1"/>
          </p:nvSpPr>
          <p:spPr bwMode="auto">
            <a:xfrm>
              <a:off x="426" y="261"/>
              <a:ext cx="39" cy="21"/>
            </a:xfrm>
            <a:custGeom>
              <a:avLst/>
              <a:gdLst>
                <a:gd name="T0" fmla="*/ 87 w 87"/>
                <a:gd name="T1" fmla="*/ 3 h 45"/>
                <a:gd name="T2" fmla="*/ 87 w 87"/>
                <a:gd name="T3" fmla="*/ 3 h 45"/>
                <a:gd name="T4" fmla="*/ 47 w 87"/>
                <a:gd name="T5" fmla="*/ 8 h 45"/>
                <a:gd name="T6" fmla="*/ 15 w 87"/>
                <a:gd name="T7" fmla="*/ 23 h 45"/>
                <a:gd name="T8" fmla="*/ 11 w 87"/>
                <a:gd name="T9" fmla="*/ 31 h 45"/>
                <a:gd name="T10" fmla="*/ 59 w 87"/>
                <a:gd name="T11" fmla="*/ 17 h 45"/>
                <a:gd name="T12" fmla="*/ 4 w 87"/>
                <a:gd name="T13" fmla="*/ 38 h 45"/>
                <a:gd name="T14" fmla="*/ 0 w 87"/>
                <a:gd name="T15" fmla="*/ 42 h 45"/>
                <a:gd name="T16" fmla="*/ 8 w 87"/>
                <a:gd name="T17" fmla="*/ 45 h 45"/>
                <a:gd name="T18" fmla="*/ 44 w 87"/>
                <a:gd name="T19" fmla="*/ 37 h 45"/>
                <a:gd name="T20" fmla="*/ 87 w 87"/>
                <a:gd name="T21" fmla="*/ 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7" h="45">
                  <a:moveTo>
                    <a:pt x="87" y="3"/>
                  </a:moveTo>
                  <a:lnTo>
                    <a:pt x="87" y="3"/>
                  </a:lnTo>
                  <a:cubicBezTo>
                    <a:pt x="77" y="0"/>
                    <a:pt x="58" y="4"/>
                    <a:pt x="47" y="8"/>
                  </a:cubicBezTo>
                  <a:cubicBezTo>
                    <a:pt x="41" y="11"/>
                    <a:pt x="21" y="19"/>
                    <a:pt x="15" y="23"/>
                  </a:cubicBezTo>
                  <a:cubicBezTo>
                    <a:pt x="14" y="26"/>
                    <a:pt x="13" y="28"/>
                    <a:pt x="11" y="31"/>
                  </a:cubicBezTo>
                  <a:cubicBezTo>
                    <a:pt x="20" y="28"/>
                    <a:pt x="38" y="21"/>
                    <a:pt x="59" y="17"/>
                  </a:cubicBezTo>
                  <a:cubicBezTo>
                    <a:pt x="44" y="24"/>
                    <a:pt x="19" y="33"/>
                    <a:pt x="4" y="38"/>
                  </a:cubicBezTo>
                  <a:cubicBezTo>
                    <a:pt x="4" y="39"/>
                    <a:pt x="2" y="41"/>
                    <a:pt x="0" y="42"/>
                  </a:cubicBezTo>
                  <a:cubicBezTo>
                    <a:pt x="3" y="42"/>
                    <a:pt x="5" y="44"/>
                    <a:pt x="8" y="45"/>
                  </a:cubicBezTo>
                  <a:cubicBezTo>
                    <a:pt x="12" y="45"/>
                    <a:pt x="38" y="39"/>
                    <a:pt x="44" y="37"/>
                  </a:cubicBezTo>
                  <a:cubicBezTo>
                    <a:pt x="64" y="31"/>
                    <a:pt x="85" y="18"/>
                    <a:pt x="87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67" name="Freeform 1595"/>
            <p:cNvSpPr>
              <a:spLocks/>
            </p:cNvSpPr>
            <p:nvPr userDrawn="1"/>
          </p:nvSpPr>
          <p:spPr bwMode="auto">
            <a:xfrm>
              <a:off x="427" y="260"/>
              <a:ext cx="13" cy="8"/>
            </a:xfrm>
            <a:custGeom>
              <a:avLst/>
              <a:gdLst>
                <a:gd name="T0" fmla="*/ 29 w 29"/>
                <a:gd name="T1" fmla="*/ 0 h 16"/>
                <a:gd name="T2" fmla="*/ 29 w 29"/>
                <a:gd name="T3" fmla="*/ 0 h 16"/>
                <a:gd name="T4" fmla="*/ 0 w 29"/>
                <a:gd name="T5" fmla="*/ 15 h 16"/>
                <a:gd name="T6" fmla="*/ 4 w 29"/>
                <a:gd name="T7" fmla="*/ 16 h 16"/>
                <a:gd name="T8" fmla="*/ 29 w 29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6">
                  <a:moveTo>
                    <a:pt x="29" y="0"/>
                  </a:moveTo>
                  <a:lnTo>
                    <a:pt x="29" y="0"/>
                  </a:lnTo>
                  <a:cubicBezTo>
                    <a:pt x="20" y="5"/>
                    <a:pt x="3" y="14"/>
                    <a:pt x="0" y="15"/>
                  </a:cubicBezTo>
                  <a:cubicBezTo>
                    <a:pt x="2" y="15"/>
                    <a:pt x="2" y="15"/>
                    <a:pt x="4" y="16"/>
                  </a:cubicBezTo>
                  <a:cubicBezTo>
                    <a:pt x="5" y="16"/>
                    <a:pt x="22" y="6"/>
                    <a:pt x="2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68" name="Freeform 1596"/>
            <p:cNvSpPr>
              <a:spLocks/>
            </p:cNvSpPr>
            <p:nvPr userDrawn="1"/>
          </p:nvSpPr>
          <p:spPr bwMode="auto">
            <a:xfrm>
              <a:off x="341" y="257"/>
              <a:ext cx="5" cy="25"/>
            </a:xfrm>
            <a:custGeom>
              <a:avLst/>
              <a:gdLst>
                <a:gd name="T0" fmla="*/ 9 w 12"/>
                <a:gd name="T1" fmla="*/ 0 h 55"/>
                <a:gd name="T2" fmla="*/ 9 w 12"/>
                <a:gd name="T3" fmla="*/ 0 h 55"/>
                <a:gd name="T4" fmla="*/ 0 w 12"/>
                <a:gd name="T5" fmla="*/ 27 h 55"/>
                <a:gd name="T6" fmla="*/ 9 w 12"/>
                <a:gd name="T7" fmla="*/ 55 h 55"/>
                <a:gd name="T8" fmla="*/ 12 w 12"/>
                <a:gd name="T9" fmla="*/ 24 h 55"/>
                <a:gd name="T10" fmla="*/ 11 w 12"/>
                <a:gd name="T11" fmla="*/ 1 h 55"/>
                <a:gd name="T12" fmla="*/ 6 w 12"/>
                <a:gd name="T13" fmla="*/ 28 h 55"/>
                <a:gd name="T14" fmla="*/ 9 w 12"/>
                <a:gd name="T15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55">
                  <a:moveTo>
                    <a:pt x="9" y="0"/>
                  </a:moveTo>
                  <a:lnTo>
                    <a:pt x="9" y="0"/>
                  </a:lnTo>
                  <a:cubicBezTo>
                    <a:pt x="6" y="6"/>
                    <a:pt x="1" y="22"/>
                    <a:pt x="0" y="27"/>
                  </a:cubicBezTo>
                  <a:cubicBezTo>
                    <a:pt x="1" y="39"/>
                    <a:pt x="6" y="48"/>
                    <a:pt x="9" y="55"/>
                  </a:cubicBezTo>
                  <a:cubicBezTo>
                    <a:pt x="9" y="45"/>
                    <a:pt x="10" y="33"/>
                    <a:pt x="12" y="24"/>
                  </a:cubicBezTo>
                  <a:cubicBezTo>
                    <a:pt x="11" y="17"/>
                    <a:pt x="11" y="8"/>
                    <a:pt x="11" y="1"/>
                  </a:cubicBezTo>
                  <a:cubicBezTo>
                    <a:pt x="10" y="4"/>
                    <a:pt x="6" y="19"/>
                    <a:pt x="6" y="28"/>
                  </a:cubicBezTo>
                  <a:cubicBezTo>
                    <a:pt x="6" y="20"/>
                    <a:pt x="8" y="6"/>
                    <a:pt x="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69" name="Freeform 1597"/>
            <p:cNvSpPr>
              <a:spLocks/>
            </p:cNvSpPr>
            <p:nvPr userDrawn="1"/>
          </p:nvSpPr>
          <p:spPr bwMode="auto">
            <a:xfrm>
              <a:off x="333" y="257"/>
              <a:ext cx="6" cy="27"/>
            </a:xfrm>
            <a:custGeom>
              <a:avLst/>
              <a:gdLst>
                <a:gd name="T0" fmla="*/ 15 w 15"/>
                <a:gd name="T1" fmla="*/ 0 h 60"/>
                <a:gd name="T2" fmla="*/ 15 w 15"/>
                <a:gd name="T3" fmla="*/ 0 h 60"/>
                <a:gd name="T4" fmla="*/ 7 w 15"/>
                <a:gd name="T5" fmla="*/ 29 h 60"/>
                <a:gd name="T6" fmla="*/ 13 w 15"/>
                <a:gd name="T7" fmla="*/ 1 h 60"/>
                <a:gd name="T8" fmla="*/ 7 w 15"/>
                <a:gd name="T9" fmla="*/ 15 h 60"/>
                <a:gd name="T10" fmla="*/ 0 w 15"/>
                <a:gd name="T11" fmla="*/ 42 h 60"/>
                <a:gd name="T12" fmla="*/ 7 w 15"/>
                <a:gd name="T13" fmla="*/ 60 h 60"/>
                <a:gd name="T14" fmla="*/ 11 w 15"/>
                <a:gd name="T15" fmla="*/ 31 h 60"/>
                <a:gd name="T16" fmla="*/ 14 w 15"/>
                <a:gd name="T17" fmla="*/ 20 h 60"/>
                <a:gd name="T18" fmla="*/ 15 w 15"/>
                <a:gd name="T1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60">
                  <a:moveTo>
                    <a:pt x="15" y="0"/>
                  </a:moveTo>
                  <a:lnTo>
                    <a:pt x="15" y="0"/>
                  </a:lnTo>
                  <a:cubicBezTo>
                    <a:pt x="13" y="6"/>
                    <a:pt x="8" y="26"/>
                    <a:pt x="7" y="29"/>
                  </a:cubicBezTo>
                  <a:cubicBezTo>
                    <a:pt x="9" y="19"/>
                    <a:pt x="10" y="10"/>
                    <a:pt x="13" y="1"/>
                  </a:cubicBezTo>
                  <a:cubicBezTo>
                    <a:pt x="13" y="1"/>
                    <a:pt x="8" y="12"/>
                    <a:pt x="7" y="15"/>
                  </a:cubicBezTo>
                  <a:cubicBezTo>
                    <a:pt x="6" y="22"/>
                    <a:pt x="1" y="35"/>
                    <a:pt x="0" y="42"/>
                  </a:cubicBezTo>
                  <a:cubicBezTo>
                    <a:pt x="1" y="49"/>
                    <a:pt x="5" y="54"/>
                    <a:pt x="7" y="60"/>
                  </a:cubicBezTo>
                  <a:cubicBezTo>
                    <a:pt x="7" y="50"/>
                    <a:pt x="9" y="41"/>
                    <a:pt x="11" y="31"/>
                  </a:cubicBezTo>
                  <a:cubicBezTo>
                    <a:pt x="11" y="28"/>
                    <a:pt x="13" y="24"/>
                    <a:pt x="14" y="20"/>
                  </a:cubicBezTo>
                  <a:cubicBezTo>
                    <a:pt x="14" y="14"/>
                    <a:pt x="15" y="4"/>
                    <a:pt x="1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70" name="Freeform 1598"/>
            <p:cNvSpPr>
              <a:spLocks/>
            </p:cNvSpPr>
            <p:nvPr userDrawn="1"/>
          </p:nvSpPr>
          <p:spPr bwMode="auto">
            <a:xfrm>
              <a:off x="401" y="256"/>
              <a:ext cx="26" cy="18"/>
            </a:xfrm>
            <a:custGeom>
              <a:avLst/>
              <a:gdLst>
                <a:gd name="T0" fmla="*/ 58 w 59"/>
                <a:gd name="T1" fmla="*/ 0 h 39"/>
                <a:gd name="T2" fmla="*/ 58 w 59"/>
                <a:gd name="T3" fmla="*/ 0 h 39"/>
                <a:gd name="T4" fmla="*/ 0 w 59"/>
                <a:gd name="T5" fmla="*/ 34 h 39"/>
                <a:gd name="T6" fmla="*/ 7 w 59"/>
                <a:gd name="T7" fmla="*/ 34 h 39"/>
                <a:gd name="T8" fmla="*/ 36 w 59"/>
                <a:gd name="T9" fmla="*/ 18 h 39"/>
                <a:gd name="T10" fmla="*/ 14 w 59"/>
                <a:gd name="T11" fmla="*/ 35 h 39"/>
                <a:gd name="T12" fmla="*/ 20 w 59"/>
                <a:gd name="T13" fmla="*/ 39 h 39"/>
                <a:gd name="T14" fmla="*/ 46 w 59"/>
                <a:gd name="T15" fmla="*/ 26 h 39"/>
                <a:gd name="T16" fmla="*/ 58 w 59"/>
                <a:gd name="T1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39">
                  <a:moveTo>
                    <a:pt x="58" y="0"/>
                  </a:moveTo>
                  <a:lnTo>
                    <a:pt x="58" y="0"/>
                  </a:lnTo>
                  <a:cubicBezTo>
                    <a:pt x="31" y="2"/>
                    <a:pt x="18" y="22"/>
                    <a:pt x="0" y="34"/>
                  </a:cubicBezTo>
                  <a:cubicBezTo>
                    <a:pt x="2" y="34"/>
                    <a:pt x="5" y="34"/>
                    <a:pt x="7" y="34"/>
                  </a:cubicBezTo>
                  <a:cubicBezTo>
                    <a:pt x="10" y="33"/>
                    <a:pt x="25" y="22"/>
                    <a:pt x="36" y="18"/>
                  </a:cubicBezTo>
                  <a:cubicBezTo>
                    <a:pt x="31" y="25"/>
                    <a:pt x="21" y="29"/>
                    <a:pt x="14" y="35"/>
                  </a:cubicBezTo>
                  <a:cubicBezTo>
                    <a:pt x="16" y="36"/>
                    <a:pt x="18" y="37"/>
                    <a:pt x="20" y="39"/>
                  </a:cubicBezTo>
                  <a:cubicBezTo>
                    <a:pt x="24" y="37"/>
                    <a:pt x="40" y="28"/>
                    <a:pt x="46" y="26"/>
                  </a:cubicBezTo>
                  <a:cubicBezTo>
                    <a:pt x="53" y="18"/>
                    <a:pt x="59" y="8"/>
                    <a:pt x="5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71" name="Freeform 1599"/>
            <p:cNvSpPr>
              <a:spLocks/>
            </p:cNvSpPr>
            <p:nvPr userDrawn="1"/>
          </p:nvSpPr>
          <p:spPr bwMode="auto">
            <a:xfrm>
              <a:off x="408" y="255"/>
              <a:ext cx="4" cy="4"/>
            </a:xfrm>
            <a:custGeom>
              <a:avLst/>
              <a:gdLst>
                <a:gd name="T0" fmla="*/ 8 w 8"/>
                <a:gd name="T1" fmla="*/ 0 h 10"/>
                <a:gd name="T2" fmla="*/ 8 w 8"/>
                <a:gd name="T3" fmla="*/ 0 h 10"/>
                <a:gd name="T4" fmla="*/ 0 w 8"/>
                <a:gd name="T5" fmla="*/ 7 h 10"/>
                <a:gd name="T6" fmla="*/ 0 w 8"/>
                <a:gd name="T7" fmla="*/ 10 h 10"/>
                <a:gd name="T8" fmla="*/ 8 w 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0">
                  <a:moveTo>
                    <a:pt x="8" y="0"/>
                  </a:moveTo>
                  <a:lnTo>
                    <a:pt x="8" y="0"/>
                  </a:lnTo>
                  <a:cubicBezTo>
                    <a:pt x="5" y="2"/>
                    <a:pt x="3" y="5"/>
                    <a:pt x="0" y="7"/>
                  </a:cubicBezTo>
                  <a:cubicBezTo>
                    <a:pt x="1" y="8"/>
                    <a:pt x="1" y="9"/>
                    <a:pt x="0" y="10"/>
                  </a:cubicBezTo>
                  <a:cubicBezTo>
                    <a:pt x="2" y="7"/>
                    <a:pt x="6" y="2"/>
                    <a:pt x="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72" name="Freeform 1600"/>
            <p:cNvSpPr>
              <a:spLocks/>
            </p:cNvSpPr>
            <p:nvPr userDrawn="1"/>
          </p:nvSpPr>
          <p:spPr bwMode="auto">
            <a:xfrm>
              <a:off x="365" y="251"/>
              <a:ext cx="45" cy="64"/>
            </a:xfrm>
            <a:custGeom>
              <a:avLst/>
              <a:gdLst>
                <a:gd name="T0" fmla="*/ 88 w 100"/>
                <a:gd name="T1" fmla="*/ 95 h 142"/>
                <a:gd name="T2" fmla="*/ 88 w 100"/>
                <a:gd name="T3" fmla="*/ 95 h 142"/>
                <a:gd name="T4" fmla="*/ 100 w 100"/>
                <a:gd name="T5" fmla="*/ 82 h 142"/>
                <a:gd name="T6" fmla="*/ 85 w 100"/>
                <a:gd name="T7" fmla="*/ 74 h 142"/>
                <a:gd name="T8" fmla="*/ 70 w 100"/>
                <a:gd name="T9" fmla="*/ 78 h 142"/>
                <a:gd name="T10" fmla="*/ 69 w 100"/>
                <a:gd name="T11" fmla="*/ 76 h 142"/>
                <a:gd name="T12" fmla="*/ 98 w 100"/>
                <a:gd name="T13" fmla="*/ 51 h 142"/>
                <a:gd name="T14" fmla="*/ 64 w 100"/>
                <a:gd name="T15" fmla="*/ 61 h 142"/>
                <a:gd name="T16" fmla="*/ 63 w 100"/>
                <a:gd name="T17" fmla="*/ 60 h 142"/>
                <a:gd name="T18" fmla="*/ 87 w 100"/>
                <a:gd name="T19" fmla="*/ 36 h 142"/>
                <a:gd name="T20" fmla="*/ 92 w 100"/>
                <a:gd name="T21" fmla="*/ 0 h 142"/>
                <a:gd name="T22" fmla="*/ 45 w 100"/>
                <a:gd name="T23" fmla="*/ 52 h 142"/>
                <a:gd name="T24" fmla="*/ 58 w 100"/>
                <a:gd name="T25" fmla="*/ 83 h 142"/>
                <a:gd name="T26" fmla="*/ 38 w 100"/>
                <a:gd name="T27" fmla="*/ 110 h 142"/>
                <a:gd name="T28" fmla="*/ 7 w 100"/>
                <a:gd name="T29" fmla="*/ 98 h 142"/>
                <a:gd name="T30" fmla="*/ 0 w 100"/>
                <a:gd name="T31" fmla="*/ 98 h 142"/>
                <a:gd name="T32" fmla="*/ 0 w 100"/>
                <a:gd name="T33" fmla="*/ 110 h 142"/>
                <a:gd name="T34" fmla="*/ 2 w 100"/>
                <a:gd name="T35" fmla="*/ 112 h 142"/>
                <a:gd name="T36" fmla="*/ 0 w 100"/>
                <a:gd name="T37" fmla="*/ 120 h 142"/>
                <a:gd name="T38" fmla="*/ 0 w 100"/>
                <a:gd name="T39" fmla="*/ 129 h 142"/>
                <a:gd name="T40" fmla="*/ 4 w 100"/>
                <a:gd name="T41" fmla="*/ 126 h 142"/>
                <a:gd name="T42" fmla="*/ 0 w 100"/>
                <a:gd name="T43" fmla="*/ 131 h 142"/>
                <a:gd name="T44" fmla="*/ 0 w 100"/>
                <a:gd name="T45" fmla="*/ 133 h 142"/>
                <a:gd name="T46" fmla="*/ 4 w 100"/>
                <a:gd name="T47" fmla="*/ 131 h 142"/>
                <a:gd name="T48" fmla="*/ 9 w 100"/>
                <a:gd name="T49" fmla="*/ 115 h 142"/>
                <a:gd name="T50" fmla="*/ 11 w 100"/>
                <a:gd name="T51" fmla="*/ 116 h 142"/>
                <a:gd name="T52" fmla="*/ 7 w 100"/>
                <a:gd name="T53" fmla="*/ 130 h 142"/>
                <a:gd name="T54" fmla="*/ 14 w 100"/>
                <a:gd name="T55" fmla="*/ 142 h 142"/>
                <a:gd name="T56" fmla="*/ 27 w 100"/>
                <a:gd name="T57" fmla="*/ 134 h 142"/>
                <a:gd name="T58" fmla="*/ 29 w 100"/>
                <a:gd name="T59" fmla="*/ 120 h 142"/>
                <a:gd name="T60" fmla="*/ 30 w 100"/>
                <a:gd name="T61" fmla="*/ 120 h 142"/>
                <a:gd name="T62" fmla="*/ 29 w 100"/>
                <a:gd name="T63" fmla="*/ 133 h 142"/>
                <a:gd name="T64" fmla="*/ 39 w 100"/>
                <a:gd name="T65" fmla="*/ 142 h 142"/>
                <a:gd name="T66" fmla="*/ 49 w 100"/>
                <a:gd name="T67" fmla="*/ 132 h 142"/>
                <a:gd name="T68" fmla="*/ 45 w 100"/>
                <a:gd name="T69" fmla="*/ 119 h 142"/>
                <a:gd name="T70" fmla="*/ 46 w 100"/>
                <a:gd name="T71" fmla="*/ 118 h 142"/>
                <a:gd name="T72" fmla="*/ 52 w 100"/>
                <a:gd name="T73" fmla="*/ 133 h 142"/>
                <a:gd name="T74" fmla="*/ 67 w 100"/>
                <a:gd name="T75" fmla="*/ 134 h 142"/>
                <a:gd name="T76" fmla="*/ 71 w 100"/>
                <a:gd name="T77" fmla="*/ 121 h 142"/>
                <a:gd name="T78" fmla="*/ 62 w 100"/>
                <a:gd name="T79" fmla="*/ 111 h 142"/>
                <a:gd name="T80" fmla="*/ 64 w 100"/>
                <a:gd name="T81" fmla="*/ 110 h 142"/>
                <a:gd name="T82" fmla="*/ 75 w 100"/>
                <a:gd name="T83" fmla="*/ 120 h 142"/>
                <a:gd name="T84" fmla="*/ 92 w 100"/>
                <a:gd name="T85" fmla="*/ 116 h 142"/>
                <a:gd name="T86" fmla="*/ 86 w 100"/>
                <a:gd name="T87" fmla="*/ 100 h 142"/>
                <a:gd name="T88" fmla="*/ 73 w 100"/>
                <a:gd name="T89" fmla="*/ 97 h 142"/>
                <a:gd name="T90" fmla="*/ 73 w 100"/>
                <a:gd name="T91" fmla="*/ 95 h 142"/>
                <a:gd name="T92" fmla="*/ 88 w 100"/>
                <a:gd name="T93" fmla="*/ 9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0" h="142">
                  <a:moveTo>
                    <a:pt x="88" y="95"/>
                  </a:moveTo>
                  <a:lnTo>
                    <a:pt x="88" y="95"/>
                  </a:lnTo>
                  <a:cubicBezTo>
                    <a:pt x="96" y="94"/>
                    <a:pt x="98" y="86"/>
                    <a:pt x="100" y="82"/>
                  </a:cubicBezTo>
                  <a:cubicBezTo>
                    <a:pt x="98" y="80"/>
                    <a:pt x="92" y="72"/>
                    <a:pt x="85" y="74"/>
                  </a:cubicBezTo>
                  <a:cubicBezTo>
                    <a:pt x="80" y="75"/>
                    <a:pt x="75" y="76"/>
                    <a:pt x="70" y="78"/>
                  </a:cubicBezTo>
                  <a:cubicBezTo>
                    <a:pt x="70" y="77"/>
                    <a:pt x="69" y="77"/>
                    <a:pt x="69" y="76"/>
                  </a:cubicBezTo>
                  <a:cubicBezTo>
                    <a:pt x="86" y="72"/>
                    <a:pt x="98" y="65"/>
                    <a:pt x="98" y="51"/>
                  </a:cubicBezTo>
                  <a:cubicBezTo>
                    <a:pt x="86" y="42"/>
                    <a:pt x="73" y="50"/>
                    <a:pt x="64" y="61"/>
                  </a:cubicBezTo>
                  <a:lnTo>
                    <a:pt x="63" y="60"/>
                  </a:lnTo>
                  <a:cubicBezTo>
                    <a:pt x="69" y="49"/>
                    <a:pt x="79" y="44"/>
                    <a:pt x="87" y="36"/>
                  </a:cubicBezTo>
                  <a:cubicBezTo>
                    <a:pt x="94" y="28"/>
                    <a:pt x="96" y="12"/>
                    <a:pt x="92" y="0"/>
                  </a:cubicBezTo>
                  <a:cubicBezTo>
                    <a:pt x="77" y="19"/>
                    <a:pt x="52" y="37"/>
                    <a:pt x="45" y="52"/>
                  </a:cubicBezTo>
                  <a:cubicBezTo>
                    <a:pt x="38" y="68"/>
                    <a:pt x="55" y="72"/>
                    <a:pt x="58" y="83"/>
                  </a:cubicBezTo>
                  <a:cubicBezTo>
                    <a:pt x="62" y="96"/>
                    <a:pt x="53" y="105"/>
                    <a:pt x="38" y="110"/>
                  </a:cubicBezTo>
                  <a:cubicBezTo>
                    <a:pt x="26" y="114"/>
                    <a:pt x="12" y="110"/>
                    <a:pt x="7" y="98"/>
                  </a:cubicBezTo>
                  <a:cubicBezTo>
                    <a:pt x="4" y="98"/>
                    <a:pt x="3" y="99"/>
                    <a:pt x="0" y="98"/>
                  </a:cubicBezTo>
                  <a:lnTo>
                    <a:pt x="0" y="110"/>
                  </a:lnTo>
                  <a:cubicBezTo>
                    <a:pt x="3" y="111"/>
                    <a:pt x="1" y="110"/>
                    <a:pt x="2" y="112"/>
                  </a:cubicBezTo>
                  <a:cubicBezTo>
                    <a:pt x="1" y="115"/>
                    <a:pt x="0" y="118"/>
                    <a:pt x="0" y="120"/>
                  </a:cubicBezTo>
                  <a:lnTo>
                    <a:pt x="0" y="129"/>
                  </a:lnTo>
                  <a:cubicBezTo>
                    <a:pt x="2" y="129"/>
                    <a:pt x="3" y="129"/>
                    <a:pt x="4" y="126"/>
                  </a:cubicBezTo>
                  <a:cubicBezTo>
                    <a:pt x="4" y="129"/>
                    <a:pt x="2" y="130"/>
                    <a:pt x="0" y="131"/>
                  </a:cubicBezTo>
                  <a:lnTo>
                    <a:pt x="0" y="133"/>
                  </a:lnTo>
                  <a:cubicBezTo>
                    <a:pt x="1" y="133"/>
                    <a:pt x="4" y="132"/>
                    <a:pt x="4" y="131"/>
                  </a:cubicBezTo>
                  <a:cubicBezTo>
                    <a:pt x="6" y="127"/>
                    <a:pt x="8" y="119"/>
                    <a:pt x="9" y="115"/>
                  </a:cubicBezTo>
                  <a:cubicBezTo>
                    <a:pt x="10" y="114"/>
                    <a:pt x="12" y="114"/>
                    <a:pt x="11" y="116"/>
                  </a:cubicBezTo>
                  <a:cubicBezTo>
                    <a:pt x="10" y="118"/>
                    <a:pt x="7" y="128"/>
                    <a:pt x="7" y="130"/>
                  </a:cubicBezTo>
                  <a:cubicBezTo>
                    <a:pt x="5" y="137"/>
                    <a:pt x="11" y="138"/>
                    <a:pt x="14" y="142"/>
                  </a:cubicBezTo>
                  <a:cubicBezTo>
                    <a:pt x="19" y="139"/>
                    <a:pt x="25" y="141"/>
                    <a:pt x="27" y="134"/>
                  </a:cubicBezTo>
                  <a:cubicBezTo>
                    <a:pt x="28" y="129"/>
                    <a:pt x="28" y="125"/>
                    <a:pt x="29" y="120"/>
                  </a:cubicBezTo>
                  <a:cubicBezTo>
                    <a:pt x="29" y="119"/>
                    <a:pt x="31" y="119"/>
                    <a:pt x="30" y="120"/>
                  </a:cubicBezTo>
                  <a:cubicBezTo>
                    <a:pt x="30" y="125"/>
                    <a:pt x="29" y="132"/>
                    <a:pt x="29" y="133"/>
                  </a:cubicBezTo>
                  <a:cubicBezTo>
                    <a:pt x="29" y="139"/>
                    <a:pt x="36" y="139"/>
                    <a:pt x="39" y="142"/>
                  </a:cubicBezTo>
                  <a:cubicBezTo>
                    <a:pt x="43" y="139"/>
                    <a:pt x="50" y="138"/>
                    <a:pt x="49" y="132"/>
                  </a:cubicBezTo>
                  <a:cubicBezTo>
                    <a:pt x="48" y="130"/>
                    <a:pt x="46" y="122"/>
                    <a:pt x="45" y="119"/>
                  </a:cubicBezTo>
                  <a:cubicBezTo>
                    <a:pt x="45" y="118"/>
                    <a:pt x="46" y="118"/>
                    <a:pt x="46" y="118"/>
                  </a:cubicBezTo>
                  <a:cubicBezTo>
                    <a:pt x="48" y="122"/>
                    <a:pt x="50" y="129"/>
                    <a:pt x="52" y="133"/>
                  </a:cubicBezTo>
                  <a:cubicBezTo>
                    <a:pt x="55" y="138"/>
                    <a:pt x="61" y="134"/>
                    <a:pt x="67" y="134"/>
                  </a:cubicBezTo>
                  <a:cubicBezTo>
                    <a:pt x="68" y="130"/>
                    <a:pt x="74" y="126"/>
                    <a:pt x="71" y="121"/>
                  </a:cubicBezTo>
                  <a:cubicBezTo>
                    <a:pt x="70" y="119"/>
                    <a:pt x="63" y="111"/>
                    <a:pt x="62" y="111"/>
                  </a:cubicBezTo>
                  <a:cubicBezTo>
                    <a:pt x="62" y="110"/>
                    <a:pt x="63" y="109"/>
                    <a:pt x="64" y="110"/>
                  </a:cubicBezTo>
                  <a:cubicBezTo>
                    <a:pt x="66" y="111"/>
                    <a:pt x="69" y="115"/>
                    <a:pt x="75" y="120"/>
                  </a:cubicBezTo>
                  <a:cubicBezTo>
                    <a:pt x="79" y="124"/>
                    <a:pt x="90" y="116"/>
                    <a:pt x="92" y="116"/>
                  </a:cubicBezTo>
                  <a:cubicBezTo>
                    <a:pt x="91" y="111"/>
                    <a:pt x="92" y="103"/>
                    <a:pt x="86" y="100"/>
                  </a:cubicBezTo>
                  <a:cubicBezTo>
                    <a:pt x="82" y="98"/>
                    <a:pt x="75" y="97"/>
                    <a:pt x="73" y="97"/>
                  </a:cubicBezTo>
                  <a:cubicBezTo>
                    <a:pt x="72" y="96"/>
                    <a:pt x="73" y="95"/>
                    <a:pt x="73" y="95"/>
                  </a:cubicBezTo>
                  <a:cubicBezTo>
                    <a:pt x="78" y="96"/>
                    <a:pt x="83" y="96"/>
                    <a:pt x="88" y="9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73" name="Freeform 1601"/>
            <p:cNvSpPr>
              <a:spLocks/>
            </p:cNvSpPr>
            <p:nvPr userDrawn="1"/>
          </p:nvSpPr>
          <p:spPr bwMode="auto">
            <a:xfrm>
              <a:off x="428" y="248"/>
              <a:ext cx="10" cy="7"/>
            </a:xfrm>
            <a:custGeom>
              <a:avLst/>
              <a:gdLst>
                <a:gd name="T0" fmla="*/ 21 w 21"/>
                <a:gd name="T1" fmla="*/ 0 h 16"/>
                <a:gd name="T2" fmla="*/ 21 w 21"/>
                <a:gd name="T3" fmla="*/ 0 h 16"/>
                <a:gd name="T4" fmla="*/ 0 w 21"/>
                <a:gd name="T5" fmla="*/ 14 h 16"/>
                <a:gd name="T6" fmla="*/ 1 w 21"/>
                <a:gd name="T7" fmla="*/ 14 h 16"/>
                <a:gd name="T8" fmla="*/ 1 w 21"/>
                <a:gd name="T9" fmla="*/ 16 h 16"/>
                <a:gd name="T10" fmla="*/ 21 w 21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6">
                  <a:moveTo>
                    <a:pt x="21" y="0"/>
                  </a:moveTo>
                  <a:lnTo>
                    <a:pt x="21" y="0"/>
                  </a:lnTo>
                  <a:cubicBezTo>
                    <a:pt x="16" y="3"/>
                    <a:pt x="3" y="11"/>
                    <a:pt x="0" y="14"/>
                  </a:cubicBezTo>
                  <a:cubicBezTo>
                    <a:pt x="0" y="14"/>
                    <a:pt x="1" y="14"/>
                    <a:pt x="1" y="14"/>
                  </a:cubicBezTo>
                  <a:cubicBezTo>
                    <a:pt x="1" y="15"/>
                    <a:pt x="1" y="16"/>
                    <a:pt x="1" y="16"/>
                  </a:cubicBezTo>
                  <a:cubicBezTo>
                    <a:pt x="6" y="12"/>
                    <a:pt x="17" y="4"/>
                    <a:pt x="2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74" name="Freeform 1602"/>
            <p:cNvSpPr>
              <a:spLocks/>
            </p:cNvSpPr>
            <p:nvPr userDrawn="1"/>
          </p:nvSpPr>
          <p:spPr bwMode="auto">
            <a:xfrm>
              <a:off x="339" y="243"/>
              <a:ext cx="8" cy="31"/>
            </a:xfrm>
            <a:custGeom>
              <a:avLst/>
              <a:gdLst>
                <a:gd name="T0" fmla="*/ 15 w 18"/>
                <a:gd name="T1" fmla="*/ 0 h 68"/>
                <a:gd name="T2" fmla="*/ 15 w 18"/>
                <a:gd name="T3" fmla="*/ 0 h 68"/>
                <a:gd name="T4" fmla="*/ 8 w 18"/>
                <a:gd name="T5" fmla="*/ 14 h 68"/>
                <a:gd name="T6" fmla="*/ 1 w 18"/>
                <a:gd name="T7" fmla="*/ 68 h 68"/>
                <a:gd name="T8" fmla="*/ 18 w 18"/>
                <a:gd name="T9" fmla="*/ 16 h 68"/>
                <a:gd name="T10" fmla="*/ 4 w 18"/>
                <a:gd name="T11" fmla="*/ 42 h 68"/>
                <a:gd name="T12" fmla="*/ 15 w 18"/>
                <a:gd name="T1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68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9" y="12"/>
                    <a:pt x="8" y="14"/>
                  </a:cubicBezTo>
                  <a:cubicBezTo>
                    <a:pt x="2" y="25"/>
                    <a:pt x="0" y="44"/>
                    <a:pt x="1" y="68"/>
                  </a:cubicBezTo>
                  <a:cubicBezTo>
                    <a:pt x="5" y="44"/>
                    <a:pt x="16" y="26"/>
                    <a:pt x="18" y="16"/>
                  </a:cubicBezTo>
                  <a:cubicBezTo>
                    <a:pt x="12" y="22"/>
                    <a:pt x="7" y="31"/>
                    <a:pt x="4" y="42"/>
                  </a:cubicBezTo>
                  <a:cubicBezTo>
                    <a:pt x="4" y="36"/>
                    <a:pt x="13" y="7"/>
                    <a:pt x="1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75" name="Freeform 1603"/>
            <p:cNvSpPr>
              <a:spLocks/>
            </p:cNvSpPr>
            <p:nvPr userDrawn="1"/>
          </p:nvSpPr>
          <p:spPr bwMode="auto">
            <a:xfrm>
              <a:off x="423" y="245"/>
              <a:ext cx="40" cy="25"/>
            </a:xfrm>
            <a:custGeom>
              <a:avLst/>
              <a:gdLst>
                <a:gd name="T0" fmla="*/ 87 w 88"/>
                <a:gd name="T1" fmla="*/ 1 h 55"/>
                <a:gd name="T2" fmla="*/ 87 w 88"/>
                <a:gd name="T3" fmla="*/ 1 h 55"/>
                <a:gd name="T4" fmla="*/ 43 w 88"/>
                <a:gd name="T5" fmla="*/ 15 h 55"/>
                <a:gd name="T6" fmla="*/ 9 w 88"/>
                <a:gd name="T7" fmla="*/ 37 h 55"/>
                <a:gd name="T8" fmla="*/ 0 w 88"/>
                <a:gd name="T9" fmla="*/ 49 h 55"/>
                <a:gd name="T10" fmla="*/ 6 w 88"/>
                <a:gd name="T11" fmla="*/ 49 h 55"/>
                <a:gd name="T12" fmla="*/ 56 w 88"/>
                <a:gd name="T13" fmla="*/ 23 h 55"/>
                <a:gd name="T14" fmla="*/ 14 w 88"/>
                <a:gd name="T15" fmla="*/ 51 h 55"/>
                <a:gd name="T16" fmla="*/ 20 w 88"/>
                <a:gd name="T17" fmla="*/ 55 h 55"/>
                <a:gd name="T18" fmla="*/ 61 w 88"/>
                <a:gd name="T19" fmla="*/ 37 h 55"/>
                <a:gd name="T20" fmla="*/ 87 w 88"/>
                <a:gd name="T21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55">
                  <a:moveTo>
                    <a:pt x="87" y="1"/>
                  </a:moveTo>
                  <a:lnTo>
                    <a:pt x="87" y="1"/>
                  </a:lnTo>
                  <a:cubicBezTo>
                    <a:pt x="72" y="0"/>
                    <a:pt x="55" y="8"/>
                    <a:pt x="43" y="15"/>
                  </a:cubicBezTo>
                  <a:cubicBezTo>
                    <a:pt x="35" y="20"/>
                    <a:pt x="20" y="29"/>
                    <a:pt x="9" y="37"/>
                  </a:cubicBezTo>
                  <a:cubicBezTo>
                    <a:pt x="6" y="42"/>
                    <a:pt x="5" y="41"/>
                    <a:pt x="0" y="49"/>
                  </a:cubicBezTo>
                  <a:cubicBezTo>
                    <a:pt x="4" y="48"/>
                    <a:pt x="4" y="49"/>
                    <a:pt x="6" y="49"/>
                  </a:cubicBezTo>
                  <a:cubicBezTo>
                    <a:pt x="12" y="45"/>
                    <a:pt x="41" y="29"/>
                    <a:pt x="56" y="23"/>
                  </a:cubicBezTo>
                  <a:cubicBezTo>
                    <a:pt x="43" y="34"/>
                    <a:pt x="20" y="48"/>
                    <a:pt x="14" y="51"/>
                  </a:cubicBezTo>
                  <a:cubicBezTo>
                    <a:pt x="18" y="52"/>
                    <a:pt x="19" y="54"/>
                    <a:pt x="20" y="55"/>
                  </a:cubicBezTo>
                  <a:cubicBezTo>
                    <a:pt x="30" y="52"/>
                    <a:pt x="53" y="43"/>
                    <a:pt x="61" y="37"/>
                  </a:cubicBezTo>
                  <a:cubicBezTo>
                    <a:pt x="73" y="29"/>
                    <a:pt x="88" y="18"/>
                    <a:pt x="87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76" name="Freeform 1604"/>
            <p:cNvSpPr>
              <a:spLocks/>
            </p:cNvSpPr>
            <p:nvPr userDrawn="1"/>
          </p:nvSpPr>
          <p:spPr bwMode="auto">
            <a:xfrm>
              <a:off x="331" y="243"/>
              <a:ext cx="14" cy="32"/>
            </a:xfrm>
            <a:custGeom>
              <a:avLst/>
              <a:gdLst>
                <a:gd name="T0" fmla="*/ 32 w 32"/>
                <a:gd name="T1" fmla="*/ 0 h 72"/>
                <a:gd name="T2" fmla="*/ 32 w 32"/>
                <a:gd name="T3" fmla="*/ 0 h 72"/>
                <a:gd name="T4" fmla="*/ 4 w 32"/>
                <a:gd name="T5" fmla="*/ 38 h 72"/>
                <a:gd name="T6" fmla="*/ 2 w 32"/>
                <a:gd name="T7" fmla="*/ 72 h 72"/>
                <a:gd name="T8" fmla="*/ 32 w 32"/>
                <a:gd name="T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72">
                  <a:moveTo>
                    <a:pt x="32" y="0"/>
                  </a:moveTo>
                  <a:lnTo>
                    <a:pt x="32" y="0"/>
                  </a:lnTo>
                  <a:cubicBezTo>
                    <a:pt x="21" y="12"/>
                    <a:pt x="8" y="29"/>
                    <a:pt x="4" y="38"/>
                  </a:cubicBezTo>
                  <a:cubicBezTo>
                    <a:pt x="0" y="52"/>
                    <a:pt x="1" y="64"/>
                    <a:pt x="2" y="72"/>
                  </a:cubicBezTo>
                  <a:cubicBezTo>
                    <a:pt x="6" y="46"/>
                    <a:pt x="16" y="23"/>
                    <a:pt x="3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77" name="Freeform 1605"/>
            <p:cNvSpPr>
              <a:spLocks/>
            </p:cNvSpPr>
            <p:nvPr userDrawn="1"/>
          </p:nvSpPr>
          <p:spPr bwMode="auto">
            <a:xfrm>
              <a:off x="346" y="243"/>
              <a:ext cx="11" cy="33"/>
            </a:xfrm>
            <a:custGeom>
              <a:avLst/>
              <a:gdLst>
                <a:gd name="T0" fmla="*/ 14 w 24"/>
                <a:gd name="T1" fmla="*/ 0 h 74"/>
                <a:gd name="T2" fmla="*/ 14 w 24"/>
                <a:gd name="T3" fmla="*/ 0 h 74"/>
                <a:gd name="T4" fmla="*/ 2 w 24"/>
                <a:gd name="T5" fmla="*/ 16 h 74"/>
                <a:gd name="T6" fmla="*/ 3 w 24"/>
                <a:gd name="T7" fmla="*/ 69 h 74"/>
                <a:gd name="T8" fmla="*/ 11 w 24"/>
                <a:gd name="T9" fmla="*/ 29 h 74"/>
                <a:gd name="T10" fmla="*/ 19 w 24"/>
                <a:gd name="T11" fmla="*/ 74 h 74"/>
                <a:gd name="T12" fmla="*/ 18 w 24"/>
                <a:gd name="T13" fmla="*/ 20 h 74"/>
                <a:gd name="T14" fmla="*/ 24 w 24"/>
                <a:gd name="T15" fmla="*/ 8 h 74"/>
                <a:gd name="T16" fmla="*/ 5 w 24"/>
                <a:gd name="T17" fmla="*/ 30 h 74"/>
                <a:gd name="T18" fmla="*/ 14 w 24"/>
                <a:gd name="T1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74">
                  <a:moveTo>
                    <a:pt x="14" y="0"/>
                  </a:moveTo>
                  <a:lnTo>
                    <a:pt x="14" y="0"/>
                  </a:lnTo>
                  <a:cubicBezTo>
                    <a:pt x="11" y="4"/>
                    <a:pt x="3" y="11"/>
                    <a:pt x="2" y="16"/>
                  </a:cubicBezTo>
                  <a:cubicBezTo>
                    <a:pt x="0" y="30"/>
                    <a:pt x="0" y="56"/>
                    <a:pt x="3" y="69"/>
                  </a:cubicBezTo>
                  <a:cubicBezTo>
                    <a:pt x="4" y="56"/>
                    <a:pt x="5" y="37"/>
                    <a:pt x="11" y="29"/>
                  </a:cubicBezTo>
                  <a:cubicBezTo>
                    <a:pt x="8" y="43"/>
                    <a:pt x="11" y="58"/>
                    <a:pt x="19" y="74"/>
                  </a:cubicBezTo>
                  <a:cubicBezTo>
                    <a:pt x="14" y="60"/>
                    <a:pt x="13" y="34"/>
                    <a:pt x="18" y="20"/>
                  </a:cubicBezTo>
                  <a:cubicBezTo>
                    <a:pt x="19" y="16"/>
                    <a:pt x="22" y="11"/>
                    <a:pt x="24" y="8"/>
                  </a:cubicBezTo>
                  <a:cubicBezTo>
                    <a:pt x="18" y="11"/>
                    <a:pt x="7" y="23"/>
                    <a:pt x="5" y="30"/>
                  </a:cubicBezTo>
                  <a:cubicBezTo>
                    <a:pt x="7" y="18"/>
                    <a:pt x="10" y="10"/>
                    <a:pt x="1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78" name="Freeform 1606"/>
            <p:cNvSpPr>
              <a:spLocks/>
            </p:cNvSpPr>
            <p:nvPr userDrawn="1"/>
          </p:nvSpPr>
          <p:spPr bwMode="auto">
            <a:xfrm>
              <a:off x="372" y="241"/>
              <a:ext cx="15" cy="8"/>
            </a:xfrm>
            <a:custGeom>
              <a:avLst/>
              <a:gdLst>
                <a:gd name="T0" fmla="*/ 26 w 32"/>
                <a:gd name="T1" fmla="*/ 6 h 16"/>
                <a:gd name="T2" fmla="*/ 26 w 32"/>
                <a:gd name="T3" fmla="*/ 6 h 16"/>
                <a:gd name="T4" fmla="*/ 0 w 32"/>
                <a:gd name="T5" fmla="*/ 2 h 16"/>
                <a:gd name="T6" fmla="*/ 29 w 32"/>
                <a:gd name="T7" fmla="*/ 16 h 16"/>
                <a:gd name="T8" fmla="*/ 26 w 32"/>
                <a:gd name="T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6">
                  <a:moveTo>
                    <a:pt x="26" y="6"/>
                  </a:moveTo>
                  <a:lnTo>
                    <a:pt x="26" y="6"/>
                  </a:lnTo>
                  <a:cubicBezTo>
                    <a:pt x="19" y="1"/>
                    <a:pt x="12" y="0"/>
                    <a:pt x="0" y="2"/>
                  </a:cubicBezTo>
                  <a:cubicBezTo>
                    <a:pt x="9" y="2"/>
                    <a:pt x="25" y="0"/>
                    <a:pt x="29" y="16"/>
                  </a:cubicBezTo>
                  <a:cubicBezTo>
                    <a:pt x="32" y="13"/>
                    <a:pt x="30" y="8"/>
                    <a:pt x="26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79" name="Freeform 1607"/>
            <p:cNvSpPr>
              <a:spLocks/>
            </p:cNvSpPr>
            <p:nvPr userDrawn="1"/>
          </p:nvSpPr>
          <p:spPr bwMode="auto">
            <a:xfrm>
              <a:off x="377" y="238"/>
              <a:ext cx="26" cy="9"/>
            </a:xfrm>
            <a:custGeom>
              <a:avLst/>
              <a:gdLst>
                <a:gd name="T0" fmla="*/ 14 w 58"/>
                <a:gd name="T1" fmla="*/ 2 h 20"/>
                <a:gd name="T2" fmla="*/ 14 w 58"/>
                <a:gd name="T3" fmla="*/ 2 h 20"/>
                <a:gd name="T4" fmla="*/ 0 w 58"/>
                <a:gd name="T5" fmla="*/ 3 h 20"/>
                <a:gd name="T6" fmla="*/ 37 w 58"/>
                <a:gd name="T7" fmla="*/ 18 h 20"/>
                <a:gd name="T8" fmla="*/ 58 w 58"/>
                <a:gd name="T9" fmla="*/ 9 h 20"/>
                <a:gd name="T10" fmla="*/ 39 w 58"/>
                <a:gd name="T11" fmla="*/ 10 h 20"/>
                <a:gd name="T12" fmla="*/ 14 w 58"/>
                <a:gd name="T13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20">
                  <a:moveTo>
                    <a:pt x="14" y="2"/>
                  </a:moveTo>
                  <a:lnTo>
                    <a:pt x="14" y="2"/>
                  </a:lnTo>
                  <a:cubicBezTo>
                    <a:pt x="11" y="1"/>
                    <a:pt x="5" y="0"/>
                    <a:pt x="0" y="3"/>
                  </a:cubicBezTo>
                  <a:cubicBezTo>
                    <a:pt x="25" y="3"/>
                    <a:pt x="26" y="15"/>
                    <a:pt x="37" y="18"/>
                  </a:cubicBezTo>
                  <a:cubicBezTo>
                    <a:pt x="44" y="20"/>
                    <a:pt x="55" y="17"/>
                    <a:pt x="58" y="9"/>
                  </a:cubicBezTo>
                  <a:cubicBezTo>
                    <a:pt x="53" y="12"/>
                    <a:pt x="46" y="12"/>
                    <a:pt x="39" y="10"/>
                  </a:cubicBezTo>
                  <a:cubicBezTo>
                    <a:pt x="31" y="8"/>
                    <a:pt x="24" y="3"/>
                    <a:pt x="14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80" name="Freeform 1608"/>
            <p:cNvSpPr>
              <a:spLocks/>
            </p:cNvSpPr>
            <p:nvPr userDrawn="1"/>
          </p:nvSpPr>
          <p:spPr bwMode="auto">
            <a:xfrm>
              <a:off x="343" y="236"/>
              <a:ext cx="11" cy="19"/>
            </a:xfrm>
            <a:custGeom>
              <a:avLst/>
              <a:gdLst>
                <a:gd name="T0" fmla="*/ 25 w 25"/>
                <a:gd name="T1" fmla="*/ 0 h 42"/>
                <a:gd name="T2" fmla="*/ 25 w 25"/>
                <a:gd name="T3" fmla="*/ 0 h 42"/>
                <a:gd name="T4" fmla="*/ 11 w 25"/>
                <a:gd name="T5" fmla="*/ 20 h 42"/>
                <a:gd name="T6" fmla="*/ 24 w 25"/>
                <a:gd name="T7" fmla="*/ 0 h 42"/>
                <a:gd name="T8" fmla="*/ 11 w 25"/>
                <a:gd name="T9" fmla="*/ 9 h 42"/>
                <a:gd name="T10" fmla="*/ 0 w 25"/>
                <a:gd name="T11" fmla="*/ 42 h 42"/>
                <a:gd name="T12" fmla="*/ 22 w 25"/>
                <a:gd name="T13" fmla="*/ 13 h 42"/>
                <a:gd name="T14" fmla="*/ 25 w 25"/>
                <a:gd name="T1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42">
                  <a:moveTo>
                    <a:pt x="25" y="0"/>
                  </a:moveTo>
                  <a:lnTo>
                    <a:pt x="25" y="0"/>
                  </a:lnTo>
                  <a:cubicBezTo>
                    <a:pt x="22" y="4"/>
                    <a:pt x="14" y="16"/>
                    <a:pt x="11" y="20"/>
                  </a:cubicBezTo>
                  <a:cubicBezTo>
                    <a:pt x="14" y="13"/>
                    <a:pt x="20" y="6"/>
                    <a:pt x="24" y="0"/>
                  </a:cubicBezTo>
                  <a:cubicBezTo>
                    <a:pt x="21" y="3"/>
                    <a:pt x="14" y="7"/>
                    <a:pt x="11" y="9"/>
                  </a:cubicBezTo>
                  <a:cubicBezTo>
                    <a:pt x="7" y="16"/>
                    <a:pt x="2" y="33"/>
                    <a:pt x="0" y="42"/>
                  </a:cubicBezTo>
                  <a:cubicBezTo>
                    <a:pt x="7" y="30"/>
                    <a:pt x="17" y="18"/>
                    <a:pt x="22" y="13"/>
                  </a:cubicBezTo>
                  <a:cubicBezTo>
                    <a:pt x="22" y="9"/>
                    <a:pt x="24" y="4"/>
                    <a:pt x="2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81" name="Freeform 1609"/>
            <p:cNvSpPr>
              <a:spLocks/>
            </p:cNvSpPr>
            <p:nvPr userDrawn="1"/>
          </p:nvSpPr>
          <p:spPr bwMode="auto">
            <a:xfrm>
              <a:off x="407" y="237"/>
              <a:ext cx="17" cy="28"/>
            </a:xfrm>
            <a:custGeom>
              <a:avLst/>
              <a:gdLst>
                <a:gd name="T0" fmla="*/ 30 w 38"/>
                <a:gd name="T1" fmla="*/ 0 h 62"/>
                <a:gd name="T2" fmla="*/ 30 w 38"/>
                <a:gd name="T3" fmla="*/ 0 h 62"/>
                <a:gd name="T4" fmla="*/ 3 w 38"/>
                <a:gd name="T5" fmla="*/ 34 h 62"/>
                <a:gd name="T6" fmla="*/ 4 w 38"/>
                <a:gd name="T7" fmla="*/ 44 h 62"/>
                <a:gd name="T8" fmla="*/ 19 w 38"/>
                <a:gd name="T9" fmla="*/ 28 h 62"/>
                <a:gd name="T10" fmla="*/ 3 w 38"/>
                <a:gd name="T11" fmla="*/ 51 h 62"/>
                <a:gd name="T12" fmla="*/ 0 w 38"/>
                <a:gd name="T13" fmla="*/ 62 h 62"/>
                <a:gd name="T14" fmla="*/ 23 w 38"/>
                <a:gd name="T15" fmla="*/ 42 h 62"/>
                <a:gd name="T16" fmla="*/ 30 w 38"/>
                <a:gd name="T1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62">
                  <a:moveTo>
                    <a:pt x="30" y="0"/>
                  </a:moveTo>
                  <a:lnTo>
                    <a:pt x="30" y="0"/>
                  </a:lnTo>
                  <a:cubicBezTo>
                    <a:pt x="24" y="14"/>
                    <a:pt x="10" y="28"/>
                    <a:pt x="3" y="34"/>
                  </a:cubicBezTo>
                  <a:cubicBezTo>
                    <a:pt x="3" y="38"/>
                    <a:pt x="4" y="41"/>
                    <a:pt x="4" y="44"/>
                  </a:cubicBezTo>
                  <a:cubicBezTo>
                    <a:pt x="5" y="42"/>
                    <a:pt x="12" y="34"/>
                    <a:pt x="19" y="28"/>
                  </a:cubicBezTo>
                  <a:cubicBezTo>
                    <a:pt x="15" y="38"/>
                    <a:pt x="7" y="47"/>
                    <a:pt x="3" y="51"/>
                  </a:cubicBezTo>
                  <a:cubicBezTo>
                    <a:pt x="2" y="54"/>
                    <a:pt x="1" y="58"/>
                    <a:pt x="0" y="62"/>
                  </a:cubicBezTo>
                  <a:cubicBezTo>
                    <a:pt x="5" y="57"/>
                    <a:pt x="18" y="47"/>
                    <a:pt x="23" y="42"/>
                  </a:cubicBezTo>
                  <a:cubicBezTo>
                    <a:pt x="33" y="31"/>
                    <a:pt x="38" y="14"/>
                    <a:pt x="3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82" name="Freeform 1610"/>
            <p:cNvSpPr>
              <a:spLocks/>
            </p:cNvSpPr>
            <p:nvPr userDrawn="1"/>
          </p:nvSpPr>
          <p:spPr bwMode="auto">
            <a:xfrm>
              <a:off x="424" y="231"/>
              <a:ext cx="10" cy="14"/>
            </a:xfrm>
            <a:custGeom>
              <a:avLst/>
              <a:gdLst>
                <a:gd name="T0" fmla="*/ 22 w 22"/>
                <a:gd name="T1" fmla="*/ 0 h 30"/>
                <a:gd name="T2" fmla="*/ 22 w 22"/>
                <a:gd name="T3" fmla="*/ 0 h 30"/>
                <a:gd name="T4" fmla="*/ 0 w 22"/>
                <a:gd name="T5" fmla="*/ 26 h 30"/>
                <a:gd name="T6" fmla="*/ 0 w 22"/>
                <a:gd name="T7" fmla="*/ 30 h 30"/>
                <a:gd name="T8" fmla="*/ 22 w 22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30">
                  <a:moveTo>
                    <a:pt x="22" y="0"/>
                  </a:moveTo>
                  <a:lnTo>
                    <a:pt x="22" y="0"/>
                  </a:lnTo>
                  <a:cubicBezTo>
                    <a:pt x="15" y="10"/>
                    <a:pt x="2" y="25"/>
                    <a:pt x="0" y="26"/>
                  </a:cubicBezTo>
                  <a:cubicBezTo>
                    <a:pt x="0" y="27"/>
                    <a:pt x="0" y="28"/>
                    <a:pt x="0" y="30"/>
                  </a:cubicBezTo>
                  <a:cubicBezTo>
                    <a:pt x="6" y="23"/>
                    <a:pt x="18" y="9"/>
                    <a:pt x="2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83" name="Freeform 1611"/>
            <p:cNvSpPr>
              <a:spLocks/>
            </p:cNvSpPr>
            <p:nvPr userDrawn="1"/>
          </p:nvSpPr>
          <p:spPr bwMode="auto">
            <a:xfrm>
              <a:off x="334" y="233"/>
              <a:ext cx="17" cy="24"/>
            </a:xfrm>
            <a:custGeom>
              <a:avLst/>
              <a:gdLst>
                <a:gd name="T0" fmla="*/ 39 w 39"/>
                <a:gd name="T1" fmla="*/ 0 h 52"/>
                <a:gd name="T2" fmla="*/ 39 w 39"/>
                <a:gd name="T3" fmla="*/ 0 h 52"/>
                <a:gd name="T4" fmla="*/ 20 w 39"/>
                <a:gd name="T5" fmla="*/ 19 h 52"/>
                <a:gd name="T6" fmla="*/ 37 w 39"/>
                <a:gd name="T7" fmla="*/ 0 h 52"/>
                <a:gd name="T8" fmla="*/ 23 w 39"/>
                <a:gd name="T9" fmla="*/ 6 h 52"/>
                <a:gd name="T10" fmla="*/ 0 w 39"/>
                <a:gd name="T11" fmla="*/ 52 h 52"/>
                <a:gd name="T12" fmla="*/ 39 w 39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2">
                  <a:moveTo>
                    <a:pt x="39" y="0"/>
                  </a:moveTo>
                  <a:lnTo>
                    <a:pt x="39" y="0"/>
                  </a:lnTo>
                  <a:cubicBezTo>
                    <a:pt x="35" y="3"/>
                    <a:pt x="23" y="17"/>
                    <a:pt x="20" y="19"/>
                  </a:cubicBezTo>
                  <a:cubicBezTo>
                    <a:pt x="22" y="13"/>
                    <a:pt x="34" y="4"/>
                    <a:pt x="37" y="0"/>
                  </a:cubicBezTo>
                  <a:cubicBezTo>
                    <a:pt x="33" y="2"/>
                    <a:pt x="27" y="5"/>
                    <a:pt x="23" y="6"/>
                  </a:cubicBezTo>
                  <a:cubicBezTo>
                    <a:pt x="20" y="10"/>
                    <a:pt x="4" y="34"/>
                    <a:pt x="0" y="52"/>
                  </a:cubicBezTo>
                  <a:cubicBezTo>
                    <a:pt x="14" y="29"/>
                    <a:pt x="29" y="21"/>
                    <a:pt x="3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84" name="Freeform 1612"/>
            <p:cNvSpPr>
              <a:spLocks/>
            </p:cNvSpPr>
            <p:nvPr userDrawn="1"/>
          </p:nvSpPr>
          <p:spPr bwMode="auto">
            <a:xfrm>
              <a:off x="350" y="231"/>
              <a:ext cx="20" cy="21"/>
            </a:xfrm>
            <a:custGeom>
              <a:avLst/>
              <a:gdLst>
                <a:gd name="T0" fmla="*/ 33 w 45"/>
                <a:gd name="T1" fmla="*/ 0 h 47"/>
                <a:gd name="T2" fmla="*/ 33 w 45"/>
                <a:gd name="T3" fmla="*/ 0 h 47"/>
                <a:gd name="T4" fmla="*/ 9 w 45"/>
                <a:gd name="T5" fmla="*/ 22 h 47"/>
                <a:gd name="T6" fmla="*/ 0 w 45"/>
                <a:gd name="T7" fmla="*/ 47 h 47"/>
                <a:gd name="T8" fmla="*/ 18 w 45"/>
                <a:gd name="T9" fmla="*/ 32 h 47"/>
                <a:gd name="T10" fmla="*/ 35 w 45"/>
                <a:gd name="T11" fmla="*/ 18 h 47"/>
                <a:gd name="T12" fmla="*/ 45 w 45"/>
                <a:gd name="T13" fmla="*/ 6 h 47"/>
                <a:gd name="T14" fmla="*/ 12 w 45"/>
                <a:gd name="T15" fmla="*/ 29 h 47"/>
                <a:gd name="T16" fmla="*/ 33 w 45"/>
                <a:gd name="T1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47">
                  <a:moveTo>
                    <a:pt x="33" y="0"/>
                  </a:moveTo>
                  <a:lnTo>
                    <a:pt x="33" y="0"/>
                  </a:lnTo>
                  <a:cubicBezTo>
                    <a:pt x="26" y="4"/>
                    <a:pt x="13" y="15"/>
                    <a:pt x="9" y="22"/>
                  </a:cubicBezTo>
                  <a:cubicBezTo>
                    <a:pt x="6" y="28"/>
                    <a:pt x="1" y="45"/>
                    <a:pt x="0" y="47"/>
                  </a:cubicBezTo>
                  <a:cubicBezTo>
                    <a:pt x="5" y="41"/>
                    <a:pt x="11" y="35"/>
                    <a:pt x="18" y="32"/>
                  </a:cubicBezTo>
                  <a:cubicBezTo>
                    <a:pt x="22" y="27"/>
                    <a:pt x="30" y="21"/>
                    <a:pt x="35" y="18"/>
                  </a:cubicBezTo>
                  <a:cubicBezTo>
                    <a:pt x="38" y="15"/>
                    <a:pt x="43" y="9"/>
                    <a:pt x="45" y="6"/>
                  </a:cubicBezTo>
                  <a:cubicBezTo>
                    <a:pt x="39" y="11"/>
                    <a:pt x="22" y="24"/>
                    <a:pt x="12" y="29"/>
                  </a:cubicBezTo>
                  <a:cubicBezTo>
                    <a:pt x="18" y="18"/>
                    <a:pt x="27" y="7"/>
                    <a:pt x="3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85" name="Freeform 1613"/>
            <p:cNvSpPr>
              <a:spLocks/>
            </p:cNvSpPr>
            <p:nvPr userDrawn="1"/>
          </p:nvSpPr>
          <p:spPr bwMode="auto">
            <a:xfrm>
              <a:off x="348" y="227"/>
              <a:ext cx="13" cy="12"/>
            </a:xfrm>
            <a:custGeom>
              <a:avLst/>
              <a:gdLst>
                <a:gd name="T0" fmla="*/ 29 w 29"/>
                <a:gd name="T1" fmla="*/ 0 h 26"/>
                <a:gd name="T2" fmla="*/ 29 w 29"/>
                <a:gd name="T3" fmla="*/ 0 h 26"/>
                <a:gd name="T4" fmla="*/ 17 w 29"/>
                <a:gd name="T5" fmla="*/ 2 h 26"/>
                <a:gd name="T6" fmla="*/ 0 w 29"/>
                <a:gd name="T7" fmla="*/ 26 h 26"/>
                <a:gd name="T8" fmla="*/ 29 w 29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6">
                  <a:moveTo>
                    <a:pt x="29" y="0"/>
                  </a:moveTo>
                  <a:lnTo>
                    <a:pt x="29" y="0"/>
                  </a:lnTo>
                  <a:cubicBezTo>
                    <a:pt x="26" y="1"/>
                    <a:pt x="20" y="2"/>
                    <a:pt x="17" y="2"/>
                  </a:cubicBezTo>
                  <a:cubicBezTo>
                    <a:pt x="13" y="6"/>
                    <a:pt x="7" y="15"/>
                    <a:pt x="0" y="26"/>
                  </a:cubicBezTo>
                  <a:cubicBezTo>
                    <a:pt x="12" y="19"/>
                    <a:pt x="23" y="6"/>
                    <a:pt x="2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86" name="Freeform 1614"/>
            <p:cNvSpPr>
              <a:spLocks/>
            </p:cNvSpPr>
            <p:nvPr userDrawn="1"/>
          </p:nvSpPr>
          <p:spPr bwMode="auto">
            <a:xfrm>
              <a:off x="339" y="228"/>
              <a:ext cx="16" cy="8"/>
            </a:xfrm>
            <a:custGeom>
              <a:avLst/>
              <a:gdLst>
                <a:gd name="T0" fmla="*/ 29 w 35"/>
                <a:gd name="T1" fmla="*/ 0 h 18"/>
                <a:gd name="T2" fmla="*/ 29 w 35"/>
                <a:gd name="T3" fmla="*/ 0 h 18"/>
                <a:gd name="T4" fmla="*/ 0 w 35"/>
                <a:gd name="T5" fmla="*/ 15 h 18"/>
                <a:gd name="T6" fmla="*/ 35 w 35"/>
                <a:gd name="T7" fmla="*/ 0 h 18"/>
                <a:gd name="T8" fmla="*/ 29 w 35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8">
                  <a:moveTo>
                    <a:pt x="29" y="0"/>
                  </a:moveTo>
                  <a:lnTo>
                    <a:pt x="29" y="0"/>
                  </a:lnTo>
                  <a:cubicBezTo>
                    <a:pt x="26" y="6"/>
                    <a:pt x="13" y="14"/>
                    <a:pt x="0" y="15"/>
                  </a:cubicBezTo>
                  <a:cubicBezTo>
                    <a:pt x="15" y="18"/>
                    <a:pt x="30" y="8"/>
                    <a:pt x="35" y="0"/>
                  </a:cubicBezTo>
                  <a:cubicBezTo>
                    <a:pt x="33" y="0"/>
                    <a:pt x="29" y="0"/>
                    <a:pt x="2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87" name="Freeform 1615"/>
            <p:cNvSpPr>
              <a:spLocks/>
            </p:cNvSpPr>
            <p:nvPr userDrawn="1"/>
          </p:nvSpPr>
          <p:spPr bwMode="auto">
            <a:xfrm>
              <a:off x="371" y="224"/>
              <a:ext cx="2" cy="1"/>
            </a:xfrm>
            <a:custGeom>
              <a:avLst/>
              <a:gdLst>
                <a:gd name="T0" fmla="*/ 0 w 6"/>
                <a:gd name="T1" fmla="*/ 0 h 3"/>
                <a:gd name="T2" fmla="*/ 0 w 6"/>
                <a:gd name="T3" fmla="*/ 0 h 3"/>
                <a:gd name="T4" fmla="*/ 6 w 6"/>
                <a:gd name="T5" fmla="*/ 3 h 3"/>
                <a:gd name="T6" fmla="*/ 0 w 6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3">
                  <a:moveTo>
                    <a:pt x="0" y="0"/>
                  </a:moveTo>
                  <a:lnTo>
                    <a:pt x="0" y="0"/>
                  </a:lnTo>
                  <a:cubicBezTo>
                    <a:pt x="1" y="1"/>
                    <a:pt x="4" y="3"/>
                    <a:pt x="6" y="3"/>
                  </a:cubicBezTo>
                  <a:cubicBezTo>
                    <a:pt x="3" y="1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88" name="Freeform 1616"/>
            <p:cNvSpPr>
              <a:spLocks/>
            </p:cNvSpPr>
            <p:nvPr userDrawn="1"/>
          </p:nvSpPr>
          <p:spPr bwMode="auto">
            <a:xfrm>
              <a:off x="372" y="223"/>
              <a:ext cx="3" cy="2"/>
            </a:xfrm>
            <a:custGeom>
              <a:avLst/>
              <a:gdLst>
                <a:gd name="T0" fmla="*/ 8 w 8"/>
                <a:gd name="T1" fmla="*/ 0 h 5"/>
                <a:gd name="T2" fmla="*/ 8 w 8"/>
                <a:gd name="T3" fmla="*/ 0 h 5"/>
                <a:gd name="T4" fmla="*/ 0 w 8"/>
                <a:gd name="T5" fmla="*/ 1 h 5"/>
                <a:gd name="T6" fmla="*/ 8 w 8"/>
                <a:gd name="T7" fmla="*/ 5 h 5"/>
                <a:gd name="T8" fmla="*/ 8 w 8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5">
                  <a:moveTo>
                    <a:pt x="8" y="0"/>
                  </a:moveTo>
                  <a:lnTo>
                    <a:pt x="8" y="0"/>
                  </a:lnTo>
                  <a:cubicBezTo>
                    <a:pt x="6" y="0"/>
                    <a:pt x="0" y="1"/>
                    <a:pt x="0" y="1"/>
                  </a:cubicBezTo>
                  <a:cubicBezTo>
                    <a:pt x="2" y="2"/>
                    <a:pt x="6" y="4"/>
                    <a:pt x="8" y="5"/>
                  </a:cubicBezTo>
                  <a:cubicBezTo>
                    <a:pt x="6" y="3"/>
                    <a:pt x="7" y="1"/>
                    <a:pt x="8" y="0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89" name="Freeform 1617"/>
            <p:cNvSpPr>
              <a:spLocks/>
            </p:cNvSpPr>
            <p:nvPr userDrawn="1"/>
          </p:nvSpPr>
          <p:spPr bwMode="auto">
            <a:xfrm>
              <a:off x="377" y="223"/>
              <a:ext cx="2" cy="3"/>
            </a:xfrm>
            <a:custGeom>
              <a:avLst/>
              <a:gdLst>
                <a:gd name="T0" fmla="*/ 3 w 3"/>
                <a:gd name="T1" fmla="*/ 0 h 6"/>
                <a:gd name="T2" fmla="*/ 3 w 3"/>
                <a:gd name="T3" fmla="*/ 0 h 6"/>
                <a:gd name="T4" fmla="*/ 1 w 3"/>
                <a:gd name="T5" fmla="*/ 3 h 6"/>
                <a:gd name="T6" fmla="*/ 0 w 3"/>
                <a:gd name="T7" fmla="*/ 6 h 6"/>
                <a:gd name="T8" fmla="*/ 3 w 3"/>
                <a:gd name="T9" fmla="*/ 3 h 6"/>
                <a:gd name="T10" fmla="*/ 3 w 3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0"/>
                  </a:moveTo>
                  <a:lnTo>
                    <a:pt x="3" y="0"/>
                  </a:lnTo>
                  <a:cubicBezTo>
                    <a:pt x="3" y="0"/>
                    <a:pt x="2" y="1"/>
                    <a:pt x="1" y="3"/>
                  </a:cubicBezTo>
                  <a:cubicBezTo>
                    <a:pt x="0" y="3"/>
                    <a:pt x="0" y="6"/>
                    <a:pt x="0" y="6"/>
                  </a:cubicBezTo>
                  <a:cubicBezTo>
                    <a:pt x="0" y="6"/>
                    <a:pt x="2" y="5"/>
                    <a:pt x="3" y="3"/>
                  </a:cubicBezTo>
                  <a:cubicBezTo>
                    <a:pt x="3" y="1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0" name="Freeform 1618"/>
            <p:cNvSpPr>
              <a:spLocks/>
            </p:cNvSpPr>
            <p:nvPr userDrawn="1"/>
          </p:nvSpPr>
          <p:spPr bwMode="auto">
            <a:xfrm>
              <a:off x="377" y="223"/>
              <a:ext cx="3" cy="5"/>
            </a:xfrm>
            <a:custGeom>
              <a:avLst/>
              <a:gdLst>
                <a:gd name="T0" fmla="*/ 8 w 8"/>
                <a:gd name="T1" fmla="*/ 0 h 10"/>
                <a:gd name="T2" fmla="*/ 8 w 8"/>
                <a:gd name="T3" fmla="*/ 0 h 10"/>
                <a:gd name="T4" fmla="*/ 5 w 8"/>
                <a:gd name="T5" fmla="*/ 0 h 10"/>
                <a:gd name="T6" fmla="*/ 0 w 8"/>
                <a:gd name="T7" fmla="*/ 7 h 10"/>
                <a:gd name="T8" fmla="*/ 3 w 8"/>
                <a:gd name="T9" fmla="*/ 10 h 10"/>
                <a:gd name="T10" fmla="*/ 8 w 8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0">
                  <a:moveTo>
                    <a:pt x="8" y="0"/>
                  </a:moveTo>
                  <a:lnTo>
                    <a:pt x="8" y="0"/>
                  </a:lnTo>
                  <a:cubicBezTo>
                    <a:pt x="7" y="0"/>
                    <a:pt x="6" y="0"/>
                    <a:pt x="5" y="0"/>
                  </a:cubicBezTo>
                  <a:cubicBezTo>
                    <a:pt x="6" y="4"/>
                    <a:pt x="4" y="6"/>
                    <a:pt x="0" y="7"/>
                  </a:cubicBezTo>
                  <a:cubicBezTo>
                    <a:pt x="1" y="8"/>
                    <a:pt x="2" y="9"/>
                    <a:pt x="3" y="10"/>
                  </a:cubicBezTo>
                  <a:cubicBezTo>
                    <a:pt x="5" y="8"/>
                    <a:pt x="8" y="2"/>
                    <a:pt x="8" y="0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1" name="Freeform 1619"/>
            <p:cNvSpPr>
              <a:spLocks/>
            </p:cNvSpPr>
            <p:nvPr userDrawn="1"/>
          </p:nvSpPr>
          <p:spPr bwMode="auto">
            <a:xfrm>
              <a:off x="367" y="223"/>
              <a:ext cx="32" cy="22"/>
            </a:xfrm>
            <a:custGeom>
              <a:avLst/>
              <a:gdLst>
                <a:gd name="T0" fmla="*/ 69 w 71"/>
                <a:gd name="T1" fmla="*/ 12 h 47"/>
                <a:gd name="T2" fmla="*/ 69 w 71"/>
                <a:gd name="T3" fmla="*/ 12 h 47"/>
                <a:gd name="T4" fmla="*/ 47 w 71"/>
                <a:gd name="T5" fmla="*/ 0 h 47"/>
                <a:gd name="T6" fmla="*/ 0 w 71"/>
                <a:gd name="T7" fmla="*/ 44 h 47"/>
                <a:gd name="T8" fmla="*/ 12 w 71"/>
                <a:gd name="T9" fmla="*/ 39 h 47"/>
                <a:gd name="T10" fmla="*/ 45 w 71"/>
                <a:gd name="T11" fmla="*/ 25 h 47"/>
                <a:gd name="T12" fmla="*/ 65 w 71"/>
                <a:gd name="T13" fmla="*/ 32 h 47"/>
                <a:gd name="T14" fmla="*/ 69 w 71"/>
                <a:gd name="T15" fmla="*/ 1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" h="47">
                  <a:moveTo>
                    <a:pt x="69" y="12"/>
                  </a:moveTo>
                  <a:lnTo>
                    <a:pt x="69" y="12"/>
                  </a:lnTo>
                  <a:cubicBezTo>
                    <a:pt x="66" y="6"/>
                    <a:pt x="57" y="0"/>
                    <a:pt x="47" y="0"/>
                  </a:cubicBezTo>
                  <a:cubicBezTo>
                    <a:pt x="33" y="19"/>
                    <a:pt x="20" y="32"/>
                    <a:pt x="0" y="44"/>
                  </a:cubicBezTo>
                  <a:cubicBezTo>
                    <a:pt x="1" y="47"/>
                    <a:pt x="8" y="41"/>
                    <a:pt x="12" y="39"/>
                  </a:cubicBezTo>
                  <a:cubicBezTo>
                    <a:pt x="21" y="33"/>
                    <a:pt x="33" y="25"/>
                    <a:pt x="45" y="25"/>
                  </a:cubicBezTo>
                  <a:cubicBezTo>
                    <a:pt x="53" y="24"/>
                    <a:pt x="61" y="27"/>
                    <a:pt x="65" y="32"/>
                  </a:cubicBezTo>
                  <a:cubicBezTo>
                    <a:pt x="70" y="28"/>
                    <a:pt x="71" y="18"/>
                    <a:pt x="69" y="1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2" name="Freeform 1620"/>
            <p:cNvSpPr>
              <a:spLocks/>
            </p:cNvSpPr>
            <p:nvPr userDrawn="1"/>
          </p:nvSpPr>
          <p:spPr bwMode="auto">
            <a:xfrm>
              <a:off x="418" y="222"/>
              <a:ext cx="43" cy="38"/>
            </a:xfrm>
            <a:custGeom>
              <a:avLst/>
              <a:gdLst>
                <a:gd name="T0" fmla="*/ 87 w 94"/>
                <a:gd name="T1" fmla="*/ 0 h 83"/>
                <a:gd name="T2" fmla="*/ 87 w 94"/>
                <a:gd name="T3" fmla="*/ 0 h 83"/>
                <a:gd name="T4" fmla="*/ 0 w 94"/>
                <a:gd name="T5" fmla="*/ 75 h 83"/>
                <a:gd name="T6" fmla="*/ 19 w 94"/>
                <a:gd name="T7" fmla="*/ 71 h 83"/>
                <a:gd name="T8" fmla="*/ 61 w 94"/>
                <a:gd name="T9" fmla="*/ 41 h 83"/>
                <a:gd name="T10" fmla="*/ 23 w 94"/>
                <a:gd name="T11" fmla="*/ 76 h 83"/>
                <a:gd name="T12" fmla="*/ 21 w 94"/>
                <a:gd name="T13" fmla="*/ 83 h 83"/>
                <a:gd name="T14" fmla="*/ 75 w 94"/>
                <a:gd name="T15" fmla="*/ 46 h 83"/>
                <a:gd name="T16" fmla="*/ 87 w 94"/>
                <a:gd name="T1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" h="83">
                  <a:moveTo>
                    <a:pt x="87" y="0"/>
                  </a:moveTo>
                  <a:lnTo>
                    <a:pt x="87" y="0"/>
                  </a:lnTo>
                  <a:cubicBezTo>
                    <a:pt x="77" y="6"/>
                    <a:pt x="37" y="50"/>
                    <a:pt x="0" y="75"/>
                  </a:cubicBezTo>
                  <a:cubicBezTo>
                    <a:pt x="6" y="73"/>
                    <a:pt x="13" y="71"/>
                    <a:pt x="19" y="71"/>
                  </a:cubicBezTo>
                  <a:cubicBezTo>
                    <a:pt x="21" y="69"/>
                    <a:pt x="48" y="49"/>
                    <a:pt x="61" y="41"/>
                  </a:cubicBezTo>
                  <a:cubicBezTo>
                    <a:pt x="51" y="54"/>
                    <a:pt x="28" y="71"/>
                    <a:pt x="23" y="76"/>
                  </a:cubicBezTo>
                  <a:cubicBezTo>
                    <a:pt x="22" y="77"/>
                    <a:pt x="22" y="80"/>
                    <a:pt x="21" y="83"/>
                  </a:cubicBezTo>
                  <a:cubicBezTo>
                    <a:pt x="34" y="74"/>
                    <a:pt x="58" y="62"/>
                    <a:pt x="75" y="46"/>
                  </a:cubicBezTo>
                  <a:cubicBezTo>
                    <a:pt x="86" y="35"/>
                    <a:pt x="94" y="17"/>
                    <a:pt x="87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3" name="Freeform 1621"/>
            <p:cNvSpPr>
              <a:spLocks/>
            </p:cNvSpPr>
            <p:nvPr userDrawn="1"/>
          </p:nvSpPr>
          <p:spPr bwMode="auto">
            <a:xfrm>
              <a:off x="354" y="220"/>
              <a:ext cx="34" cy="40"/>
            </a:xfrm>
            <a:custGeom>
              <a:avLst/>
              <a:gdLst>
                <a:gd name="T0" fmla="*/ 73 w 75"/>
                <a:gd name="T1" fmla="*/ 6 h 89"/>
                <a:gd name="T2" fmla="*/ 73 w 75"/>
                <a:gd name="T3" fmla="*/ 6 h 89"/>
                <a:gd name="T4" fmla="*/ 69 w 75"/>
                <a:gd name="T5" fmla="*/ 3 h 89"/>
                <a:gd name="T6" fmla="*/ 53 w 75"/>
                <a:gd name="T7" fmla="*/ 28 h 89"/>
                <a:gd name="T8" fmla="*/ 31 w 75"/>
                <a:gd name="T9" fmla="*/ 42 h 89"/>
                <a:gd name="T10" fmla="*/ 7 w 75"/>
                <a:gd name="T11" fmla="*/ 62 h 89"/>
                <a:gd name="T12" fmla="*/ 1 w 75"/>
                <a:gd name="T13" fmla="*/ 89 h 89"/>
                <a:gd name="T14" fmla="*/ 29 w 75"/>
                <a:gd name="T15" fmla="*/ 48 h 89"/>
                <a:gd name="T16" fmla="*/ 58 w 75"/>
                <a:gd name="T17" fmla="*/ 25 h 89"/>
                <a:gd name="T18" fmla="*/ 73 w 75"/>
                <a:gd name="T19" fmla="*/ 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89">
                  <a:moveTo>
                    <a:pt x="73" y="6"/>
                  </a:moveTo>
                  <a:lnTo>
                    <a:pt x="73" y="6"/>
                  </a:lnTo>
                  <a:cubicBezTo>
                    <a:pt x="75" y="2"/>
                    <a:pt x="70" y="0"/>
                    <a:pt x="69" y="3"/>
                  </a:cubicBezTo>
                  <a:cubicBezTo>
                    <a:pt x="64" y="13"/>
                    <a:pt x="59" y="22"/>
                    <a:pt x="53" y="28"/>
                  </a:cubicBezTo>
                  <a:cubicBezTo>
                    <a:pt x="47" y="33"/>
                    <a:pt x="38" y="39"/>
                    <a:pt x="31" y="42"/>
                  </a:cubicBezTo>
                  <a:cubicBezTo>
                    <a:pt x="23" y="46"/>
                    <a:pt x="11" y="55"/>
                    <a:pt x="7" y="62"/>
                  </a:cubicBezTo>
                  <a:cubicBezTo>
                    <a:pt x="3" y="69"/>
                    <a:pt x="0" y="79"/>
                    <a:pt x="1" y="89"/>
                  </a:cubicBezTo>
                  <a:cubicBezTo>
                    <a:pt x="4" y="75"/>
                    <a:pt x="16" y="56"/>
                    <a:pt x="29" y="48"/>
                  </a:cubicBezTo>
                  <a:cubicBezTo>
                    <a:pt x="41" y="41"/>
                    <a:pt x="51" y="34"/>
                    <a:pt x="58" y="25"/>
                  </a:cubicBezTo>
                  <a:cubicBezTo>
                    <a:pt x="63" y="19"/>
                    <a:pt x="69" y="13"/>
                    <a:pt x="73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4" name="Freeform 1622"/>
            <p:cNvSpPr>
              <a:spLocks/>
            </p:cNvSpPr>
            <p:nvPr userDrawn="1"/>
          </p:nvSpPr>
          <p:spPr bwMode="auto">
            <a:xfrm>
              <a:off x="346" y="218"/>
              <a:ext cx="38" cy="24"/>
            </a:xfrm>
            <a:custGeom>
              <a:avLst/>
              <a:gdLst>
                <a:gd name="T0" fmla="*/ 84 w 86"/>
                <a:gd name="T1" fmla="*/ 1 h 53"/>
                <a:gd name="T2" fmla="*/ 84 w 86"/>
                <a:gd name="T3" fmla="*/ 1 h 53"/>
                <a:gd name="T4" fmla="*/ 7 w 86"/>
                <a:gd name="T5" fmla="*/ 2 h 53"/>
                <a:gd name="T6" fmla="*/ 0 w 86"/>
                <a:gd name="T7" fmla="*/ 0 h 53"/>
                <a:gd name="T8" fmla="*/ 8 w 86"/>
                <a:gd name="T9" fmla="*/ 6 h 53"/>
                <a:gd name="T10" fmla="*/ 55 w 86"/>
                <a:gd name="T11" fmla="*/ 12 h 53"/>
                <a:gd name="T12" fmla="*/ 79 w 86"/>
                <a:gd name="T13" fmla="*/ 10 h 53"/>
                <a:gd name="T14" fmla="*/ 72 w 86"/>
                <a:gd name="T15" fmla="*/ 23 h 53"/>
                <a:gd name="T16" fmla="*/ 55 w 86"/>
                <a:gd name="T17" fmla="*/ 16 h 53"/>
                <a:gd name="T18" fmla="*/ 27 w 86"/>
                <a:gd name="T19" fmla="*/ 14 h 53"/>
                <a:gd name="T20" fmla="*/ 4 w 86"/>
                <a:gd name="T21" fmla="*/ 15 h 53"/>
                <a:gd name="T22" fmla="*/ 39 w 86"/>
                <a:gd name="T23" fmla="*/ 18 h 53"/>
                <a:gd name="T24" fmla="*/ 16 w 86"/>
                <a:gd name="T25" fmla="*/ 50 h 53"/>
                <a:gd name="T26" fmla="*/ 50 w 86"/>
                <a:gd name="T27" fmla="*/ 21 h 53"/>
                <a:gd name="T28" fmla="*/ 26 w 86"/>
                <a:gd name="T29" fmla="*/ 53 h 53"/>
                <a:gd name="T30" fmla="*/ 59 w 86"/>
                <a:gd name="T31" fmla="*/ 27 h 53"/>
                <a:gd name="T32" fmla="*/ 46 w 86"/>
                <a:gd name="T33" fmla="*/ 45 h 53"/>
                <a:gd name="T34" fmla="*/ 67 w 86"/>
                <a:gd name="T35" fmla="*/ 32 h 53"/>
                <a:gd name="T36" fmla="*/ 85 w 86"/>
                <a:gd name="T37" fmla="*/ 4 h 53"/>
                <a:gd name="T38" fmla="*/ 84 w 86"/>
                <a:gd name="T39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6" h="53">
                  <a:moveTo>
                    <a:pt x="84" y="1"/>
                  </a:moveTo>
                  <a:lnTo>
                    <a:pt x="84" y="1"/>
                  </a:lnTo>
                  <a:cubicBezTo>
                    <a:pt x="70" y="1"/>
                    <a:pt x="25" y="2"/>
                    <a:pt x="7" y="2"/>
                  </a:cubicBezTo>
                  <a:cubicBezTo>
                    <a:pt x="5" y="2"/>
                    <a:pt x="2" y="1"/>
                    <a:pt x="0" y="0"/>
                  </a:cubicBezTo>
                  <a:cubicBezTo>
                    <a:pt x="2" y="2"/>
                    <a:pt x="6" y="4"/>
                    <a:pt x="8" y="6"/>
                  </a:cubicBezTo>
                  <a:cubicBezTo>
                    <a:pt x="22" y="12"/>
                    <a:pt x="38" y="14"/>
                    <a:pt x="55" y="12"/>
                  </a:cubicBezTo>
                  <a:cubicBezTo>
                    <a:pt x="59" y="11"/>
                    <a:pt x="70" y="7"/>
                    <a:pt x="79" y="10"/>
                  </a:cubicBezTo>
                  <a:cubicBezTo>
                    <a:pt x="79" y="14"/>
                    <a:pt x="74" y="21"/>
                    <a:pt x="72" y="23"/>
                  </a:cubicBezTo>
                  <a:cubicBezTo>
                    <a:pt x="67" y="19"/>
                    <a:pt x="62" y="18"/>
                    <a:pt x="55" y="16"/>
                  </a:cubicBezTo>
                  <a:cubicBezTo>
                    <a:pt x="47" y="13"/>
                    <a:pt x="37" y="13"/>
                    <a:pt x="27" y="14"/>
                  </a:cubicBezTo>
                  <a:cubicBezTo>
                    <a:pt x="20" y="15"/>
                    <a:pt x="11" y="16"/>
                    <a:pt x="4" y="15"/>
                  </a:cubicBezTo>
                  <a:cubicBezTo>
                    <a:pt x="12" y="21"/>
                    <a:pt x="26" y="22"/>
                    <a:pt x="39" y="18"/>
                  </a:cubicBezTo>
                  <a:cubicBezTo>
                    <a:pt x="29" y="25"/>
                    <a:pt x="18" y="37"/>
                    <a:pt x="16" y="50"/>
                  </a:cubicBezTo>
                  <a:cubicBezTo>
                    <a:pt x="25" y="38"/>
                    <a:pt x="37" y="28"/>
                    <a:pt x="50" y="21"/>
                  </a:cubicBezTo>
                  <a:cubicBezTo>
                    <a:pt x="40" y="30"/>
                    <a:pt x="30" y="45"/>
                    <a:pt x="26" y="53"/>
                  </a:cubicBezTo>
                  <a:cubicBezTo>
                    <a:pt x="36" y="47"/>
                    <a:pt x="51" y="36"/>
                    <a:pt x="59" y="27"/>
                  </a:cubicBezTo>
                  <a:cubicBezTo>
                    <a:pt x="57" y="32"/>
                    <a:pt x="51" y="40"/>
                    <a:pt x="46" y="45"/>
                  </a:cubicBezTo>
                  <a:cubicBezTo>
                    <a:pt x="49" y="44"/>
                    <a:pt x="59" y="39"/>
                    <a:pt x="67" y="32"/>
                  </a:cubicBezTo>
                  <a:cubicBezTo>
                    <a:pt x="73" y="26"/>
                    <a:pt x="82" y="13"/>
                    <a:pt x="85" y="4"/>
                  </a:cubicBezTo>
                  <a:cubicBezTo>
                    <a:pt x="86" y="2"/>
                    <a:pt x="85" y="1"/>
                    <a:pt x="84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5" name="Freeform 1623"/>
            <p:cNvSpPr>
              <a:spLocks/>
            </p:cNvSpPr>
            <p:nvPr userDrawn="1"/>
          </p:nvSpPr>
          <p:spPr bwMode="auto">
            <a:xfrm>
              <a:off x="420" y="199"/>
              <a:ext cx="32" cy="55"/>
            </a:xfrm>
            <a:custGeom>
              <a:avLst/>
              <a:gdLst>
                <a:gd name="T0" fmla="*/ 57 w 71"/>
                <a:gd name="T1" fmla="*/ 0 h 121"/>
                <a:gd name="T2" fmla="*/ 57 w 71"/>
                <a:gd name="T3" fmla="*/ 0 h 121"/>
                <a:gd name="T4" fmla="*/ 4 w 71"/>
                <a:gd name="T5" fmla="*/ 84 h 121"/>
                <a:gd name="T6" fmla="*/ 7 w 71"/>
                <a:gd name="T7" fmla="*/ 95 h 121"/>
                <a:gd name="T8" fmla="*/ 46 w 71"/>
                <a:gd name="T9" fmla="*/ 47 h 121"/>
                <a:gd name="T10" fmla="*/ 8 w 71"/>
                <a:gd name="T11" fmla="*/ 104 h 121"/>
                <a:gd name="T12" fmla="*/ 0 w 71"/>
                <a:gd name="T13" fmla="*/ 121 h 121"/>
                <a:gd name="T14" fmla="*/ 64 w 71"/>
                <a:gd name="T15" fmla="*/ 40 h 121"/>
                <a:gd name="T16" fmla="*/ 57 w 71"/>
                <a:gd name="T17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121">
                  <a:moveTo>
                    <a:pt x="57" y="0"/>
                  </a:moveTo>
                  <a:lnTo>
                    <a:pt x="57" y="0"/>
                  </a:lnTo>
                  <a:cubicBezTo>
                    <a:pt x="52" y="12"/>
                    <a:pt x="23" y="63"/>
                    <a:pt x="4" y="84"/>
                  </a:cubicBezTo>
                  <a:cubicBezTo>
                    <a:pt x="6" y="87"/>
                    <a:pt x="7" y="91"/>
                    <a:pt x="7" y="95"/>
                  </a:cubicBezTo>
                  <a:cubicBezTo>
                    <a:pt x="19" y="83"/>
                    <a:pt x="33" y="62"/>
                    <a:pt x="46" y="47"/>
                  </a:cubicBezTo>
                  <a:cubicBezTo>
                    <a:pt x="38" y="67"/>
                    <a:pt x="18" y="94"/>
                    <a:pt x="8" y="104"/>
                  </a:cubicBezTo>
                  <a:cubicBezTo>
                    <a:pt x="7" y="108"/>
                    <a:pt x="4" y="116"/>
                    <a:pt x="0" y="121"/>
                  </a:cubicBezTo>
                  <a:cubicBezTo>
                    <a:pt x="26" y="101"/>
                    <a:pt x="56" y="64"/>
                    <a:pt x="64" y="40"/>
                  </a:cubicBezTo>
                  <a:cubicBezTo>
                    <a:pt x="71" y="17"/>
                    <a:pt x="65" y="6"/>
                    <a:pt x="57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6" name="Freeform 1624"/>
            <p:cNvSpPr>
              <a:spLocks/>
            </p:cNvSpPr>
            <p:nvPr userDrawn="1"/>
          </p:nvSpPr>
          <p:spPr bwMode="auto">
            <a:xfrm>
              <a:off x="353" y="278"/>
              <a:ext cx="4" cy="5"/>
            </a:xfrm>
            <a:custGeom>
              <a:avLst/>
              <a:gdLst>
                <a:gd name="T0" fmla="*/ 0 w 9"/>
                <a:gd name="T1" fmla="*/ 0 h 11"/>
                <a:gd name="T2" fmla="*/ 0 w 9"/>
                <a:gd name="T3" fmla="*/ 0 h 11"/>
                <a:gd name="T4" fmla="*/ 9 w 9"/>
                <a:gd name="T5" fmla="*/ 11 h 11"/>
                <a:gd name="T6" fmla="*/ 0 w 9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1">
                  <a:moveTo>
                    <a:pt x="0" y="0"/>
                  </a:moveTo>
                  <a:lnTo>
                    <a:pt x="0" y="0"/>
                  </a:lnTo>
                  <a:cubicBezTo>
                    <a:pt x="2" y="4"/>
                    <a:pt x="4" y="8"/>
                    <a:pt x="9" y="11"/>
                  </a:cubicBezTo>
                  <a:cubicBezTo>
                    <a:pt x="5" y="7"/>
                    <a:pt x="4" y="5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7" name="Freeform 1625"/>
            <p:cNvSpPr>
              <a:spLocks/>
            </p:cNvSpPr>
            <p:nvPr userDrawn="1"/>
          </p:nvSpPr>
          <p:spPr bwMode="auto">
            <a:xfrm>
              <a:off x="368" y="285"/>
              <a:ext cx="6" cy="7"/>
            </a:xfrm>
            <a:custGeom>
              <a:avLst/>
              <a:gdLst>
                <a:gd name="T0" fmla="*/ 11 w 13"/>
                <a:gd name="T1" fmla="*/ 0 h 15"/>
                <a:gd name="T2" fmla="*/ 11 w 13"/>
                <a:gd name="T3" fmla="*/ 0 h 15"/>
                <a:gd name="T4" fmla="*/ 0 w 13"/>
                <a:gd name="T5" fmla="*/ 4 h 15"/>
                <a:gd name="T6" fmla="*/ 9 w 13"/>
                <a:gd name="T7" fmla="*/ 4 h 15"/>
                <a:gd name="T8" fmla="*/ 3 w 13"/>
                <a:gd name="T9" fmla="*/ 15 h 15"/>
                <a:gd name="T10" fmla="*/ 11 w 13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5">
                  <a:moveTo>
                    <a:pt x="11" y="0"/>
                  </a:moveTo>
                  <a:lnTo>
                    <a:pt x="11" y="0"/>
                  </a:lnTo>
                  <a:cubicBezTo>
                    <a:pt x="9" y="2"/>
                    <a:pt x="4" y="4"/>
                    <a:pt x="0" y="4"/>
                  </a:cubicBezTo>
                  <a:cubicBezTo>
                    <a:pt x="4" y="5"/>
                    <a:pt x="6" y="5"/>
                    <a:pt x="9" y="4"/>
                  </a:cubicBezTo>
                  <a:cubicBezTo>
                    <a:pt x="9" y="6"/>
                    <a:pt x="8" y="12"/>
                    <a:pt x="3" y="15"/>
                  </a:cubicBezTo>
                  <a:cubicBezTo>
                    <a:pt x="9" y="13"/>
                    <a:pt x="13" y="4"/>
                    <a:pt x="1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8" name="Freeform 1626"/>
            <p:cNvSpPr>
              <a:spLocks/>
            </p:cNvSpPr>
            <p:nvPr userDrawn="1"/>
          </p:nvSpPr>
          <p:spPr bwMode="auto">
            <a:xfrm>
              <a:off x="390" y="230"/>
              <a:ext cx="3" cy="4"/>
            </a:xfrm>
            <a:custGeom>
              <a:avLst/>
              <a:gdLst>
                <a:gd name="T0" fmla="*/ 3 w 8"/>
                <a:gd name="T1" fmla="*/ 1 h 7"/>
                <a:gd name="T2" fmla="*/ 3 w 8"/>
                <a:gd name="T3" fmla="*/ 1 h 7"/>
                <a:gd name="T4" fmla="*/ 3 w 8"/>
                <a:gd name="T5" fmla="*/ 4 h 7"/>
                <a:gd name="T6" fmla="*/ 1 w 8"/>
                <a:gd name="T7" fmla="*/ 5 h 7"/>
                <a:gd name="T8" fmla="*/ 8 w 8"/>
                <a:gd name="T9" fmla="*/ 7 h 7"/>
                <a:gd name="T10" fmla="*/ 3 w 8"/>
                <a:gd name="T1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7">
                  <a:moveTo>
                    <a:pt x="3" y="1"/>
                  </a:moveTo>
                  <a:lnTo>
                    <a:pt x="3" y="1"/>
                  </a:lnTo>
                  <a:cubicBezTo>
                    <a:pt x="1" y="0"/>
                    <a:pt x="3" y="3"/>
                    <a:pt x="3" y="4"/>
                  </a:cubicBezTo>
                  <a:cubicBezTo>
                    <a:pt x="0" y="3"/>
                    <a:pt x="1" y="4"/>
                    <a:pt x="1" y="5"/>
                  </a:cubicBezTo>
                  <a:cubicBezTo>
                    <a:pt x="4" y="5"/>
                    <a:pt x="6" y="6"/>
                    <a:pt x="8" y="7"/>
                  </a:cubicBezTo>
                  <a:cubicBezTo>
                    <a:pt x="7" y="5"/>
                    <a:pt x="7" y="2"/>
                    <a:pt x="3" y="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9" name="Freeform 1627"/>
            <p:cNvSpPr>
              <a:spLocks/>
            </p:cNvSpPr>
            <p:nvPr userDrawn="1"/>
          </p:nvSpPr>
          <p:spPr bwMode="auto">
            <a:xfrm>
              <a:off x="414" y="221"/>
              <a:ext cx="2" cy="3"/>
            </a:xfrm>
            <a:custGeom>
              <a:avLst/>
              <a:gdLst>
                <a:gd name="T0" fmla="*/ 0 w 4"/>
                <a:gd name="T1" fmla="*/ 0 h 6"/>
                <a:gd name="T2" fmla="*/ 0 w 4"/>
                <a:gd name="T3" fmla="*/ 0 h 6"/>
                <a:gd name="T4" fmla="*/ 2 w 4"/>
                <a:gd name="T5" fmla="*/ 6 h 6"/>
                <a:gd name="T6" fmla="*/ 0 w 4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0" y="0"/>
                  </a:moveTo>
                  <a:lnTo>
                    <a:pt x="0" y="0"/>
                  </a:lnTo>
                  <a:cubicBezTo>
                    <a:pt x="2" y="2"/>
                    <a:pt x="2" y="3"/>
                    <a:pt x="2" y="6"/>
                  </a:cubicBezTo>
                  <a:cubicBezTo>
                    <a:pt x="4" y="4"/>
                    <a:pt x="2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0" name="Freeform 1628"/>
            <p:cNvSpPr>
              <a:spLocks/>
            </p:cNvSpPr>
            <p:nvPr userDrawn="1"/>
          </p:nvSpPr>
          <p:spPr bwMode="auto">
            <a:xfrm>
              <a:off x="437" y="201"/>
              <a:ext cx="16" cy="29"/>
            </a:xfrm>
            <a:custGeom>
              <a:avLst/>
              <a:gdLst>
                <a:gd name="T0" fmla="*/ 20 w 36"/>
                <a:gd name="T1" fmla="*/ 0 h 63"/>
                <a:gd name="T2" fmla="*/ 20 w 36"/>
                <a:gd name="T3" fmla="*/ 0 h 63"/>
                <a:gd name="T4" fmla="*/ 0 w 36"/>
                <a:gd name="T5" fmla="*/ 36 h 63"/>
                <a:gd name="T6" fmla="*/ 20 w 36"/>
                <a:gd name="T7" fmla="*/ 5 h 63"/>
                <a:gd name="T8" fmla="*/ 9 w 36"/>
                <a:gd name="T9" fmla="*/ 63 h 63"/>
                <a:gd name="T10" fmla="*/ 20 w 36"/>
                <a:gd name="T1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63">
                  <a:moveTo>
                    <a:pt x="20" y="0"/>
                  </a:moveTo>
                  <a:lnTo>
                    <a:pt x="20" y="0"/>
                  </a:lnTo>
                  <a:cubicBezTo>
                    <a:pt x="17" y="5"/>
                    <a:pt x="6" y="25"/>
                    <a:pt x="0" y="36"/>
                  </a:cubicBezTo>
                  <a:cubicBezTo>
                    <a:pt x="7" y="26"/>
                    <a:pt x="17" y="12"/>
                    <a:pt x="20" y="5"/>
                  </a:cubicBezTo>
                  <a:cubicBezTo>
                    <a:pt x="30" y="20"/>
                    <a:pt x="15" y="48"/>
                    <a:pt x="9" y="63"/>
                  </a:cubicBezTo>
                  <a:cubicBezTo>
                    <a:pt x="18" y="49"/>
                    <a:pt x="36" y="15"/>
                    <a:pt x="2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1" name="Freeform 1629"/>
            <p:cNvSpPr>
              <a:spLocks/>
            </p:cNvSpPr>
            <p:nvPr userDrawn="1"/>
          </p:nvSpPr>
          <p:spPr bwMode="auto">
            <a:xfrm>
              <a:off x="444" y="247"/>
              <a:ext cx="17" cy="15"/>
            </a:xfrm>
            <a:custGeom>
              <a:avLst/>
              <a:gdLst>
                <a:gd name="T0" fmla="*/ 38 w 39"/>
                <a:gd name="T1" fmla="*/ 0 h 34"/>
                <a:gd name="T2" fmla="*/ 38 w 39"/>
                <a:gd name="T3" fmla="*/ 0 h 34"/>
                <a:gd name="T4" fmla="*/ 0 w 39"/>
                <a:gd name="T5" fmla="*/ 14 h 34"/>
                <a:gd name="T6" fmla="*/ 35 w 39"/>
                <a:gd name="T7" fmla="*/ 3 h 34"/>
                <a:gd name="T8" fmla="*/ 9 w 39"/>
                <a:gd name="T9" fmla="*/ 34 h 34"/>
                <a:gd name="T10" fmla="*/ 38 w 39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34">
                  <a:moveTo>
                    <a:pt x="38" y="0"/>
                  </a:moveTo>
                  <a:lnTo>
                    <a:pt x="38" y="0"/>
                  </a:lnTo>
                  <a:cubicBezTo>
                    <a:pt x="26" y="1"/>
                    <a:pt x="10" y="7"/>
                    <a:pt x="0" y="14"/>
                  </a:cubicBezTo>
                  <a:cubicBezTo>
                    <a:pt x="7" y="10"/>
                    <a:pt x="25" y="4"/>
                    <a:pt x="35" y="3"/>
                  </a:cubicBezTo>
                  <a:cubicBezTo>
                    <a:pt x="31" y="21"/>
                    <a:pt x="19" y="27"/>
                    <a:pt x="9" y="34"/>
                  </a:cubicBezTo>
                  <a:cubicBezTo>
                    <a:pt x="20" y="28"/>
                    <a:pt x="39" y="14"/>
                    <a:pt x="3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2" name="Freeform 1630"/>
            <p:cNvSpPr>
              <a:spLocks/>
            </p:cNvSpPr>
            <p:nvPr userDrawn="1"/>
          </p:nvSpPr>
          <p:spPr bwMode="auto">
            <a:xfrm>
              <a:off x="442" y="225"/>
              <a:ext cx="17" cy="21"/>
            </a:xfrm>
            <a:custGeom>
              <a:avLst/>
              <a:gdLst>
                <a:gd name="T0" fmla="*/ 33 w 39"/>
                <a:gd name="T1" fmla="*/ 0 h 48"/>
                <a:gd name="T2" fmla="*/ 33 w 39"/>
                <a:gd name="T3" fmla="*/ 0 h 48"/>
                <a:gd name="T4" fmla="*/ 0 w 39"/>
                <a:gd name="T5" fmla="*/ 31 h 48"/>
                <a:gd name="T6" fmla="*/ 31 w 39"/>
                <a:gd name="T7" fmla="*/ 5 h 48"/>
                <a:gd name="T8" fmla="*/ 12 w 39"/>
                <a:gd name="T9" fmla="*/ 48 h 48"/>
                <a:gd name="T10" fmla="*/ 33 w 39"/>
                <a:gd name="T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8">
                  <a:moveTo>
                    <a:pt x="33" y="0"/>
                  </a:moveTo>
                  <a:lnTo>
                    <a:pt x="33" y="0"/>
                  </a:lnTo>
                  <a:cubicBezTo>
                    <a:pt x="28" y="3"/>
                    <a:pt x="7" y="24"/>
                    <a:pt x="0" y="31"/>
                  </a:cubicBezTo>
                  <a:cubicBezTo>
                    <a:pt x="9" y="24"/>
                    <a:pt x="23" y="10"/>
                    <a:pt x="31" y="5"/>
                  </a:cubicBezTo>
                  <a:cubicBezTo>
                    <a:pt x="34" y="24"/>
                    <a:pt x="17" y="42"/>
                    <a:pt x="12" y="48"/>
                  </a:cubicBezTo>
                  <a:cubicBezTo>
                    <a:pt x="22" y="40"/>
                    <a:pt x="39" y="20"/>
                    <a:pt x="33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3" name="Freeform 1631"/>
            <p:cNvSpPr>
              <a:spLocks/>
            </p:cNvSpPr>
            <p:nvPr userDrawn="1"/>
          </p:nvSpPr>
          <p:spPr bwMode="auto">
            <a:xfrm>
              <a:off x="414" y="239"/>
              <a:ext cx="9" cy="19"/>
            </a:xfrm>
            <a:custGeom>
              <a:avLst/>
              <a:gdLst>
                <a:gd name="T0" fmla="*/ 15 w 20"/>
                <a:gd name="T1" fmla="*/ 0 h 41"/>
                <a:gd name="T2" fmla="*/ 15 w 20"/>
                <a:gd name="T3" fmla="*/ 0 h 41"/>
                <a:gd name="T4" fmla="*/ 5 w 20"/>
                <a:gd name="T5" fmla="*/ 16 h 41"/>
                <a:gd name="T6" fmla="*/ 14 w 20"/>
                <a:gd name="T7" fmla="*/ 8 h 41"/>
                <a:gd name="T8" fmla="*/ 0 w 20"/>
                <a:gd name="T9" fmla="*/ 41 h 41"/>
                <a:gd name="T10" fmla="*/ 15 w 20"/>
                <a:gd name="T1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41">
                  <a:moveTo>
                    <a:pt x="15" y="0"/>
                  </a:moveTo>
                  <a:lnTo>
                    <a:pt x="15" y="0"/>
                  </a:lnTo>
                  <a:cubicBezTo>
                    <a:pt x="12" y="6"/>
                    <a:pt x="9" y="11"/>
                    <a:pt x="5" y="16"/>
                  </a:cubicBezTo>
                  <a:cubicBezTo>
                    <a:pt x="8" y="14"/>
                    <a:pt x="13" y="9"/>
                    <a:pt x="14" y="8"/>
                  </a:cubicBezTo>
                  <a:cubicBezTo>
                    <a:pt x="16" y="17"/>
                    <a:pt x="7" y="34"/>
                    <a:pt x="0" y="41"/>
                  </a:cubicBezTo>
                  <a:cubicBezTo>
                    <a:pt x="15" y="29"/>
                    <a:pt x="20" y="11"/>
                    <a:pt x="1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4" name="Freeform 1632"/>
            <p:cNvSpPr>
              <a:spLocks/>
            </p:cNvSpPr>
            <p:nvPr userDrawn="1"/>
          </p:nvSpPr>
          <p:spPr bwMode="auto">
            <a:xfrm>
              <a:off x="415" y="257"/>
              <a:ext cx="11" cy="11"/>
            </a:xfrm>
            <a:custGeom>
              <a:avLst/>
              <a:gdLst>
                <a:gd name="T0" fmla="*/ 22 w 23"/>
                <a:gd name="T1" fmla="*/ 0 h 23"/>
                <a:gd name="T2" fmla="*/ 22 w 23"/>
                <a:gd name="T3" fmla="*/ 0 h 23"/>
                <a:gd name="T4" fmla="*/ 0 w 23"/>
                <a:gd name="T5" fmla="*/ 10 h 23"/>
                <a:gd name="T6" fmla="*/ 19 w 23"/>
                <a:gd name="T7" fmla="*/ 3 h 23"/>
                <a:gd name="T8" fmla="*/ 8 w 23"/>
                <a:gd name="T9" fmla="*/ 23 h 23"/>
                <a:gd name="T10" fmla="*/ 22 w 23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23">
                  <a:moveTo>
                    <a:pt x="22" y="0"/>
                  </a:moveTo>
                  <a:lnTo>
                    <a:pt x="22" y="0"/>
                  </a:lnTo>
                  <a:cubicBezTo>
                    <a:pt x="16" y="0"/>
                    <a:pt x="2" y="7"/>
                    <a:pt x="0" y="10"/>
                  </a:cubicBezTo>
                  <a:cubicBezTo>
                    <a:pt x="6" y="7"/>
                    <a:pt x="12" y="4"/>
                    <a:pt x="19" y="3"/>
                  </a:cubicBezTo>
                  <a:cubicBezTo>
                    <a:pt x="19" y="8"/>
                    <a:pt x="13" y="17"/>
                    <a:pt x="8" y="23"/>
                  </a:cubicBezTo>
                  <a:cubicBezTo>
                    <a:pt x="17" y="17"/>
                    <a:pt x="23" y="6"/>
                    <a:pt x="22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5" name="Freeform 1633"/>
            <p:cNvSpPr>
              <a:spLocks/>
            </p:cNvSpPr>
            <p:nvPr userDrawn="1"/>
          </p:nvSpPr>
          <p:spPr bwMode="auto">
            <a:xfrm>
              <a:off x="448" y="263"/>
              <a:ext cx="15" cy="13"/>
            </a:xfrm>
            <a:custGeom>
              <a:avLst/>
              <a:gdLst>
                <a:gd name="T0" fmla="*/ 35 w 35"/>
                <a:gd name="T1" fmla="*/ 1 h 28"/>
                <a:gd name="T2" fmla="*/ 35 w 35"/>
                <a:gd name="T3" fmla="*/ 1 h 28"/>
                <a:gd name="T4" fmla="*/ 0 w 35"/>
                <a:gd name="T5" fmla="*/ 8 h 28"/>
                <a:gd name="T6" fmla="*/ 30 w 35"/>
                <a:gd name="T7" fmla="*/ 4 h 28"/>
                <a:gd name="T8" fmla="*/ 1 w 35"/>
                <a:gd name="T9" fmla="*/ 28 h 28"/>
                <a:gd name="T10" fmla="*/ 35 w 35"/>
                <a:gd name="T11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28">
                  <a:moveTo>
                    <a:pt x="35" y="1"/>
                  </a:moveTo>
                  <a:lnTo>
                    <a:pt x="35" y="1"/>
                  </a:lnTo>
                  <a:cubicBezTo>
                    <a:pt x="23" y="0"/>
                    <a:pt x="7" y="4"/>
                    <a:pt x="0" y="8"/>
                  </a:cubicBezTo>
                  <a:cubicBezTo>
                    <a:pt x="11" y="6"/>
                    <a:pt x="16" y="3"/>
                    <a:pt x="30" y="4"/>
                  </a:cubicBezTo>
                  <a:cubicBezTo>
                    <a:pt x="27" y="11"/>
                    <a:pt x="13" y="23"/>
                    <a:pt x="1" y="28"/>
                  </a:cubicBezTo>
                  <a:cubicBezTo>
                    <a:pt x="20" y="22"/>
                    <a:pt x="33" y="9"/>
                    <a:pt x="35" y="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6" name="Freeform 1634"/>
            <p:cNvSpPr>
              <a:spLocks/>
            </p:cNvSpPr>
            <p:nvPr userDrawn="1"/>
          </p:nvSpPr>
          <p:spPr bwMode="auto">
            <a:xfrm>
              <a:off x="420" y="269"/>
              <a:ext cx="10" cy="9"/>
            </a:xfrm>
            <a:custGeom>
              <a:avLst/>
              <a:gdLst>
                <a:gd name="T0" fmla="*/ 0 w 22"/>
                <a:gd name="T1" fmla="*/ 5 h 20"/>
                <a:gd name="T2" fmla="*/ 0 w 22"/>
                <a:gd name="T3" fmla="*/ 5 h 20"/>
                <a:gd name="T4" fmla="*/ 19 w 22"/>
                <a:gd name="T5" fmla="*/ 6 h 20"/>
                <a:gd name="T6" fmla="*/ 5 w 22"/>
                <a:gd name="T7" fmla="*/ 20 h 20"/>
                <a:gd name="T8" fmla="*/ 22 w 22"/>
                <a:gd name="T9" fmla="*/ 5 h 20"/>
                <a:gd name="T10" fmla="*/ 0 w 22"/>
                <a:gd name="T11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20">
                  <a:moveTo>
                    <a:pt x="0" y="5"/>
                  </a:moveTo>
                  <a:lnTo>
                    <a:pt x="0" y="5"/>
                  </a:lnTo>
                  <a:cubicBezTo>
                    <a:pt x="6" y="3"/>
                    <a:pt x="11" y="2"/>
                    <a:pt x="19" y="6"/>
                  </a:cubicBezTo>
                  <a:cubicBezTo>
                    <a:pt x="17" y="12"/>
                    <a:pt x="10" y="18"/>
                    <a:pt x="5" y="20"/>
                  </a:cubicBezTo>
                  <a:cubicBezTo>
                    <a:pt x="12" y="19"/>
                    <a:pt x="20" y="13"/>
                    <a:pt x="22" y="5"/>
                  </a:cubicBezTo>
                  <a:cubicBezTo>
                    <a:pt x="14" y="0"/>
                    <a:pt x="5" y="2"/>
                    <a:pt x="0" y="5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7" name="Freeform 1635"/>
            <p:cNvSpPr>
              <a:spLocks/>
            </p:cNvSpPr>
            <p:nvPr userDrawn="1"/>
          </p:nvSpPr>
          <p:spPr bwMode="auto">
            <a:xfrm>
              <a:off x="409" y="276"/>
              <a:ext cx="7" cy="3"/>
            </a:xfrm>
            <a:custGeom>
              <a:avLst/>
              <a:gdLst>
                <a:gd name="T0" fmla="*/ 15 w 15"/>
                <a:gd name="T1" fmla="*/ 0 h 6"/>
                <a:gd name="T2" fmla="*/ 15 w 15"/>
                <a:gd name="T3" fmla="*/ 0 h 6"/>
                <a:gd name="T4" fmla="*/ 1 w 15"/>
                <a:gd name="T5" fmla="*/ 4 h 6"/>
                <a:gd name="T6" fmla="*/ 0 w 15"/>
                <a:gd name="T7" fmla="*/ 6 h 6"/>
                <a:gd name="T8" fmla="*/ 15 w 1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6">
                  <a:moveTo>
                    <a:pt x="15" y="0"/>
                  </a:moveTo>
                  <a:lnTo>
                    <a:pt x="15" y="0"/>
                  </a:lnTo>
                  <a:cubicBezTo>
                    <a:pt x="10" y="1"/>
                    <a:pt x="5" y="2"/>
                    <a:pt x="1" y="4"/>
                  </a:cubicBezTo>
                  <a:lnTo>
                    <a:pt x="0" y="6"/>
                  </a:lnTo>
                  <a:cubicBezTo>
                    <a:pt x="4" y="4"/>
                    <a:pt x="10" y="3"/>
                    <a:pt x="1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8" name="Freeform 1636"/>
            <p:cNvSpPr>
              <a:spLocks/>
            </p:cNvSpPr>
            <p:nvPr userDrawn="1"/>
          </p:nvSpPr>
          <p:spPr bwMode="auto">
            <a:xfrm>
              <a:off x="399" y="273"/>
              <a:ext cx="9" cy="8"/>
            </a:xfrm>
            <a:custGeom>
              <a:avLst/>
              <a:gdLst>
                <a:gd name="T0" fmla="*/ 0 w 19"/>
                <a:gd name="T1" fmla="*/ 4 h 19"/>
                <a:gd name="T2" fmla="*/ 0 w 19"/>
                <a:gd name="T3" fmla="*/ 4 h 19"/>
                <a:gd name="T4" fmla="*/ 15 w 19"/>
                <a:gd name="T5" fmla="*/ 5 h 19"/>
                <a:gd name="T6" fmla="*/ 9 w 19"/>
                <a:gd name="T7" fmla="*/ 19 h 19"/>
                <a:gd name="T8" fmla="*/ 18 w 19"/>
                <a:gd name="T9" fmla="*/ 4 h 19"/>
                <a:gd name="T10" fmla="*/ 0 w 19"/>
                <a:gd name="T11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9">
                  <a:moveTo>
                    <a:pt x="0" y="4"/>
                  </a:moveTo>
                  <a:lnTo>
                    <a:pt x="0" y="4"/>
                  </a:lnTo>
                  <a:cubicBezTo>
                    <a:pt x="6" y="3"/>
                    <a:pt x="12" y="3"/>
                    <a:pt x="15" y="5"/>
                  </a:cubicBezTo>
                  <a:cubicBezTo>
                    <a:pt x="15" y="10"/>
                    <a:pt x="12" y="16"/>
                    <a:pt x="9" y="19"/>
                  </a:cubicBezTo>
                  <a:cubicBezTo>
                    <a:pt x="14" y="17"/>
                    <a:pt x="19" y="9"/>
                    <a:pt x="18" y="4"/>
                  </a:cubicBezTo>
                  <a:cubicBezTo>
                    <a:pt x="14" y="2"/>
                    <a:pt x="7" y="0"/>
                    <a:pt x="0" y="4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9" name="Freeform 1637"/>
            <p:cNvSpPr>
              <a:spLocks/>
            </p:cNvSpPr>
            <p:nvPr userDrawn="1"/>
          </p:nvSpPr>
          <p:spPr bwMode="auto">
            <a:xfrm>
              <a:off x="399" y="253"/>
              <a:ext cx="8" cy="16"/>
            </a:xfrm>
            <a:custGeom>
              <a:avLst/>
              <a:gdLst>
                <a:gd name="T0" fmla="*/ 15 w 18"/>
                <a:gd name="T1" fmla="*/ 0 h 34"/>
                <a:gd name="T2" fmla="*/ 15 w 18"/>
                <a:gd name="T3" fmla="*/ 0 h 34"/>
                <a:gd name="T4" fmla="*/ 0 w 18"/>
                <a:gd name="T5" fmla="*/ 15 h 34"/>
                <a:gd name="T6" fmla="*/ 13 w 18"/>
                <a:gd name="T7" fmla="*/ 6 h 34"/>
                <a:gd name="T8" fmla="*/ 4 w 18"/>
                <a:gd name="T9" fmla="*/ 34 h 34"/>
                <a:gd name="T10" fmla="*/ 15 w 18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34">
                  <a:moveTo>
                    <a:pt x="15" y="0"/>
                  </a:moveTo>
                  <a:lnTo>
                    <a:pt x="15" y="0"/>
                  </a:lnTo>
                  <a:cubicBezTo>
                    <a:pt x="12" y="4"/>
                    <a:pt x="4" y="12"/>
                    <a:pt x="0" y="15"/>
                  </a:cubicBezTo>
                  <a:cubicBezTo>
                    <a:pt x="5" y="12"/>
                    <a:pt x="9" y="10"/>
                    <a:pt x="13" y="6"/>
                  </a:cubicBezTo>
                  <a:cubicBezTo>
                    <a:pt x="14" y="16"/>
                    <a:pt x="7" y="31"/>
                    <a:pt x="4" y="34"/>
                  </a:cubicBezTo>
                  <a:cubicBezTo>
                    <a:pt x="13" y="26"/>
                    <a:pt x="18" y="13"/>
                    <a:pt x="1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0" name="Freeform 1638"/>
            <p:cNvSpPr>
              <a:spLocks/>
            </p:cNvSpPr>
            <p:nvPr userDrawn="1"/>
          </p:nvSpPr>
          <p:spPr bwMode="auto">
            <a:xfrm>
              <a:off x="390" y="264"/>
              <a:ext cx="10" cy="9"/>
            </a:xfrm>
            <a:custGeom>
              <a:avLst/>
              <a:gdLst>
                <a:gd name="T0" fmla="*/ 21 w 21"/>
                <a:gd name="T1" fmla="*/ 0 h 21"/>
                <a:gd name="T2" fmla="*/ 21 w 21"/>
                <a:gd name="T3" fmla="*/ 0 h 21"/>
                <a:gd name="T4" fmla="*/ 0 w 21"/>
                <a:gd name="T5" fmla="*/ 18 h 21"/>
                <a:gd name="T6" fmla="*/ 0 w 21"/>
                <a:gd name="T7" fmla="*/ 20 h 21"/>
                <a:gd name="T8" fmla="*/ 2 w 21"/>
                <a:gd name="T9" fmla="*/ 21 h 21"/>
                <a:gd name="T10" fmla="*/ 21 w 21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1">
                  <a:moveTo>
                    <a:pt x="21" y="0"/>
                  </a:moveTo>
                  <a:lnTo>
                    <a:pt x="21" y="0"/>
                  </a:lnTo>
                  <a:cubicBezTo>
                    <a:pt x="12" y="5"/>
                    <a:pt x="0" y="18"/>
                    <a:pt x="0" y="18"/>
                  </a:cubicBezTo>
                  <a:lnTo>
                    <a:pt x="0" y="20"/>
                  </a:lnTo>
                  <a:lnTo>
                    <a:pt x="2" y="21"/>
                  </a:lnTo>
                  <a:cubicBezTo>
                    <a:pt x="2" y="21"/>
                    <a:pt x="17" y="7"/>
                    <a:pt x="2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1" name="Freeform 1639"/>
            <p:cNvSpPr>
              <a:spLocks/>
            </p:cNvSpPr>
            <p:nvPr userDrawn="1"/>
          </p:nvSpPr>
          <p:spPr bwMode="auto">
            <a:xfrm>
              <a:off x="391" y="268"/>
              <a:ext cx="4" cy="5"/>
            </a:xfrm>
            <a:custGeom>
              <a:avLst/>
              <a:gdLst>
                <a:gd name="T0" fmla="*/ 10 w 10"/>
                <a:gd name="T1" fmla="*/ 0 h 11"/>
                <a:gd name="T2" fmla="*/ 10 w 10"/>
                <a:gd name="T3" fmla="*/ 0 h 11"/>
                <a:gd name="T4" fmla="*/ 0 w 10"/>
                <a:gd name="T5" fmla="*/ 10 h 11"/>
                <a:gd name="T6" fmla="*/ 1 w 10"/>
                <a:gd name="T7" fmla="*/ 11 h 11"/>
                <a:gd name="T8" fmla="*/ 10 w 10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10" y="0"/>
                  </a:moveTo>
                  <a:lnTo>
                    <a:pt x="10" y="0"/>
                  </a:lnTo>
                  <a:cubicBezTo>
                    <a:pt x="9" y="0"/>
                    <a:pt x="0" y="10"/>
                    <a:pt x="0" y="10"/>
                  </a:cubicBezTo>
                  <a:lnTo>
                    <a:pt x="1" y="11"/>
                  </a:lnTo>
                  <a:cubicBezTo>
                    <a:pt x="1" y="11"/>
                    <a:pt x="10" y="1"/>
                    <a:pt x="1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2" name="Freeform 1640"/>
            <p:cNvSpPr>
              <a:spLocks/>
            </p:cNvSpPr>
            <p:nvPr userDrawn="1"/>
          </p:nvSpPr>
          <p:spPr bwMode="auto">
            <a:xfrm>
              <a:off x="394" y="278"/>
              <a:ext cx="7" cy="5"/>
            </a:xfrm>
            <a:custGeom>
              <a:avLst/>
              <a:gdLst>
                <a:gd name="T0" fmla="*/ 15 w 15"/>
                <a:gd name="T1" fmla="*/ 0 h 11"/>
                <a:gd name="T2" fmla="*/ 15 w 15"/>
                <a:gd name="T3" fmla="*/ 0 h 11"/>
                <a:gd name="T4" fmla="*/ 1 w 15"/>
                <a:gd name="T5" fmla="*/ 8 h 11"/>
                <a:gd name="T6" fmla="*/ 0 w 15"/>
                <a:gd name="T7" fmla="*/ 10 h 11"/>
                <a:gd name="T8" fmla="*/ 2 w 15"/>
                <a:gd name="T9" fmla="*/ 11 h 11"/>
                <a:gd name="T10" fmla="*/ 15 w 15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1">
                  <a:moveTo>
                    <a:pt x="15" y="0"/>
                  </a:moveTo>
                  <a:lnTo>
                    <a:pt x="15" y="0"/>
                  </a:lnTo>
                  <a:cubicBezTo>
                    <a:pt x="8" y="3"/>
                    <a:pt x="3" y="6"/>
                    <a:pt x="1" y="8"/>
                  </a:cubicBezTo>
                  <a:cubicBezTo>
                    <a:pt x="0" y="8"/>
                    <a:pt x="0" y="10"/>
                    <a:pt x="0" y="10"/>
                  </a:cubicBezTo>
                  <a:lnTo>
                    <a:pt x="2" y="11"/>
                  </a:lnTo>
                  <a:cubicBezTo>
                    <a:pt x="5" y="9"/>
                    <a:pt x="10" y="5"/>
                    <a:pt x="1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3" name="Freeform 1641"/>
            <p:cNvSpPr>
              <a:spLocks/>
            </p:cNvSpPr>
            <p:nvPr userDrawn="1"/>
          </p:nvSpPr>
          <p:spPr bwMode="auto">
            <a:xfrm>
              <a:off x="395" y="280"/>
              <a:ext cx="3" cy="2"/>
            </a:xfrm>
            <a:custGeom>
              <a:avLst/>
              <a:gdLst>
                <a:gd name="T0" fmla="*/ 6 w 6"/>
                <a:gd name="T1" fmla="*/ 0 h 4"/>
                <a:gd name="T2" fmla="*/ 6 w 6"/>
                <a:gd name="T3" fmla="*/ 0 h 4"/>
                <a:gd name="T4" fmla="*/ 0 w 6"/>
                <a:gd name="T5" fmla="*/ 3 h 4"/>
                <a:gd name="T6" fmla="*/ 0 w 6"/>
                <a:gd name="T7" fmla="*/ 4 h 4"/>
                <a:gd name="T8" fmla="*/ 6 w 6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6" y="0"/>
                  </a:moveTo>
                  <a:lnTo>
                    <a:pt x="6" y="0"/>
                  </a:lnTo>
                  <a:cubicBezTo>
                    <a:pt x="4" y="0"/>
                    <a:pt x="0" y="3"/>
                    <a:pt x="0" y="3"/>
                  </a:cubicBezTo>
                  <a:lnTo>
                    <a:pt x="0" y="4"/>
                  </a:lnTo>
                  <a:cubicBezTo>
                    <a:pt x="0" y="4"/>
                    <a:pt x="5" y="1"/>
                    <a:pt x="6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4" name="Freeform 1642"/>
            <p:cNvSpPr>
              <a:spLocks/>
            </p:cNvSpPr>
            <p:nvPr userDrawn="1"/>
          </p:nvSpPr>
          <p:spPr bwMode="auto">
            <a:xfrm>
              <a:off x="414" y="314"/>
              <a:ext cx="25" cy="28"/>
            </a:xfrm>
            <a:custGeom>
              <a:avLst/>
              <a:gdLst>
                <a:gd name="T0" fmla="*/ 2 w 55"/>
                <a:gd name="T1" fmla="*/ 0 h 63"/>
                <a:gd name="T2" fmla="*/ 2 w 55"/>
                <a:gd name="T3" fmla="*/ 0 h 63"/>
                <a:gd name="T4" fmla="*/ 2 w 55"/>
                <a:gd name="T5" fmla="*/ 5 h 63"/>
                <a:gd name="T6" fmla="*/ 32 w 55"/>
                <a:gd name="T7" fmla="*/ 40 h 63"/>
                <a:gd name="T8" fmla="*/ 1 w 55"/>
                <a:gd name="T9" fmla="*/ 11 h 63"/>
                <a:gd name="T10" fmla="*/ 0 w 55"/>
                <a:gd name="T11" fmla="*/ 17 h 63"/>
                <a:gd name="T12" fmla="*/ 32 w 55"/>
                <a:gd name="T13" fmla="*/ 56 h 63"/>
                <a:gd name="T14" fmla="*/ 52 w 55"/>
                <a:gd name="T15" fmla="*/ 58 h 63"/>
                <a:gd name="T16" fmla="*/ 49 w 55"/>
                <a:gd name="T17" fmla="*/ 40 h 63"/>
                <a:gd name="T18" fmla="*/ 2 w 55"/>
                <a:gd name="T1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63">
                  <a:moveTo>
                    <a:pt x="2" y="0"/>
                  </a:moveTo>
                  <a:lnTo>
                    <a:pt x="2" y="0"/>
                  </a:lnTo>
                  <a:cubicBezTo>
                    <a:pt x="2" y="2"/>
                    <a:pt x="2" y="4"/>
                    <a:pt x="2" y="5"/>
                  </a:cubicBezTo>
                  <a:cubicBezTo>
                    <a:pt x="5" y="9"/>
                    <a:pt x="25" y="30"/>
                    <a:pt x="32" y="40"/>
                  </a:cubicBezTo>
                  <a:cubicBezTo>
                    <a:pt x="24" y="33"/>
                    <a:pt x="7" y="17"/>
                    <a:pt x="1" y="11"/>
                  </a:cubicBezTo>
                  <a:cubicBezTo>
                    <a:pt x="1" y="11"/>
                    <a:pt x="0" y="14"/>
                    <a:pt x="0" y="17"/>
                  </a:cubicBezTo>
                  <a:cubicBezTo>
                    <a:pt x="0" y="17"/>
                    <a:pt x="28" y="50"/>
                    <a:pt x="32" y="56"/>
                  </a:cubicBezTo>
                  <a:cubicBezTo>
                    <a:pt x="38" y="63"/>
                    <a:pt x="46" y="58"/>
                    <a:pt x="52" y="58"/>
                  </a:cubicBezTo>
                  <a:cubicBezTo>
                    <a:pt x="53" y="52"/>
                    <a:pt x="55" y="47"/>
                    <a:pt x="49" y="40"/>
                  </a:cubicBezTo>
                  <a:cubicBezTo>
                    <a:pt x="46" y="37"/>
                    <a:pt x="7" y="4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5" name="Freeform 1643"/>
            <p:cNvSpPr>
              <a:spLocks/>
            </p:cNvSpPr>
            <p:nvPr userDrawn="1"/>
          </p:nvSpPr>
          <p:spPr bwMode="auto">
            <a:xfrm>
              <a:off x="415" y="310"/>
              <a:ext cx="34" cy="22"/>
            </a:xfrm>
            <a:custGeom>
              <a:avLst/>
              <a:gdLst>
                <a:gd name="T0" fmla="*/ 76 w 76"/>
                <a:gd name="T1" fmla="*/ 39 h 47"/>
                <a:gd name="T2" fmla="*/ 76 w 76"/>
                <a:gd name="T3" fmla="*/ 39 h 47"/>
                <a:gd name="T4" fmla="*/ 57 w 76"/>
                <a:gd name="T5" fmla="*/ 15 h 47"/>
                <a:gd name="T6" fmla="*/ 19 w 76"/>
                <a:gd name="T7" fmla="*/ 0 h 47"/>
                <a:gd name="T8" fmla="*/ 14 w 76"/>
                <a:gd name="T9" fmla="*/ 1 h 47"/>
                <a:gd name="T10" fmla="*/ 48 w 76"/>
                <a:gd name="T11" fmla="*/ 23 h 47"/>
                <a:gd name="T12" fmla="*/ 8 w 76"/>
                <a:gd name="T13" fmla="*/ 3 h 47"/>
                <a:gd name="T14" fmla="*/ 0 w 76"/>
                <a:gd name="T15" fmla="*/ 2 h 47"/>
                <a:gd name="T16" fmla="*/ 51 w 76"/>
                <a:gd name="T17" fmla="*/ 39 h 47"/>
                <a:gd name="T18" fmla="*/ 76 w 76"/>
                <a:gd name="T19" fmla="*/ 3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47">
                  <a:moveTo>
                    <a:pt x="76" y="39"/>
                  </a:moveTo>
                  <a:lnTo>
                    <a:pt x="76" y="39"/>
                  </a:lnTo>
                  <a:cubicBezTo>
                    <a:pt x="74" y="33"/>
                    <a:pt x="74" y="22"/>
                    <a:pt x="57" y="15"/>
                  </a:cubicBezTo>
                  <a:cubicBezTo>
                    <a:pt x="51" y="13"/>
                    <a:pt x="24" y="1"/>
                    <a:pt x="19" y="0"/>
                  </a:cubicBezTo>
                  <a:cubicBezTo>
                    <a:pt x="17" y="0"/>
                    <a:pt x="14" y="1"/>
                    <a:pt x="14" y="1"/>
                  </a:cubicBezTo>
                  <a:cubicBezTo>
                    <a:pt x="18" y="3"/>
                    <a:pt x="37" y="15"/>
                    <a:pt x="48" y="23"/>
                  </a:cubicBezTo>
                  <a:cubicBezTo>
                    <a:pt x="34" y="19"/>
                    <a:pt x="10" y="4"/>
                    <a:pt x="8" y="3"/>
                  </a:cubicBezTo>
                  <a:cubicBezTo>
                    <a:pt x="7" y="3"/>
                    <a:pt x="4" y="4"/>
                    <a:pt x="0" y="2"/>
                  </a:cubicBezTo>
                  <a:cubicBezTo>
                    <a:pt x="7" y="7"/>
                    <a:pt x="41" y="34"/>
                    <a:pt x="51" y="39"/>
                  </a:cubicBezTo>
                  <a:cubicBezTo>
                    <a:pt x="66" y="47"/>
                    <a:pt x="70" y="41"/>
                    <a:pt x="76" y="39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6" name="Freeform 1644"/>
            <p:cNvSpPr>
              <a:spLocks/>
            </p:cNvSpPr>
            <p:nvPr userDrawn="1"/>
          </p:nvSpPr>
          <p:spPr bwMode="auto">
            <a:xfrm>
              <a:off x="422" y="302"/>
              <a:ext cx="35" cy="15"/>
            </a:xfrm>
            <a:custGeom>
              <a:avLst/>
              <a:gdLst>
                <a:gd name="T0" fmla="*/ 0 w 78"/>
                <a:gd name="T1" fmla="*/ 0 h 33"/>
                <a:gd name="T2" fmla="*/ 0 w 78"/>
                <a:gd name="T3" fmla="*/ 0 h 33"/>
                <a:gd name="T4" fmla="*/ 3 w 78"/>
                <a:gd name="T5" fmla="*/ 6 h 33"/>
                <a:gd name="T6" fmla="*/ 43 w 78"/>
                <a:gd name="T7" fmla="*/ 17 h 33"/>
                <a:gd name="T8" fmla="*/ 4 w 78"/>
                <a:gd name="T9" fmla="*/ 11 h 33"/>
                <a:gd name="T10" fmla="*/ 5 w 78"/>
                <a:gd name="T11" fmla="*/ 15 h 33"/>
                <a:gd name="T12" fmla="*/ 46 w 78"/>
                <a:gd name="T13" fmla="*/ 29 h 33"/>
                <a:gd name="T14" fmla="*/ 78 w 78"/>
                <a:gd name="T15" fmla="*/ 25 h 33"/>
                <a:gd name="T16" fmla="*/ 54 w 78"/>
                <a:gd name="T17" fmla="*/ 8 h 33"/>
                <a:gd name="T18" fmla="*/ 0 w 78"/>
                <a:gd name="T1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8" h="33">
                  <a:moveTo>
                    <a:pt x="0" y="0"/>
                  </a:moveTo>
                  <a:lnTo>
                    <a:pt x="0" y="0"/>
                  </a:lnTo>
                  <a:cubicBezTo>
                    <a:pt x="1" y="2"/>
                    <a:pt x="2" y="4"/>
                    <a:pt x="3" y="6"/>
                  </a:cubicBezTo>
                  <a:cubicBezTo>
                    <a:pt x="5" y="7"/>
                    <a:pt x="30" y="12"/>
                    <a:pt x="43" y="17"/>
                  </a:cubicBezTo>
                  <a:cubicBezTo>
                    <a:pt x="30" y="17"/>
                    <a:pt x="4" y="11"/>
                    <a:pt x="4" y="11"/>
                  </a:cubicBezTo>
                  <a:cubicBezTo>
                    <a:pt x="4" y="12"/>
                    <a:pt x="5" y="14"/>
                    <a:pt x="5" y="15"/>
                  </a:cubicBezTo>
                  <a:cubicBezTo>
                    <a:pt x="14" y="20"/>
                    <a:pt x="40" y="27"/>
                    <a:pt x="46" y="29"/>
                  </a:cubicBezTo>
                  <a:cubicBezTo>
                    <a:pt x="55" y="33"/>
                    <a:pt x="73" y="31"/>
                    <a:pt x="78" y="25"/>
                  </a:cubicBezTo>
                  <a:cubicBezTo>
                    <a:pt x="74" y="15"/>
                    <a:pt x="63" y="9"/>
                    <a:pt x="54" y="8"/>
                  </a:cubicBezTo>
                  <a:cubicBezTo>
                    <a:pt x="42" y="6"/>
                    <a:pt x="13" y="2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7" name="Freeform 1645"/>
            <p:cNvSpPr>
              <a:spLocks/>
            </p:cNvSpPr>
            <p:nvPr userDrawn="1"/>
          </p:nvSpPr>
          <p:spPr bwMode="auto">
            <a:xfrm>
              <a:off x="444" y="294"/>
              <a:ext cx="16" cy="10"/>
            </a:xfrm>
            <a:custGeom>
              <a:avLst/>
              <a:gdLst>
                <a:gd name="T0" fmla="*/ 7 w 36"/>
                <a:gd name="T1" fmla="*/ 0 h 22"/>
                <a:gd name="T2" fmla="*/ 7 w 36"/>
                <a:gd name="T3" fmla="*/ 0 h 22"/>
                <a:gd name="T4" fmla="*/ 31 w 36"/>
                <a:gd name="T5" fmla="*/ 10 h 22"/>
                <a:gd name="T6" fmla="*/ 0 w 36"/>
                <a:gd name="T7" fmla="*/ 20 h 22"/>
                <a:gd name="T8" fmla="*/ 36 w 36"/>
                <a:gd name="T9" fmla="*/ 10 h 22"/>
                <a:gd name="T10" fmla="*/ 7 w 36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22">
                  <a:moveTo>
                    <a:pt x="7" y="0"/>
                  </a:moveTo>
                  <a:lnTo>
                    <a:pt x="7" y="0"/>
                  </a:lnTo>
                  <a:cubicBezTo>
                    <a:pt x="15" y="1"/>
                    <a:pt x="27" y="5"/>
                    <a:pt x="31" y="10"/>
                  </a:cubicBezTo>
                  <a:cubicBezTo>
                    <a:pt x="28" y="17"/>
                    <a:pt x="10" y="20"/>
                    <a:pt x="0" y="20"/>
                  </a:cubicBezTo>
                  <a:cubicBezTo>
                    <a:pt x="17" y="22"/>
                    <a:pt x="31" y="18"/>
                    <a:pt x="36" y="10"/>
                  </a:cubicBezTo>
                  <a:cubicBezTo>
                    <a:pt x="29" y="3"/>
                    <a:pt x="15" y="0"/>
                    <a:pt x="7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8" name="Freeform 1646"/>
            <p:cNvSpPr>
              <a:spLocks/>
            </p:cNvSpPr>
            <p:nvPr userDrawn="1"/>
          </p:nvSpPr>
          <p:spPr bwMode="auto">
            <a:xfrm>
              <a:off x="447" y="279"/>
              <a:ext cx="15" cy="11"/>
            </a:xfrm>
            <a:custGeom>
              <a:avLst/>
              <a:gdLst>
                <a:gd name="T0" fmla="*/ 0 w 35"/>
                <a:gd name="T1" fmla="*/ 3 h 23"/>
                <a:gd name="T2" fmla="*/ 0 w 35"/>
                <a:gd name="T3" fmla="*/ 3 h 23"/>
                <a:gd name="T4" fmla="*/ 30 w 35"/>
                <a:gd name="T5" fmla="*/ 6 h 23"/>
                <a:gd name="T6" fmla="*/ 1 w 35"/>
                <a:gd name="T7" fmla="*/ 23 h 23"/>
                <a:gd name="T8" fmla="*/ 35 w 35"/>
                <a:gd name="T9" fmla="*/ 4 h 23"/>
                <a:gd name="T10" fmla="*/ 0 w 35"/>
                <a:gd name="T11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23">
                  <a:moveTo>
                    <a:pt x="0" y="3"/>
                  </a:moveTo>
                  <a:lnTo>
                    <a:pt x="0" y="3"/>
                  </a:lnTo>
                  <a:cubicBezTo>
                    <a:pt x="9" y="2"/>
                    <a:pt x="21" y="2"/>
                    <a:pt x="30" y="6"/>
                  </a:cubicBezTo>
                  <a:cubicBezTo>
                    <a:pt x="27" y="11"/>
                    <a:pt x="15" y="20"/>
                    <a:pt x="1" y="23"/>
                  </a:cubicBezTo>
                  <a:cubicBezTo>
                    <a:pt x="12" y="22"/>
                    <a:pt x="32" y="14"/>
                    <a:pt x="35" y="4"/>
                  </a:cubicBezTo>
                  <a:cubicBezTo>
                    <a:pt x="26" y="0"/>
                    <a:pt x="6" y="0"/>
                    <a:pt x="0" y="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9" name="Freeform 1647"/>
            <p:cNvSpPr>
              <a:spLocks/>
            </p:cNvSpPr>
            <p:nvPr userDrawn="1"/>
          </p:nvSpPr>
          <p:spPr bwMode="auto">
            <a:xfrm>
              <a:off x="420" y="281"/>
              <a:ext cx="9" cy="9"/>
            </a:xfrm>
            <a:custGeom>
              <a:avLst/>
              <a:gdLst>
                <a:gd name="T0" fmla="*/ 0 w 20"/>
                <a:gd name="T1" fmla="*/ 3 h 19"/>
                <a:gd name="T2" fmla="*/ 0 w 20"/>
                <a:gd name="T3" fmla="*/ 3 h 19"/>
                <a:gd name="T4" fmla="*/ 17 w 20"/>
                <a:gd name="T5" fmla="*/ 9 h 19"/>
                <a:gd name="T6" fmla="*/ 4 w 20"/>
                <a:gd name="T7" fmla="*/ 19 h 19"/>
                <a:gd name="T8" fmla="*/ 20 w 20"/>
                <a:gd name="T9" fmla="*/ 8 h 19"/>
                <a:gd name="T10" fmla="*/ 0 w 20"/>
                <a:gd name="T1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9">
                  <a:moveTo>
                    <a:pt x="0" y="3"/>
                  </a:moveTo>
                  <a:lnTo>
                    <a:pt x="0" y="3"/>
                  </a:lnTo>
                  <a:cubicBezTo>
                    <a:pt x="9" y="2"/>
                    <a:pt x="15" y="5"/>
                    <a:pt x="17" y="9"/>
                  </a:cubicBezTo>
                  <a:cubicBezTo>
                    <a:pt x="15" y="14"/>
                    <a:pt x="9" y="18"/>
                    <a:pt x="4" y="19"/>
                  </a:cubicBezTo>
                  <a:cubicBezTo>
                    <a:pt x="11" y="19"/>
                    <a:pt x="18" y="14"/>
                    <a:pt x="20" y="8"/>
                  </a:cubicBezTo>
                  <a:cubicBezTo>
                    <a:pt x="17" y="3"/>
                    <a:pt x="7" y="0"/>
                    <a:pt x="0" y="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0" name="Freeform 1648"/>
            <p:cNvSpPr>
              <a:spLocks/>
            </p:cNvSpPr>
            <p:nvPr userDrawn="1"/>
          </p:nvSpPr>
          <p:spPr bwMode="auto">
            <a:xfrm>
              <a:off x="401" y="284"/>
              <a:ext cx="7" cy="9"/>
            </a:xfrm>
            <a:custGeom>
              <a:avLst/>
              <a:gdLst>
                <a:gd name="T0" fmla="*/ 0 w 15"/>
                <a:gd name="T1" fmla="*/ 2 h 19"/>
                <a:gd name="T2" fmla="*/ 0 w 15"/>
                <a:gd name="T3" fmla="*/ 2 h 19"/>
                <a:gd name="T4" fmla="*/ 12 w 15"/>
                <a:gd name="T5" fmla="*/ 8 h 19"/>
                <a:gd name="T6" fmla="*/ 4 w 15"/>
                <a:gd name="T7" fmla="*/ 19 h 19"/>
                <a:gd name="T8" fmla="*/ 15 w 15"/>
                <a:gd name="T9" fmla="*/ 8 h 19"/>
                <a:gd name="T10" fmla="*/ 0 w 15"/>
                <a:gd name="T11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9">
                  <a:moveTo>
                    <a:pt x="0" y="2"/>
                  </a:moveTo>
                  <a:lnTo>
                    <a:pt x="0" y="2"/>
                  </a:lnTo>
                  <a:cubicBezTo>
                    <a:pt x="5" y="2"/>
                    <a:pt x="9" y="5"/>
                    <a:pt x="12" y="8"/>
                  </a:cubicBezTo>
                  <a:cubicBezTo>
                    <a:pt x="11" y="12"/>
                    <a:pt x="9" y="17"/>
                    <a:pt x="4" y="19"/>
                  </a:cubicBezTo>
                  <a:cubicBezTo>
                    <a:pt x="10" y="18"/>
                    <a:pt x="13" y="13"/>
                    <a:pt x="15" y="8"/>
                  </a:cubicBezTo>
                  <a:cubicBezTo>
                    <a:pt x="12" y="5"/>
                    <a:pt x="7" y="0"/>
                    <a:pt x="0" y="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1" name="Freeform 1649"/>
            <p:cNvSpPr>
              <a:spLocks/>
            </p:cNvSpPr>
            <p:nvPr userDrawn="1"/>
          </p:nvSpPr>
          <p:spPr bwMode="auto">
            <a:xfrm>
              <a:off x="423" y="305"/>
              <a:ext cx="10" cy="3"/>
            </a:xfrm>
            <a:custGeom>
              <a:avLst/>
              <a:gdLst>
                <a:gd name="T0" fmla="*/ 21 w 21"/>
                <a:gd name="T1" fmla="*/ 6 h 6"/>
                <a:gd name="T2" fmla="*/ 21 w 21"/>
                <a:gd name="T3" fmla="*/ 6 h 6"/>
                <a:gd name="T4" fmla="*/ 0 w 21"/>
                <a:gd name="T5" fmla="*/ 0 h 6"/>
                <a:gd name="T6" fmla="*/ 0 w 21"/>
                <a:gd name="T7" fmla="*/ 2 h 6"/>
                <a:gd name="T8" fmla="*/ 21 w 21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6">
                  <a:moveTo>
                    <a:pt x="21" y="6"/>
                  </a:moveTo>
                  <a:lnTo>
                    <a:pt x="21" y="6"/>
                  </a:lnTo>
                  <a:cubicBezTo>
                    <a:pt x="11" y="3"/>
                    <a:pt x="5" y="1"/>
                    <a:pt x="0" y="0"/>
                  </a:cubicBezTo>
                  <a:lnTo>
                    <a:pt x="0" y="2"/>
                  </a:lnTo>
                  <a:cubicBezTo>
                    <a:pt x="6" y="4"/>
                    <a:pt x="12" y="4"/>
                    <a:pt x="21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2" name="Freeform 1650"/>
            <p:cNvSpPr>
              <a:spLocks/>
            </p:cNvSpPr>
            <p:nvPr userDrawn="1"/>
          </p:nvSpPr>
          <p:spPr bwMode="auto">
            <a:xfrm>
              <a:off x="442" y="307"/>
              <a:ext cx="13" cy="9"/>
            </a:xfrm>
            <a:custGeom>
              <a:avLst/>
              <a:gdLst>
                <a:gd name="T0" fmla="*/ 6 w 29"/>
                <a:gd name="T1" fmla="*/ 0 h 21"/>
                <a:gd name="T2" fmla="*/ 6 w 29"/>
                <a:gd name="T3" fmla="*/ 0 h 21"/>
                <a:gd name="T4" fmla="*/ 25 w 29"/>
                <a:gd name="T5" fmla="*/ 13 h 21"/>
                <a:gd name="T6" fmla="*/ 0 w 29"/>
                <a:gd name="T7" fmla="*/ 17 h 21"/>
                <a:gd name="T8" fmla="*/ 29 w 29"/>
                <a:gd name="T9" fmla="*/ 14 h 21"/>
                <a:gd name="T10" fmla="*/ 6 w 29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">
                  <a:moveTo>
                    <a:pt x="6" y="0"/>
                  </a:moveTo>
                  <a:lnTo>
                    <a:pt x="6" y="0"/>
                  </a:lnTo>
                  <a:cubicBezTo>
                    <a:pt x="14" y="1"/>
                    <a:pt x="21" y="7"/>
                    <a:pt x="25" y="13"/>
                  </a:cubicBezTo>
                  <a:cubicBezTo>
                    <a:pt x="17" y="20"/>
                    <a:pt x="6" y="18"/>
                    <a:pt x="0" y="17"/>
                  </a:cubicBezTo>
                  <a:cubicBezTo>
                    <a:pt x="8" y="20"/>
                    <a:pt x="20" y="21"/>
                    <a:pt x="29" y="14"/>
                  </a:cubicBezTo>
                  <a:cubicBezTo>
                    <a:pt x="24" y="5"/>
                    <a:pt x="14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3" name="Freeform 1651"/>
            <p:cNvSpPr>
              <a:spLocks/>
            </p:cNvSpPr>
            <p:nvPr userDrawn="1"/>
          </p:nvSpPr>
          <p:spPr bwMode="auto">
            <a:xfrm>
              <a:off x="366" y="428"/>
              <a:ext cx="10" cy="14"/>
            </a:xfrm>
            <a:custGeom>
              <a:avLst/>
              <a:gdLst>
                <a:gd name="T0" fmla="*/ 12 w 24"/>
                <a:gd name="T1" fmla="*/ 2 h 31"/>
                <a:gd name="T2" fmla="*/ 12 w 24"/>
                <a:gd name="T3" fmla="*/ 2 h 31"/>
                <a:gd name="T4" fmla="*/ 0 w 24"/>
                <a:gd name="T5" fmla="*/ 31 h 31"/>
                <a:gd name="T6" fmla="*/ 14 w 24"/>
                <a:gd name="T7" fmla="*/ 3 h 31"/>
                <a:gd name="T8" fmla="*/ 24 w 24"/>
                <a:gd name="T9" fmla="*/ 8 h 31"/>
                <a:gd name="T10" fmla="*/ 12 w 24"/>
                <a:gd name="T11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31">
                  <a:moveTo>
                    <a:pt x="12" y="2"/>
                  </a:moveTo>
                  <a:lnTo>
                    <a:pt x="12" y="2"/>
                  </a:lnTo>
                  <a:cubicBezTo>
                    <a:pt x="13" y="8"/>
                    <a:pt x="13" y="26"/>
                    <a:pt x="0" y="31"/>
                  </a:cubicBezTo>
                  <a:cubicBezTo>
                    <a:pt x="13" y="28"/>
                    <a:pt x="16" y="13"/>
                    <a:pt x="14" y="3"/>
                  </a:cubicBezTo>
                  <a:cubicBezTo>
                    <a:pt x="16" y="3"/>
                    <a:pt x="20" y="5"/>
                    <a:pt x="24" y="8"/>
                  </a:cubicBezTo>
                  <a:cubicBezTo>
                    <a:pt x="22" y="3"/>
                    <a:pt x="18" y="0"/>
                    <a:pt x="12" y="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4" name="Freeform 1652"/>
            <p:cNvSpPr>
              <a:spLocks/>
            </p:cNvSpPr>
            <p:nvPr userDrawn="1"/>
          </p:nvSpPr>
          <p:spPr bwMode="auto">
            <a:xfrm>
              <a:off x="373" y="424"/>
              <a:ext cx="8" cy="9"/>
            </a:xfrm>
            <a:custGeom>
              <a:avLst/>
              <a:gdLst>
                <a:gd name="T0" fmla="*/ 0 w 18"/>
                <a:gd name="T1" fmla="*/ 0 h 21"/>
                <a:gd name="T2" fmla="*/ 0 w 18"/>
                <a:gd name="T3" fmla="*/ 0 h 21"/>
                <a:gd name="T4" fmla="*/ 14 w 18"/>
                <a:gd name="T5" fmla="*/ 21 h 21"/>
                <a:gd name="T6" fmla="*/ 0 w 18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21">
                  <a:moveTo>
                    <a:pt x="0" y="0"/>
                  </a:moveTo>
                  <a:lnTo>
                    <a:pt x="0" y="0"/>
                  </a:lnTo>
                  <a:cubicBezTo>
                    <a:pt x="14" y="4"/>
                    <a:pt x="14" y="15"/>
                    <a:pt x="14" y="21"/>
                  </a:cubicBezTo>
                  <a:cubicBezTo>
                    <a:pt x="18" y="9"/>
                    <a:pt x="11" y="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5" name="Freeform 1653"/>
            <p:cNvSpPr>
              <a:spLocks/>
            </p:cNvSpPr>
            <p:nvPr userDrawn="1"/>
          </p:nvSpPr>
          <p:spPr bwMode="auto">
            <a:xfrm>
              <a:off x="370" y="418"/>
              <a:ext cx="4" cy="1"/>
            </a:xfrm>
            <a:custGeom>
              <a:avLst/>
              <a:gdLst>
                <a:gd name="T0" fmla="*/ 5 w 10"/>
                <a:gd name="T1" fmla="*/ 0 h 2"/>
                <a:gd name="T2" fmla="*/ 5 w 10"/>
                <a:gd name="T3" fmla="*/ 0 h 2"/>
                <a:gd name="T4" fmla="*/ 6 w 10"/>
                <a:gd name="T5" fmla="*/ 2 h 2"/>
                <a:gd name="T6" fmla="*/ 10 w 10"/>
                <a:gd name="T7" fmla="*/ 1 h 2"/>
                <a:gd name="T8" fmla="*/ 5 w 1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">
                  <a:moveTo>
                    <a:pt x="5" y="0"/>
                  </a:moveTo>
                  <a:lnTo>
                    <a:pt x="5" y="0"/>
                  </a:lnTo>
                  <a:cubicBezTo>
                    <a:pt x="0" y="0"/>
                    <a:pt x="5" y="2"/>
                    <a:pt x="6" y="2"/>
                  </a:cubicBezTo>
                  <a:cubicBezTo>
                    <a:pt x="9" y="2"/>
                    <a:pt x="10" y="1"/>
                    <a:pt x="10" y="1"/>
                  </a:cubicBezTo>
                  <a:cubicBezTo>
                    <a:pt x="8" y="1"/>
                    <a:pt x="6" y="0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6" name="Freeform 1654"/>
            <p:cNvSpPr>
              <a:spLocks/>
            </p:cNvSpPr>
            <p:nvPr userDrawn="1"/>
          </p:nvSpPr>
          <p:spPr bwMode="auto">
            <a:xfrm>
              <a:off x="375" y="413"/>
              <a:ext cx="6" cy="8"/>
            </a:xfrm>
            <a:custGeom>
              <a:avLst/>
              <a:gdLst>
                <a:gd name="T0" fmla="*/ 10 w 14"/>
                <a:gd name="T1" fmla="*/ 0 h 16"/>
                <a:gd name="T2" fmla="*/ 10 w 14"/>
                <a:gd name="T3" fmla="*/ 0 h 16"/>
                <a:gd name="T4" fmla="*/ 0 w 14"/>
                <a:gd name="T5" fmla="*/ 15 h 16"/>
                <a:gd name="T6" fmla="*/ 10 w 14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6">
                  <a:moveTo>
                    <a:pt x="10" y="0"/>
                  </a:moveTo>
                  <a:lnTo>
                    <a:pt x="10" y="0"/>
                  </a:lnTo>
                  <a:cubicBezTo>
                    <a:pt x="10" y="5"/>
                    <a:pt x="8" y="12"/>
                    <a:pt x="0" y="15"/>
                  </a:cubicBezTo>
                  <a:cubicBezTo>
                    <a:pt x="7" y="16"/>
                    <a:pt x="14" y="8"/>
                    <a:pt x="1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7" name="Freeform 1655"/>
            <p:cNvSpPr>
              <a:spLocks/>
            </p:cNvSpPr>
            <p:nvPr userDrawn="1"/>
          </p:nvSpPr>
          <p:spPr bwMode="auto">
            <a:xfrm>
              <a:off x="339" y="407"/>
              <a:ext cx="13" cy="37"/>
            </a:xfrm>
            <a:custGeom>
              <a:avLst/>
              <a:gdLst>
                <a:gd name="T0" fmla="*/ 0 w 29"/>
                <a:gd name="T1" fmla="*/ 0 h 83"/>
                <a:gd name="T2" fmla="*/ 0 w 29"/>
                <a:gd name="T3" fmla="*/ 0 h 83"/>
                <a:gd name="T4" fmla="*/ 22 w 29"/>
                <a:gd name="T5" fmla="*/ 45 h 83"/>
                <a:gd name="T6" fmla="*/ 12 w 29"/>
                <a:gd name="T7" fmla="*/ 83 h 83"/>
                <a:gd name="T8" fmla="*/ 24 w 29"/>
                <a:gd name="T9" fmla="*/ 45 h 83"/>
                <a:gd name="T10" fmla="*/ 0 w 29"/>
                <a:gd name="T11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83">
                  <a:moveTo>
                    <a:pt x="0" y="0"/>
                  </a:moveTo>
                  <a:lnTo>
                    <a:pt x="0" y="0"/>
                  </a:lnTo>
                  <a:cubicBezTo>
                    <a:pt x="6" y="12"/>
                    <a:pt x="19" y="28"/>
                    <a:pt x="22" y="45"/>
                  </a:cubicBezTo>
                  <a:cubicBezTo>
                    <a:pt x="26" y="61"/>
                    <a:pt x="21" y="77"/>
                    <a:pt x="12" y="83"/>
                  </a:cubicBezTo>
                  <a:cubicBezTo>
                    <a:pt x="21" y="78"/>
                    <a:pt x="29" y="64"/>
                    <a:pt x="24" y="45"/>
                  </a:cubicBezTo>
                  <a:cubicBezTo>
                    <a:pt x="20" y="28"/>
                    <a:pt x="9" y="14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8" name="Freeform 1656"/>
            <p:cNvSpPr>
              <a:spLocks/>
            </p:cNvSpPr>
            <p:nvPr userDrawn="1"/>
          </p:nvSpPr>
          <p:spPr bwMode="auto">
            <a:xfrm>
              <a:off x="345" y="403"/>
              <a:ext cx="27" cy="36"/>
            </a:xfrm>
            <a:custGeom>
              <a:avLst/>
              <a:gdLst>
                <a:gd name="T0" fmla="*/ 0 w 59"/>
                <a:gd name="T1" fmla="*/ 0 h 80"/>
                <a:gd name="T2" fmla="*/ 0 w 59"/>
                <a:gd name="T3" fmla="*/ 0 h 80"/>
                <a:gd name="T4" fmla="*/ 25 w 59"/>
                <a:gd name="T5" fmla="*/ 16 h 80"/>
                <a:gd name="T6" fmla="*/ 51 w 59"/>
                <a:gd name="T7" fmla="*/ 59 h 80"/>
                <a:gd name="T8" fmla="*/ 34 w 59"/>
                <a:gd name="T9" fmla="*/ 78 h 80"/>
                <a:gd name="T10" fmla="*/ 50 w 59"/>
                <a:gd name="T11" fmla="*/ 71 h 80"/>
                <a:gd name="T12" fmla="*/ 32 w 59"/>
                <a:gd name="T13" fmla="*/ 18 h 80"/>
                <a:gd name="T14" fmla="*/ 0 w 59"/>
                <a:gd name="T1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80">
                  <a:moveTo>
                    <a:pt x="0" y="0"/>
                  </a:moveTo>
                  <a:lnTo>
                    <a:pt x="0" y="0"/>
                  </a:lnTo>
                  <a:cubicBezTo>
                    <a:pt x="7" y="6"/>
                    <a:pt x="20" y="13"/>
                    <a:pt x="25" y="16"/>
                  </a:cubicBezTo>
                  <a:cubicBezTo>
                    <a:pt x="35" y="23"/>
                    <a:pt x="53" y="36"/>
                    <a:pt x="51" y="59"/>
                  </a:cubicBezTo>
                  <a:cubicBezTo>
                    <a:pt x="49" y="78"/>
                    <a:pt x="39" y="78"/>
                    <a:pt x="34" y="78"/>
                  </a:cubicBezTo>
                  <a:cubicBezTo>
                    <a:pt x="41" y="80"/>
                    <a:pt x="47" y="77"/>
                    <a:pt x="50" y="71"/>
                  </a:cubicBezTo>
                  <a:cubicBezTo>
                    <a:pt x="59" y="54"/>
                    <a:pt x="51" y="31"/>
                    <a:pt x="32" y="18"/>
                  </a:cubicBezTo>
                  <a:cubicBezTo>
                    <a:pt x="23" y="12"/>
                    <a:pt x="12" y="7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9" name="Freeform 1657"/>
            <p:cNvSpPr>
              <a:spLocks/>
            </p:cNvSpPr>
            <p:nvPr userDrawn="1"/>
          </p:nvSpPr>
          <p:spPr bwMode="auto">
            <a:xfrm>
              <a:off x="354" y="424"/>
              <a:ext cx="8" cy="4"/>
            </a:xfrm>
            <a:custGeom>
              <a:avLst/>
              <a:gdLst>
                <a:gd name="T0" fmla="*/ 18 w 18"/>
                <a:gd name="T1" fmla="*/ 0 h 9"/>
                <a:gd name="T2" fmla="*/ 18 w 18"/>
                <a:gd name="T3" fmla="*/ 0 h 9"/>
                <a:gd name="T4" fmla="*/ 0 w 18"/>
                <a:gd name="T5" fmla="*/ 4 h 9"/>
                <a:gd name="T6" fmla="*/ 18 w 18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9">
                  <a:moveTo>
                    <a:pt x="18" y="0"/>
                  </a:moveTo>
                  <a:lnTo>
                    <a:pt x="18" y="0"/>
                  </a:lnTo>
                  <a:cubicBezTo>
                    <a:pt x="15" y="4"/>
                    <a:pt x="6" y="6"/>
                    <a:pt x="0" y="4"/>
                  </a:cubicBezTo>
                  <a:cubicBezTo>
                    <a:pt x="5" y="9"/>
                    <a:pt x="15" y="7"/>
                    <a:pt x="1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0" name="Freeform 1658"/>
            <p:cNvSpPr>
              <a:spLocks/>
            </p:cNvSpPr>
            <p:nvPr userDrawn="1"/>
          </p:nvSpPr>
          <p:spPr bwMode="auto">
            <a:xfrm>
              <a:off x="350" y="368"/>
              <a:ext cx="2" cy="2"/>
            </a:xfrm>
            <a:custGeom>
              <a:avLst/>
              <a:gdLst>
                <a:gd name="T0" fmla="*/ 4 w 4"/>
                <a:gd name="T1" fmla="*/ 0 h 5"/>
                <a:gd name="T2" fmla="*/ 4 w 4"/>
                <a:gd name="T3" fmla="*/ 0 h 5"/>
                <a:gd name="T4" fmla="*/ 2 w 4"/>
                <a:gd name="T5" fmla="*/ 0 h 5"/>
                <a:gd name="T6" fmla="*/ 0 w 4"/>
                <a:gd name="T7" fmla="*/ 5 h 5"/>
                <a:gd name="T8" fmla="*/ 4 w 4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0" y="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1" name="Freeform 1659"/>
            <p:cNvSpPr>
              <a:spLocks/>
            </p:cNvSpPr>
            <p:nvPr userDrawn="1"/>
          </p:nvSpPr>
          <p:spPr bwMode="auto">
            <a:xfrm>
              <a:off x="363" y="363"/>
              <a:ext cx="3" cy="1"/>
            </a:xfrm>
            <a:custGeom>
              <a:avLst/>
              <a:gdLst>
                <a:gd name="T0" fmla="*/ 0 w 8"/>
                <a:gd name="T1" fmla="*/ 1 h 4"/>
                <a:gd name="T2" fmla="*/ 0 w 8"/>
                <a:gd name="T3" fmla="*/ 1 h 4"/>
                <a:gd name="T4" fmla="*/ 8 w 8"/>
                <a:gd name="T5" fmla="*/ 4 h 4"/>
                <a:gd name="T6" fmla="*/ 1 w 8"/>
                <a:gd name="T7" fmla="*/ 0 h 4"/>
                <a:gd name="T8" fmla="*/ 0 w 8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">
                  <a:moveTo>
                    <a:pt x="0" y="1"/>
                  </a:moveTo>
                  <a:lnTo>
                    <a:pt x="0" y="1"/>
                  </a:lnTo>
                  <a:lnTo>
                    <a:pt x="8" y="4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2" name="Freeform 1660"/>
            <p:cNvSpPr>
              <a:spLocks/>
            </p:cNvSpPr>
            <p:nvPr userDrawn="1"/>
          </p:nvSpPr>
          <p:spPr bwMode="auto">
            <a:xfrm>
              <a:off x="439" y="319"/>
              <a:ext cx="9" cy="10"/>
            </a:xfrm>
            <a:custGeom>
              <a:avLst/>
              <a:gdLst>
                <a:gd name="T0" fmla="*/ 7 w 19"/>
                <a:gd name="T1" fmla="*/ 0 h 22"/>
                <a:gd name="T2" fmla="*/ 7 w 19"/>
                <a:gd name="T3" fmla="*/ 0 h 22"/>
                <a:gd name="T4" fmla="*/ 16 w 19"/>
                <a:gd name="T5" fmla="*/ 16 h 22"/>
                <a:gd name="T6" fmla="*/ 0 w 19"/>
                <a:gd name="T7" fmla="*/ 18 h 22"/>
                <a:gd name="T8" fmla="*/ 19 w 19"/>
                <a:gd name="T9" fmla="*/ 18 h 22"/>
                <a:gd name="T10" fmla="*/ 7 w 19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2">
                  <a:moveTo>
                    <a:pt x="7" y="0"/>
                  </a:moveTo>
                  <a:lnTo>
                    <a:pt x="7" y="0"/>
                  </a:lnTo>
                  <a:cubicBezTo>
                    <a:pt x="15" y="4"/>
                    <a:pt x="15" y="11"/>
                    <a:pt x="16" y="16"/>
                  </a:cubicBezTo>
                  <a:cubicBezTo>
                    <a:pt x="10" y="16"/>
                    <a:pt x="7" y="20"/>
                    <a:pt x="0" y="18"/>
                  </a:cubicBezTo>
                  <a:cubicBezTo>
                    <a:pt x="9" y="22"/>
                    <a:pt x="11" y="19"/>
                    <a:pt x="19" y="18"/>
                  </a:cubicBezTo>
                  <a:cubicBezTo>
                    <a:pt x="17" y="10"/>
                    <a:pt x="17" y="5"/>
                    <a:pt x="7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3" name="Freeform 1661"/>
            <p:cNvSpPr>
              <a:spLocks/>
            </p:cNvSpPr>
            <p:nvPr userDrawn="1"/>
          </p:nvSpPr>
          <p:spPr bwMode="auto">
            <a:xfrm>
              <a:off x="419" y="311"/>
              <a:ext cx="9" cy="5"/>
            </a:xfrm>
            <a:custGeom>
              <a:avLst/>
              <a:gdLst>
                <a:gd name="T0" fmla="*/ 20 w 20"/>
                <a:gd name="T1" fmla="*/ 11 h 11"/>
                <a:gd name="T2" fmla="*/ 20 w 20"/>
                <a:gd name="T3" fmla="*/ 11 h 11"/>
                <a:gd name="T4" fmla="*/ 3 w 20"/>
                <a:gd name="T5" fmla="*/ 0 h 11"/>
                <a:gd name="T6" fmla="*/ 0 w 20"/>
                <a:gd name="T7" fmla="*/ 0 h 11"/>
                <a:gd name="T8" fmla="*/ 20 w 2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1">
                  <a:moveTo>
                    <a:pt x="20" y="11"/>
                  </a:moveTo>
                  <a:lnTo>
                    <a:pt x="20" y="11"/>
                  </a:lnTo>
                  <a:lnTo>
                    <a:pt x="3" y="0"/>
                  </a:lnTo>
                  <a:lnTo>
                    <a:pt x="0" y="0"/>
                  </a:lnTo>
                  <a:lnTo>
                    <a:pt x="20" y="1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4" name="Freeform 1662"/>
            <p:cNvSpPr>
              <a:spLocks/>
            </p:cNvSpPr>
            <p:nvPr userDrawn="1"/>
          </p:nvSpPr>
          <p:spPr bwMode="auto">
            <a:xfrm>
              <a:off x="415" y="317"/>
              <a:ext cx="7" cy="8"/>
            </a:xfrm>
            <a:custGeom>
              <a:avLst/>
              <a:gdLst>
                <a:gd name="T0" fmla="*/ 16 w 16"/>
                <a:gd name="T1" fmla="*/ 18 h 18"/>
                <a:gd name="T2" fmla="*/ 16 w 16"/>
                <a:gd name="T3" fmla="*/ 18 h 18"/>
                <a:gd name="T4" fmla="*/ 1 w 16"/>
                <a:gd name="T5" fmla="*/ 0 h 18"/>
                <a:gd name="T6" fmla="*/ 0 w 16"/>
                <a:gd name="T7" fmla="*/ 2 h 18"/>
                <a:gd name="T8" fmla="*/ 16 w 16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8">
                  <a:moveTo>
                    <a:pt x="16" y="18"/>
                  </a:moveTo>
                  <a:lnTo>
                    <a:pt x="16" y="18"/>
                  </a:lnTo>
                  <a:lnTo>
                    <a:pt x="1" y="0"/>
                  </a:lnTo>
                  <a:lnTo>
                    <a:pt x="0" y="2"/>
                  </a:lnTo>
                  <a:lnTo>
                    <a:pt x="16" y="18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5" name="Freeform 1663"/>
            <p:cNvSpPr>
              <a:spLocks/>
            </p:cNvSpPr>
            <p:nvPr userDrawn="1"/>
          </p:nvSpPr>
          <p:spPr bwMode="auto">
            <a:xfrm>
              <a:off x="428" y="331"/>
              <a:ext cx="10" cy="10"/>
            </a:xfrm>
            <a:custGeom>
              <a:avLst/>
              <a:gdLst>
                <a:gd name="T0" fmla="*/ 12 w 21"/>
                <a:gd name="T1" fmla="*/ 0 h 21"/>
                <a:gd name="T2" fmla="*/ 12 w 21"/>
                <a:gd name="T3" fmla="*/ 0 h 21"/>
                <a:gd name="T4" fmla="*/ 17 w 21"/>
                <a:gd name="T5" fmla="*/ 16 h 21"/>
                <a:gd name="T6" fmla="*/ 0 w 21"/>
                <a:gd name="T7" fmla="*/ 12 h 21"/>
                <a:gd name="T8" fmla="*/ 19 w 21"/>
                <a:gd name="T9" fmla="*/ 18 h 21"/>
                <a:gd name="T10" fmla="*/ 12 w 21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1">
                  <a:moveTo>
                    <a:pt x="12" y="0"/>
                  </a:moveTo>
                  <a:lnTo>
                    <a:pt x="12" y="0"/>
                  </a:lnTo>
                  <a:cubicBezTo>
                    <a:pt x="19" y="6"/>
                    <a:pt x="17" y="11"/>
                    <a:pt x="17" y="16"/>
                  </a:cubicBezTo>
                  <a:cubicBezTo>
                    <a:pt x="11" y="16"/>
                    <a:pt x="6" y="18"/>
                    <a:pt x="0" y="12"/>
                  </a:cubicBezTo>
                  <a:cubicBezTo>
                    <a:pt x="7" y="21"/>
                    <a:pt x="12" y="17"/>
                    <a:pt x="19" y="18"/>
                  </a:cubicBezTo>
                  <a:cubicBezTo>
                    <a:pt x="20" y="9"/>
                    <a:pt x="21" y="7"/>
                    <a:pt x="12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6" name="Freeform 1664"/>
            <p:cNvSpPr>
              <a:spLocks/>
            </p:cNvSpPr>
            <p:nvPr userDrawn="1"/>
          </p:nvSpPr>
          <p:spPr bwMode="auto">
            <a:xfrm>
              <a:off x="406" y="322"/>
              <a:ext cx="6" cy="9"/>
            </a:xfrm>
            <a:custGeom>
              <a:avLst/>
              <a:gdLst>
                <a:gd name="T0" fmla="*/ 13 w 13"/>
                <a:gd name="T1" fmla="*/ 19 h 19"/>
                <a:gd name="T2" fmla="*/ 13 w 13"/>
                <a:gd name="T3" fmla="*/ 19 h 19"/>
                <a:gd name="T4" fmla="*/ 0 w 13"/>
                <a:gd name="T5" fmla="*/ 0 h 19"/>
                <a:gd name="T6" fmla="*/ 0 w 13"/>
                <a:gd name="T7" fmla="*/ 2 h 19"/>
                <a:gd name="T8" fmla="*/ 13 w 13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9">
                  <a:moveTo>
                    <a:pt x="13" y="19"/>
                  </a:moveTo>
                  <a:lnTo>
                    <a:pt x="13" y="19"/>
                  </a:lnTo>
                  <a:lnTo>
                    <a:pt x="0" y="0"/>
                  </a:lnTo>
                  <a:lnTo>
                    <a:pt x="0" y="2"/>
                  </a:lnTo>
                  <a:lnTo>
                    <a:pt x="13" y="19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7" name="Freeform 1665"/>
            <p:cNvSpPr>
              <a:spLocks/>
            </p:cNvSpPr>
            <p:nvPr userDrawn="1"/>
          </p:nvSpPr>
          <p:spPr bwMode="auto">
            <a:xfrm>
              <a:off x="414" y="339"/>
              <a:ext cx="11" cy="9"/>
            </a:xfrm>
            <a:custGeom>
              <a:avLst/>
              <a:gdLst>
                <a:gd name="T0" fmla="*/ 16 w 24"/>
                <a:gd name="T1" fmla="*/ 0 h 20"/>
                <a:gd name="T2" fmla="*/ 16 w 24"/>
                <a:gd name="T3" fmla="*/ 0 h 20"/>
                <a:gd name="T4" fmla="*/ 15 w 24"/>
                <a:gd name="T5" fmla="*/ 16 h 20"/>
                <a:gd name="T6" fmla="*/ 0 w 24"/>
                <a:gd name="T7" fmla="*/ 7 h 20"/>
                <a:gd name="T8" fmla="*/ 17 w 24"/>
                <a:gd name="T9" fmla="*/ 18 h 20"/>
                <a:gd name="T10" fmla="*/ 16 w 24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0">
                  <a:moveTo>
                    <a:pt x="16" y="0"/>
                  </a:moveTo>
                  <a:lnTo>
                    <a:pt x="16" y="0"/>
                  </a:lnTo>
                  <a:cubicBezTo>
                    <a:pt x="21" y="9"/>
                    <a:pt x="17" y="11"/>
                    <a:pt x="15" y="16"/>
                  </a:cubicBezTo>
                  <a:cubicBezTo>
                    <a:pt x="9" y="14"/>
                    <a:pt x="4" y="17"/>
                    <a:pt x="0" y="7"/>
                  </a:cubicBezTo>
                  <a:cubicBezTo>
                    <a:pt x="4" y="20"/>
                    <a:pt x="10" y="16"/>
                    <a:pt x="17" y="18"/>
                  </a:cubicBezTo>
                  <a:cubicBezTo>
                    <a:pt x="20" y="10"/>
                    <a:pt x="24" y="10"/>
                    <a:pt x="1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8" name="Freeform 1666"/>
            <p:cNvSpPr>
              <a:spLocks/>
            </p:cNvSpPr>
            <p:nvPr userDrawn="1"/>
          </p:nvSpPr>
          <p:spPr bwMode="auto">
            <a:xfrm>
              <a:off x="397" y="326"/>
              <a:ext cx="4" cy="11"/>
            </a:xfrm>
            <a:custGeom>
              <a:avLst/>
              <a:gdLst>
                <a:gd name="T0" fmla="*/ 10 w 10"/>
                <a:gd name="T1" fmla="*/ 24 h 24"/>
                <a:gd name="T2" fmla="*/ 10 w 10"/>
                <a:gd name="T3" fmla="*/ 24 h 24"/>
                <a:gd name="T4" fmla="*/ 3 w 10"/>
                <a:gd name="T5" fmla="*/ 2 h 24"/>
                <a:gd name="T6" fmla="*/ 0 w 10"/>
                <a:gd name="T7" fmla="*/ 0 h 24"/>
                <a:gd name="T8" fmla="*/ 0 w 10"/>
                <a:gd name="T9" fmla="*/ 2 h 24"/>
                <a:gd name="T10" fmla="*/ 10 w 10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4">
                  <a:moveTo>
                    <a:pt x="10" y="24"/>
                  </a:moveTo>
                  <a:lnTo>
                    <a:pt x="10" y="24"/>
                  </a:lnTo>
                  <a:lnTo>
                    <a:pt x="3" y="2"/>
                  </a:lnTo>
                  <a:cubicBezTo>
                    <a:pt x="2" y="2"/>
                    <a:pt x="1" y="1"/>
                    <a:pt x="0" y="0"/>
                  </a:cubicBezTo>
                  <a:lnTo>
                    <a:pt x="0" y="2"/>
                  </a:lnTo>
                  <a:lnTo>
                    <a:pt x="10" y="24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9" name="Freeform 1667"/>
            <p:cNvSpPr>
              <a:spLocks/>
            </p:cNvSpPr>
            <p:nvPr userDrawn="1"/>
          </p:nvSpPr>
          <p:spPr bwMode="auto">
            <a:xfrm>
              <a:off x="400" y="344"/>
              <a:ext cx="11" cy="8"/>
            </a:xfrm>
            <a:custGeom>
              <a:avLst/>
              <a:gdLst>
                <a:gd name="T0" fmla="*/ 19 w 25"/>
                <a:gd name="T1" fmla="*/ 0 h 17"/>
                <a:gd name="T2" fmla="*/ 19 w 25"/>
                <a:gd name="T3" fmla="*/ 0 h 17"/>
                <a:gd name="T4" fmla="*/ 15 w 25"/>
                <a:gd name="T5" fmla="*/ 15 h 17"/>
                <a:gd name="T6" fmla="*/ 0 w 25"/>
                <a:gd name="T7" fmla="*/ 4 h 17"/>
                <a:gd name="T8" fmla="*/ 15 w 25"/>
                <a:gd name="T9" fmla="*/ 17 h 17"/>
                <a:gd name="T10" fmla="*/ 19 w 25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17">
                  <a:moveTo>
                    <a:pt x="19" y="0"/>
                  </a:moveTo>
                  <a:lnTo>
                    <a:pt x="19" y="0"/>
                  </a:lnTo>
                  <a:cubicBezTo>
                    <a:pt x="22" y="10"/>
                    <a:pt x="17" y="10"/>
                    <a:pt x="15" y="15"/>
                  </a:cubicBezTo>
                  <a:cubicBezTo>
                    <a:pt x="9" y="12"/>
                    <a:pt x="3" y="14"/>
                    <a:pt x="0" y="4"/>
                  </a:cubicBezTo>
                  <a:cubicBezTo>
                    <a:pt x="2" y="17"/>
                    <a:pt x="9" y="14"/>
                    <a:pt x="15" y="17"/>
                  </a:cubicBezTo>
                  <a:cubicBezTo>
                    <a:pt x="20" y="10"/>
                    <a:pt x="25" y="12"/>
                    <a:pt x="19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0" name="Freeform 1668"/>
            <p:cNvSpPr>
              <a:spLocks/>
            </p:cNvSpPr>
            <p:nvPr userDrawn="1"/>
          </p:nvSpPr>
          <p:spPr bwMode="auto">
            <a:xfrm>
              <a:off x="386" y="329"/>
              <a:ext cx="2" cy="9"/>
            </a:xfrm>
            <a:custGeom>
              <a:avLst/>
              <a:gdLst>
                <a:gd name="T0" fmla="*/ 4 w 4"/>
                <a:gd name="T1" fmla="*/ 19 h 19"/>
                <a:gd name="T2" fmla="*/ 4 w 4"/>
                <a:gd name="T3" fmla="*/ 19 h 19"/>
                <a:gd name="T4" fmla="*/ 3 w 4"/>
                <a:gd name="T5" fmla="*/ 3 h 19"/>
                <a:gd name="T6" fmla="*/ 0 w 4"/>
                <a:gd name="T7" fmla="*/ 0 h 19"/>
                <a:gd name="T8" fmla="*/ 4 w 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9">
                  <a:moveTo>
                    <a:pt x="4" y="19"/>
                  </a:moveTo>
                  <a:lnTo>
                    <a:pt x="4" y="19"/>
                  </a:lnTo>
                  <a:lnTo>
                    <a:pt x="3" y="3"/>
                  </a:lnTo>
                  <a:cubicBezTo>
                    <a:pt x="2" y="2"/>
                    <a:pt x="1" y="1"/>
                    <a:pt x="0" y="0"/>
                  </a:cubicBezTo>
                  <a:lnTo>
                    <a:pt x="4" y="19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1" name="Freeform 1669"/>
            <p:cNvSpPr>
              <a:spLocks/>
            </p:cNvSpPr>
            <p:nvPr userDrawn="1"/>
          </p:nvSpPr>
          <p:spPr bwMode="auto">
            <a:xfrm>
              <a:off x="383" y="343"/>
              <a:ext cx="10" cy="6"/>
            </a:xfrm>
            <a:custGeom>
              <a:avLst/>
              <a:gdLst>
                <a:gd name="T0" fmla="*/ 21 w 23"/>
                <a:gd name="T1" fmla="*/ 0 h 14"/>
                <a:gd name="T2" fmla="*/ 21 w 23"/>
                <a:gd name="T3" fmla="*/ 0 h 14"/>
                <a:gd name="T4" fmla="*/ 12 w 23"/>
                <a:gd name="T5" fmla="*/ 12 h 14"/>
                <a:gd name="T6" fmla="*/ 1 w 23"/>
                <a:gd name="T7" fmla="*/ 0 h 14"/>
                <a:gd name="T8" fmla="*/ 12 w 23"/>
                <a:gd name="T9" fmla="*/ 14 h 14"/>
                <a:gd name="T10" fmla="*/ 21 w 23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14">
                  <a:moveTo>
                    <a:pt x="21" y="0"/>
                  </a:moveTo>
                  <a:lnTo>
                    <a:pt x="21" y="0"/>
                  </a:lnTo>
                  <a:cubicBezTo>
                    <a:pt x="21" y="10"/>
                    <a:pt x="16" y="8"/>
                    <a:pt x="12" y="12"/>
                  </a:cubicBezTo>
                  <a:cubicBezTo>
                    <a:pt x="7" y="8"/>
                    <a:pt x="1" y="11"/>
                    <a:pt x="1" y="0"/>
                  </a:cubicBezTo>
                  <a:cubicBezTo>
                    <a:pt x="0" y="14"/>
                    <a:pt x="7" y="10"/>
                    <a:pt x="12" y="14"/>
                  </a:cubicBezTo>
                  <a:cubicBezTo>
                    <a:pt x="19" y="8"/>
                    <a:pt x="23" y="12"/>
                    <a:pt x="2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2" name="Freeform 1670"/>
            <p:cNvSpPr>
              <a:spLocks/>
            </p:cNvSpPr>
            <p:nvPr userDrawn="1"/>
          </p:nvSpPr>
          <p:spPr bwMode="auto">
            <a:xfrm>
              <a:off x="404" y="294"/>
              <a:ext cx="9" cy="2"/>
            </a:xfrm>
            <a:custGeom>
              <a:avLst/>
              <a:gdLst>
                <a:gd name="T0" fmla="*/ 20 w 20"/>
                <a:gd name="T1" fmla="*/ 3 h 3"/>
                <a:gd name="T2" fmla="*/ 20 w 20"/>
                <a:gd name="T3" fmla="*/ 3 h 3"/>
                <a:gd name="T4" fmla="*/ 5 w 20"/>
                <a:gd name="T5" fmla="*/ 0 h 3"/>
                <a:gd name="T6" fmla="*/ 0 w 20"/>
                <a:gd name="T7" fmla="*/ 2 h 3"/>
                <a:gd name="T8" fmla="*/ 20 w 20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">
                  <a:moveTo>
                    <a:pt x="20" y="3"/>
                  </a:moveTo>
                  <a:lnTo>
                    <a:pt x="20" y="3"/>
                  </a:lnTo>
                  <a:cubicBezTo>
                    <a:pt x="20" y="3"/>
                    <a:pt x="7" y="1"/>
                    <a:pt x="5" y="0"/>
                  </a:cubicBezTo>
                  <a:cubicBezTo>
                    <a:pt x="4" y="1"/>
                    <a:pt x="0" y="2"/>
                    <a:pt x="0" y="2"/>
                  </a:cubicBezTo>
                  <a:lnTo>
                    <a:pt x="20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3" name="Freeform 1671"/>
            <p:cNvSpPr>
              <a:spLocks/>
            </p:cNvSpPr>
            <p:nvPr userDrawn="1"/>
          </p:nvSpPr>
          <p:spPr bwMode="auto">
            <a:xfrm>
              <a:off x="418" y="293"/>
              <a:ext cx="9" cy="7"/>
            </a:xfrm>
            <a:custGeom>
              <a:avLst/>
              <a:gdLst>
                <a:gd name="T0" fmla="*/ 1 w 18"/>
                <a:gd name="T1" fmla="*/ 0 h 16"/>
                <a:gd name="T2" fmla="*/ 1 w 18"/>
                <a:gd name="T3" fmla="*/ 0 h 16"/>
                <a:gd name="T4" fmla="*/ 15 w 18"/>
                <a:gd name="T5" fmla="*/ 9 h 16"/>
                <a:gd name="T6" fmla="*/ 0 w 18"/>
                <a:gd name="T7" fmla="*/ 15 h 16"/>
                <a:gd name="T8" fmla="*/ 18 w 18"/>
                <a:gd name="T9" fmla="*/ 10 h 16"/>
                <a:gd name="T10" fmla="*/ 1 w 18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6">
                  <a:moveTo>
                    <a:pt x="1" y="0"/>
                  </a:moveTo>
                  <a:lnTo>
                    <a:pt x="1" y="0"/>
                  </a:lnTo>
                  <a:cubicBezTo>
                    <a:pt x="9" y="2"/>
                    <a:pt x="12" y="4"/>
                    <a:pt x="15" y="9"/>
                  </a:cubicBezTo>
                  <a:cubicBezTo>
                    <a:pt x="12" y="13"/>
                    <a:pt x="5" y="15"/>
                    <a:pt x="0" y="15"/>
                  </a:cubicBezTo>
                  <a:cubicBezTo>
                    <a:pt x="8" y="16"/>
                    <a:pt x="14" y="14"/>
                    <a:pt x="18" y="10"/>
                  </a:cubicBezTo>
                  <a:cubicBezTo>
                    <a:pt x="14" y="3"/>
                    <a:pt x="9" y="0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4" name="Freeform 1672"/>
            <p:cNvSpPr>
              <a:spLocks/>
            </p:cNvSpPr>
            <p:nvPr userDrawn="1"/>
          </p:nvSpPr>
          <p:spPr bwMode="auto">
            <a:xfrm>
              <a:off x="407" y="303"/>
              <a:ext cx="4" cy="1"/>
            </a:xfrm>
            <a:custGeom>
              <a:avLst/>
              <a:gdLst>
                <a:gd name="T0" fmla="*/ 9 w 9"/>
                <a:gd name="T1" fmla="*/ 4 h 4"/>
                <a:gd name="T2" fmla="*/ 9 w 9"/>
                <a:gd name="T3" fmla="*/ 4 h 4"/>
                <a:gd name="T4" fmla="*/ 0 w 9"/>
                <a:gd name="T5" fmla="*/ 0 h 4"/>
                <a:gd name="T6" fmla="*/ 0 w 9"/>
                <a:gd name="T7" fmla="*/ 1 h 4"/>
                <a:gd name="T8" fmla="*/ 9 w 9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4">
                  <a:moveTo>
                    <a:pt x="9" y="4"/>
                  </a:moveTo>
                  <a:lnTo>
                    <a:pt x="9" y="4"/>
                  </a:lnTo>
                  <a:lnTo>
                    <a:pt x="0" y="0"/>
                  </a:lnTo>
                  <a:lnTo>
                    <a:pt x="0" y="1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5" name="Freeform 1673"/>
            <p:cNvSpPr>
              <a:spLocks/>
            </p:cNvSpPr>
            <p:nvPr userDrawn="1"/>
          </p:nvSpPr>
          <p:spPr bwMode="auto">
            <a:xfrm>
              <a:off x="414" y="303"/>
              <a:ext cx="8" cy="8"/>
            </a:xfrm>
            <a:custGeom>
              <a:avLst/>
              <a:gdLst>
                <a:gd name="T0" fmla="*/ 4 w 16"/>
                <a:gd name="T1" fmla="*/ 0 h 18"/>
                <a:gd name="T2" fmla="*/ 4 w 16"/>
                <a:gd name="T3" fmla="*/ 0 h 18"/>
                <a:gd name="T4" fmla="*/ 13 w 16"/>
                <a:gd name="T5" fmla="*/ 11 h 18"/>
                <a:gd name="T6" fmla="*/ 0 w 16"/>
                <a:gd name="T7" fmla="*/ 14 h 18"/>
                <a:gd name="T8" fmla="*/ 16 w 16"/>
                <a:gd name="T9" fmla="*/ 12 h 18"/>
                <a:gd name="T10" fmla="*/ 4 w 16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8">
                  <a:moveTo>
                    <a:pt x="4" y="0"/>
                  </a:moveTo>
                  <a:lnTo>
                    <a:pt x="4" y="0"/>
                  </a:lnTo>
                  <a:cubicBezTo>
                    <a:pt x="11" y="2"/>
                    <a:pt x="12" y="6"/>
                    <a:pt x="13" y="11"/>
                  </a:cubicBezTo>
                  <a:cubicBezTo>
                    <a:pt x="9" y="14"/>
                    <a:pt x="4" y="16"/>
                    <a:pt x="0" y="14"/>
                  </a:cubicBezTo>
                  <a:cubicBezTo>
                    <a:pt x="6" y="18"/>
                    <a:pt x="11" y="14"/>
                    <a:pt x="16" y="12"/>
                  </a:cubicBezTo>
                  <a:cubicBezTo>
                    <a:pt x="14" y="5"/>
                    <a:pt x="12" y="1"/>
                    <a:pt x="4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6" name="Freeform 1674"/>
            <p:cNvSpPr>
              <a:spLocks/>
            </p:cNvSpPr>
            <p:nvPr userDrawn="1"/>
          </p:nvSpPr>
          <p:spPr bwMode="auto">
            <a:xfrm>
              <a:off x="406" y="311"/>
              <a:ext cx="8" cy="8"/>
            </a:xfrm>
            <a:custGeom>
              <a:avLst/>
              <a:gdLst>
                <a:gd name="T0" fmla="*/ 11 w 19"/>
                <a:gd name="T1" fmla="*/ 0 h 18"/>
                <a:gd name="T2" fmla="*/ 11 w 19"/>
                <a:gd name="T3" fmla="*/ 0 h 18"/>
                <a:gd name="T4" fmla="*/ 13 w 19"/>
                <a:gd name="T5" fmla="*/ 14 h 18"/>
                <a:gd name="T6" fmla="*/ 0 w 19"/>
                <a:gd name="T7" fmla="*/ 11 h 18"/>
                <a:gd name="T8" fmla="*/ 15 w 19"/>
                <a:gd name="T9" fmla="*/ 17 h 18"/>
                <a:gd name="T10" fmla="*/ 11 w 19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8">
                  <a:moveTo>
                    <a:pt x="11" y="0"/>
                  </a:moveTo>
                  <a:lnTo>
                    <a:pt x="11" y="0"/>
                  </a:lnTo>
                  <a:cubicBezTo>
                    <a:pt x="16" y="5"/>
                    <a:pt x="15" y="9"/>
                    <a:pt x="13" y="14"/>
                  </a:cubicBezTo>
                  <a:cubicBezTo>
                    <a:pt x="8" y="14"/>
                    <a:pt x="3" y="15"/>
                    <a:pt x="0" y="11"/>
                  </a:cubicBezTo>
                  <a:cubicBezTo>
                    <a:pt x="4" y="18"/>
                    <a:pt x="10" y="16"/>
                    <a:pt x="15" y="17"/>
                  </a:cubicBezTo>
                  <a:cubicBezTo>
                    <a:pt x="17" y="8"/>
                    <a:pt x="19" y="5"/>
                    <a:pt x="1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7" name="Freeform 1675"/>
            <p:cNvSpPr>
              <a:spLocks/>
            </p:cNvSpPr>
            <p:nvPr userDrawn="1"/>
          </p:nvSpPr>
          <p:spPr bwMode="auto">
            <a:xfrm>
              <a:off x="401" y="306"/>
              <a:ext cx="4" cy="4"/>
            </a:xfrm>
            <a:custGeom>
              <a:avLst/>
              <a:gdLst>
                <a:gd name="T0" fmla="*/ 9 w 9"/>
                <a:gd name="T1" fmla="*/ 8 h 8"/>
                <a:gd name="T2" fmla="*/ 9 w 9"/>
                <a:gd name="T3" fmla="*/ 8 h 8"/>
                <a:gd name="T4" fmla="*/ 2 w 9"/>
                <a:gd name="T5" fmla="*/ 0 h 8"/>
                <a:gd name="T6" fmla="*/ 0 w 9"/>
                <a:gd name="T7" fmla="*/ 1 h 8"/>
                <a:gd name="T8" fmla="*/ 9 w 9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9" y="8"/>
                  </a:moveTo>
                  <a:lnTo>
                    <a:pt x="9" y="8"/>
                  </a:lnTo>
                  <a:lnTo>
                    <a:pt x="2" y="0"/>
                  </a:lnTo>
                  <a:lnTo>
                    <a:pt x="0" y="1"/>
                  </a:lnTo>
                  <a:lnTo>
                    <a:pt x="9" y="8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8" name="Freeform 1676"/>
            <p:cNvSpPr>
              <a:spLocks/>
            </p:cNvSpPr>
            <p:nvPr userDrawn="1"/>
          </p:nvSpPr>
          <p:spPr bwMode="auto">
            <a:xfrm>
              <a:off x="395" y="312"/>
              <a:ext cx="2" cy="4"/>
            </a:xfrm>
            <a:custGeom>
              <a:avLst/>
              <a:gdLst>
                <a:gd name="T0" fmla="*/ 5 w 5"/>
                <a:gd name="T1" fmla="*/ 10 h 10"/>
                <a:gd name="T2" fmla="*/ 5 w 5"/>
                <a:gd name="T3" fmla="*/ 10 h 10"/>
                <a:gd name="T4" fmla="*/ 0 w 5"/>
                <a:gd name="T5" fmla="*/ 0 h 10"/>
                <a:gd name="T6" fmla="*/ 0 w 5"/>
                <a:gd name="T7" fmla="*/ 2 h 10"/>
                <a:gd name="T8" fmla="*/ 5 w 5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0">
                  <a:moveTo>
                    <a:pt x="5" y="10"/>
                  </a:moveTo>
                  <a:lnTo>
                    <a:pt x="5" y="10"/>
                  </a:lnTo>
                  <a:lnTo>
                    <a:pt x="0" y="0"/>
                  </a:lnTo>
                  <a:lnTo>
                    <a:pt x="0" y="2"/>
                  </a:lnTo>
                  <a:lnTo>
                    <a:pt x="5" y="1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9" name="Freeform 1677"/>
            <p:cNvSpPr>
              <a:spLocks/>
            </p:cNvSpPr>
            <p:nvPr userDrawn="1"/>
          </p:nvSpPr>
          <p:spPr bwMode="auto">
            <a:xfrm>
              <a:off x="397" y="319"/>
              <a:ext cx="9" cy="7"/>
            </a:xfrm>
            <a:custGeom>
              <a:avLst/>
              <a:gdLst>
                <a:gd name="T0" fmla="*/ 14 w 20"/>
                <a:gd name="T1" fmla="*/ 0 h 16"/>
                <a:gd name="T2" fmla="*/ 14 w 20"/>
                <a:gd name="T3" fmla="*/ 0 h 16"/>
                <a:gd name="T4" fmla="*/ 12 w 20"/>
                <a:gd name="T5" fmla="*/ 12 h 16"/>
                <a:gd name="T6" fmla="*/ 0 w 20"/>
                <a:gd name="T7" fmla="*/ 8 h 16"/>
                <a:gd name="T8" fmla="*/ 14 w 20"/>
                <a:gd name="T9" fmla="*/ 14 h 16"/>
                <a:gd name="T10" fmla="*/ 14 w 20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6">
                  <a:moveTo>
                    <a:pt x="14" y="0"/>
                  </a:moveTo>
                  <a:lnTo>
                    <a:pt x="14" y="0"/>
                  </a:lnTo>
                  <a:cubicBezTo>
                    <a:pt x="17" y="5"/>
                    <a:pt x="14" y="8"/>
                    <a:pt x="12" y="12"/>
                  </a:cubicBezTo>
                  <a:cubicBezTo>
                    <a:pt x="7" y="12"/>
                    <a:pt x="4" y="12"/>
                    <a:pt x="0" y="8"/>
                  </a:cubicBezTo>
                  <a:cubicBezTo>
                    <a:pt x="4" y="16"/>
                    <a:pt x="8" y="13"/>
                    <a:pt x="14" y="14"/>
                  </a:cubicBezTo>
                  <a:cubicBezTo>
                    <a:pt x="15" y="9"/>
                    <a:pt x="20" y="7"/>
                    <a:pt x="14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0" name="Freeform 1678"/>
            <p:cNvSpPr>
              <a:spLocks/>
            </p:cNvSpPr>
            <p:nvPr userDrawn="1"/>
          </p:nvSpPr>
          <p:spPr bwMode="auto">
            <a:xfrm>
              <a:off x="387" y="324"/>
              <a:ext cx="9" cy="6"/>
            </a:xfrm>
            <a:custGeom>
              <a:avLst/>
              <a:gdLst>
                <a:gd name="T0" fmla="*/ 16 w 21"/>
                <a:gd name="T1" fmla="*/ 0 h 14"/>
                <a:gd name="T2" fmla="*/ 16 w 21"/>
                <a:gd name="T3" fmla="*/ 0 h 14"/>
                <a:gd name="T4" fmla="*/ 12 w 21"/>
                <a:gd name="T5" fmla="*/ 11 h 14"/>
                <a:gd name="T6" fmla="*/ 0 w 21"/>
                <a:gd name="T7" fmla="*/ 4 h 14"/>
                <a:gd name="T8" fmla="*/ 13 w 21"/>
                <a:gd name="T9" fmla="*/ 14 h 14"/>
                <a:gd name="T10" fmla="*/ 16 w 21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4">
                  <a:moveTo>
                    <a:pt x="16" y="0"/>
                  </a:moveTo>
                  <a:lnTo>
                    <a:pt x="16" y="0"/>
                  </a:lnTo>
                  <a:cubicBezTo>
                    <a:pt x="18" y="6"/>
                    <a:pt x="14" y="7"/>
                    <a:pt x="12" y="11"/>
                  </a:cubicBezTo>
                  <a:cubicBezTo>
                    <a:pt x="7" y="9"/>
                    <a:pt x="2" y="9"/>
                    <a:pt x="0" y="4"/>
                  </a:cubicBezTo>
                  <a:cubicBezTo>
                    <a:pt x="1" y="12"/>
                    <a:pt x="8" y="11"/>
                    <a:pt x="13" y="14"/>
                  </a:cubicBezTo>
                  <a:cubicBezTo>
                    <a:pt x="15" y="9"/>
                    <a:pt x="21" y="7"/>
                    <a:pt x="1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1" name="Freeform 1679"/>
            <p:cNvSpPr>
              <a:spLocks/>
            </p:cNvSpPr>
            <p:nvPr userDrawn="1"/>
          </p:nvSpPr>
          <p:spPr bwMode="auto">
            <a:xfrm>
              <a:off x="375" y="327"/>
              <a:ext cx="9" cy="5"/>
            </a:xfrm>
            <a:custGeom>
              <a:avLst/>
              <a:gdLst>
                <a:gd name="T0" fmla="*/ 19 w 21"/>
                <a:gd name="T1" fmla="*/ 0 h 12"/>
                <a:gd name="T2" fmla="*/ 19 w 21"/>
                <a:gd name="T3" fmla="*/ 0 h 12"/>
                <a:gd name="T4" fmla="*/ 10 w 21"/>
                <a:gd name="T5" fmla="*/ 9 h 12"/>
                <a:gd name="T6" fmla="*/ 1 w 21"/>
                <a:gd name="T7" fmla="*/ 1 h 12"/>
                <a:gd name="T8" fmla="*/ 10 w 21"/>
                <a:gd name="T9" fmla="*/ 12 h 12"/>
                <a:gd name="T10" fmla="*/ 19 w 21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2">
                  <a:moveTo>
                    <a:pt x="19" y="0"/>
                  </a:moveTo>
                  <a:lnTo>
                    <a:pt x="19" y="0"/>
                  </a:lnTo>
                  <a:cubicBezTo>
                    <a:pt x="19" y="6"/>
                    <a:pt x="13" y="6"/>
                    <a:pt x="10" y="9"/>
                  </a:cubicBezTo>
                  <a:cubicBezTo>
                    <a:pt x="5" y="7"/>
                    <a:pt x="1" y="7"/>
                    <a:pt x="1" y="1"/>
                  </a:cubicBezTo>
                  <a:cubicBezTo>
                    <a:pt x="0" y="10"/>
                    <a:pt x="6" y="8"/>
                    <a:pt x="10" y="12"/>
                  </a:cubicBezTo>
                  <a:cubicBezTo>
                    <a:pt x="14" y="8"/>
                    <a:pt x="21" y="9"/>
                    <a:pt x="19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2" name="Freeform 1680"/>
            <p:cNvSpPr>
              <a:spLocks/>
            </p:cNvSpPr>
            <p:nvPr userDrawn="1"/>
          </p:nvSpPr>
          <p:spPr bwMode="auto">
            <a:xfrm>
              <a:off x="379" y="314"/>
              <a:ext cx="1" cy="7"/>
            </a:xfrm>
            <a:custGeom>
              <a:avLst/>
              <a:gdLst>
                <a:gd name="T0" fmla="*/ 2 w 2"/>
                <a:gd name="T1" fmla="*/ 1 h 15"/>
                <a:gd name="T2" fmla="*/ 2 w 2"/>
                <a:gd name="T3" fmla="*/ 1 h 15"/>
                <a:gd name="T4" fmla="*/ 0 w 2"/>
                <a:gd name="T5" fmla="*/ 0 h 15"/>
                <a:gd name="T6" fmla="*/ 2 w 2"/>
                <a:gd name="T7" fmla="*/ 15 h 15"/>
                <a:gd name="T8" fmla="*/ 2 w 2"/>
                <a:gd name="T9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5">
                  <a:moveTo>
                    <a:pt x="2" y="1"/>
                  </a:moveTo>
                  <a:lnTo>
                    <a:pt x="2" y="1"/>
                  </a:lnTo>
                  <a:lnTo>
                    <a:pt x="0" y="0"/>
                  </a:lnTo>
                  <a:lnTo>
                    <a:pt x="2" y="15"/>
                  </a:lnTo>
                  <a:lnTo>
                    <a:pt x="2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3" name="Freeform 1681"/>
            <p:cNvSpPr>
              <a:spLocks/>
            </p:cNvSpPr>
            <p:nvPr userDrawn="1"/>
          </p:nvSpPr>
          <p:spPr bwMode="auto">
            <a:xfrm>
              <a:off x="364" y="326"/>
              <a:ext cx="8" cy="6"/>
            </a:xfrm>
            <a:custGeom>
              <a:avLst/>
              <a:gdLst>
                <a:gd name="T0" fmla="*/ 3 w 19"/>
                <a:gd name="T1" fmla="*/ 0 h 12"/>
                <a:gd name="T2" fmla="*/ 3 w 19"/>
                <a:gd name="T3" fmla="*/ 0 h 12"/>
                <a:gd name="T4" fmla="*/ 8 w 19"/>
                <a:gd name="T5" fmla="*/ 12 h 12"/>
                <a:gd name="T6" fmla="*/ 19 w 19"/>
                <a:gd name="T7" fmla="*/ 2 h 12"/>
                <a:gd name="T8" fmla="*/ 8 w 19"/>
                <a:gd name="T9" fmla="*/ 10 h 12"/>
                <a:gd name="T10" fmla="*/ 3 w 19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2">
                  <a:moveTo>
                    <a:pt x="3" y="0"/>
                  </a:moveTo>
                  <a:lnTo>
                    <a:pt x="3" y="0"/>
                  </a:lnTo>
                  <a:cubicBezTo>
                    <a:pt x="0" y="7"/>
                    <a:pt x="5" y="8"/>
                    <a:pt x="8" y="12"/>
                  </a:cubicBezTo>
                  <a:cubicBezTo>
                    <a:pt x="13" y="9"/>
                    <a:pt x="19" y="10"/>
                    <a:pt x="19" y="2"/>
                  </a:cubicBezTo>
                  <a:cubicBezTo>
                    <a:pt x="18" y="7"/>
                    <a:pt x="13" y="7"/>
                    <a:pt x="8" y="10"/>
                  </a:cubicBezTo>
                  <a:cubicBezTo>
                    <a:pt x="6" y="6"/>
                    <a:pt x="2" y="6"/>
                    <a:pt x="3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4" name="Freeform 1682"/>
            <p:cNvSpPr>
              <a:spLocks/>
            </p:cNvSpPr>
            <p:nvPr userDrawn="1"/>
          </p:nvSpPr>
          <p:spPr bwMode="auto">
            <a:xfrm>
              <a:off x="369" y="316"/>
              <a:ext cx="2" cy="6"/>
            </a:xfrm>
            <a:custGeom>
              <a:avLst/>
              <a:gdLst>
                <a:gd name="T0" fmla="*/ 4 w 4"/>
                <a:gd name="T1" fmla="*/ 1 h 14"/>
                <a:gd name="T2" fmla="*/ 4 w 4"/>
                <a:gd name="T3" fmla="*/ 1 h 14"/>
                <a:gd name="T4" fmla="*/ 3 w 4"/>
                <a:gd name="T5" fmla="*/ 2 h 14"/>
                <a:gd name="T6" fmla="*/ 2 w 4"/>
                <a:gd name="T7" fmla="*/ 0 h 14"/>
                <a:gd name="T8" fmla="*/ 0 w 4"/>
                <a:gd name="T9" fmla="*/ 14 h 14"/>
                <a:gd name="T10" fmla="*/ 4 w 4"/>
                <a:gd name="T11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4">
                  <a:moveTo>
                    <a:pt x="4" y="1"/>
                  </a:moveTo>
                  <a:lnTo>
                    <a:pt x="4" y="1"/>
                  </a:lnTo>
                  <a:lnTo>
                    <a:pt x="3" y="2"/>
                  </a:lnTo>
                  <a:lnTo>
                    <a:pt x="2" y="0"/>
                  </a:lnTo>
                  <a:lnTo>
                    <a:pt x="0" y="14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5" name="Freeform 1683"/>
            <p:cNvSpPr>
              <a:spLocks/>
            </p:cNvSpPr>
            <p:nvPr userDrawn="1"/>
          </p:nvSpPr>
          <p:spPr bwMode="auto">
            <a:xfrm>
              <a:off x="398" y="297"/>
              <a:ext cx="8" cy="9"/>
            </a:xfrm>
            <a:custGeom>
              <a:avLst/>
              <a:gdLst>
                <a:gd name="T0" fmla="*/ 8 w 17"/>
                <a:gd name="T1" fmla="*/ 0 h 21"/>
                <a:gd name="T2" fmla="*/ 8 w 17"/>
                <a:gd name="T3" fmla="*/ 0 h 21"/>
                <a:gd name="T4" fmla="*/ 14 w 17"/>
                <a:gd name="T5" fmla="*/ 12 h 21"/>
                <a:gd name="T6" fmla="*/ 0 w 17"/>
                <a:gd name="T7" fmla="*/ 15 h 21"/>
                <a:gd name="T8" fmla="*/ 16 w 17"/>
                <a:gd name="T9" fmla="*/ 13 h 21"/>
                <a:gd name="T10" fmla="*/ 8 w 17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21">
                  <a:moveTo>
                    <a:pt x="8" y="0"/>
                  </a:moveTo>
                  <a:lnTo>
                    <a:pt x="8" y="0"/>
                  </a:lnTo>
                  <a:cubicBezTo>
                    <a:pt x="14" y="2"/>
                    <a:pt x="12" y="6"/>
                    <a:pt x="14" y="12"/>
                  </a:cubicBezTo>
                  <a:cubicBezTo>
                    <a:pt x="9" y="14"/>
                    <a:pt x="5" y="18"/>
                    <a:pt x="0" y="15"/>
                  </a:cubicBezTo>
                  <a:cubicBezTo>
                    <a:pt x="5" y="21"/>
                    <a:pt x="11" y="15"/>
                    <a:pt x="16" y="13"/>
                  </a:cubicBezTo>
                  <a:cubicBezTo>
                    <a:pt x="14" y="5"/>
                    <a:pt x="17" y="3"/>
                    <a:pt x="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6" name="Freeform 1684"/>
            <p:cNvSpPr>
              <a:spLocks noEditPoints="1"/>
            </p:cNvSpPr>
            <p:nvPr userDrawn="1"/>
          </p:nvSpPr>
          <p:spPr bwMode="auto">
            <a:xfrm>
              <a:off x="396" y="289"/>
              <a:ext cx="7" cy="2"/>
            </a:xfrm>
            <a:custGeom>
              <a:avLst/>
              <a:gdLst>
                <a:gd name="T0" fmla="*/ 8 w 17"/>
                <a:gd name="T1" fmla="*/ 2 h 5"/>
                <a:gd name="T2" fmla="*/ 8 w 17"/>
                <a:gd name="T3" fmla="*/ 2 h 5"/>
                <a:gd name="T4" fmla="*/ 1 w 17"/>
                <a:gd name="T5" fmla="*/ 4 h 5"/>
                <a:gd name="T6" fmla="*/ 1 w 17"/>
                <a:gd name="T7" fmla="*/ 3 h 5"/>
                <a:gd name="T8" fmla="*/ 8 w 17"/>
                <a:gd name="T9" fmla="*/ 2 h 5"/>
                <a:gd name="T10" fmla="*/ 17 w 17"/>
                <a:gd name="T11" fmla="*/ 1 h 5"/>
                <a:gd name="T12" fmla="*/ 17 w 17"/>
                <a:gd name="T13" fmla="*/ 1 h 5"/>
                <a:gd name="T14" fmla="*/ 1 w 17"/>
                <a:gd name="T15" fmla="*/ 2 h 5"/>
                <a:gd name="T16" fmla="*/ 0 w 17"/>
                <a:gd name="T17" fmla="*/ 4 h 5"/>
                <a:gd name="T18" fmla="*/ 1 w 17"/>
                <a:gd name="T19" fmla="*/ 5 h 5"/>
                <a:gd name="T20" fmla="*/ 17 w 17"/>
                <a:gd name="T21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5">
                  <a:moveTo>
                    <a:pt x="8" y="2"/>
                  </a:moveTo>
                  <a:lnTo>
                    <a:pt x="8" y="2"/>
                  </a:lnTo>
                  <a:cubicBezTo>
                    <a:pt x="7" y="3"/>
                    <a:pt x="1" y="4"/>
                    <a:pt x="1" y="4"/>
                  </a:cubicBezTo>
                  <a:lnTo>
                    <a:pt x="1" y="3"/>
                  </a:lnTo>
                  <a:cubicBezTo>
                    <a:pt x="1" y="3"/>
                    <a:pt x="7" y="2"/>
                    <a:pt x="8" y="2"/>
                  </a:cubicBezTo>
                  <a:close/>
                  <a:moveTo>
                    <a:pt x="17" y="1"/>
                  </a:moveTo>
                  <a:lnTo>
                    <a:pt x="17" y="1"/>
                  </a:lnTo>
                  <a:cubicBezTo>
                    <a:pt x="9" y="0"/>
                    <a:pt x="1" y="2"/>
                    <a:pt x="1" y="2"/>
                  </a:cubicBezTo>
                  <a:lnTo>
                    <a:pt x="0" y="4"/>
                  </a:lnTo>
                  <a:lnTo>
                    <a:pt x="1" y="5"/>
                  </a:lnTo>
                  <a:cubicBezTo>
                    <a:pt x="5" y="5"/>
                    <a:pt x="10" y="3"/>
                    <a:pt x="17" y="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7" name="Freeform 1685"/>
            <p:cNvSpPr>
              <a:spLocks noEditPoints="1"/>
            </p:cNvSpPr>
            <p:nvPr userDrawn="1"/>
          </p:nvSpPr>
          <p:spPr bwMode="auto">
            <a:xfrm>
              <a:off x="394" y="297"/>
              <a:ext cx="7" cy="4"/>
            </a:xfrm>
            <a:custGeom>
              <a:avLst/>
              <a:gdLst>
                <a:gd name="T0" fmla="*/ 7 w 15"/>
                <a:gd name="T1" fmla="*/ 5 h 10"/>
                <a:gd name="T2" fmla="*/ 7 w 15"/>
                <a:gd name="T3" fmla="*/ 5 h 10"/>
                <a:gd name="T4" fmla="*/ 1 w 15"/>
                <a:gd name="T5" fmla="*/ 2 h 10"/>
                <a:gd name="T6" fmla="*/ 2 w 15"/>
                <a:gd name="T7" fmla="*/ 1 h 10"/>
                <a:gd name="T8" fmla="*/ 7 w 15"/>
                <a:gd name="T9" fmla="*/ 5 h 10"/>
                <a:gd name="T10" fmla="*/ 15 w 15"/>
                <a:gd name="T11" fmla="*/ 10 h 10"/>
                <a:gd name="T12" fmla="*/ 15 w 15"/>
                <a:gd name="T13" fmla="*/ 10 h 10"/>
                <a:gd name="T14" fmla="*/ 2 w 15"/>
                <a:gd name="T15" fmla="*/ 0 h 10"/>
                <a:gd name="T16" fmla="*/ 0 w 15"/>
                <a:gd name="T17" fmla="*/ 1 h 10"/>
                <a:gd name="T18" fmla="*/ 0 w 15"/>
                <a:gd name="T19" fmla="*/ 3 h 10"/>
                <a:gd name="T20" fmla="*/ 15 w 15"/>
                <a:gd name="T2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10">
                  <a:moveTo>
                    <a:pt x="7" y="5"/>
                  </a:moveTo>
                  <a:lnTo>
                    <a:pt x="7" y="5"/>
                  </a:lnTo>
                  <a:cubicBezTo>
                    <a:pt x="6" y="5"/>
                    <a:pt x="1" y="2"/>
                    <a:pt x="1" y="2"/>
                  </a:cubicBezTo>
                  <a:lnTo>
                    <a:pt x="2" y="1"/>
                  </a:lnTo>
                  <a:cubicBezTo>
                    <a:pt x="2" y="1"/>
                    <a:pt x="6" y="4"/>
                    <a:pt x="7" y="5"/>
                  </a:cubicBezTo>
                  <a:close/>
                  <a:moveTo>
                    <a:pt x="15" y="10"/>
                  </a:moveTo>
                  <a:lnTo>
                    <a:pt x="15" y="10"/>
                  </a:lnTo>
                  <a:cubicBezTo>
                    <a:pt x="9" y="4"/>
                    <a:pt x="2" y="0"/>
                    <a:pt x="2" y="0"/>
                  </a:cubicBezTo>
                  <a:lnTo>
                    <a:pt x="0" y="1"/>
                  </a:lnTo>
                  <a:lnTo>
                    <a:pt x="0" y="3"/>
                  </a:lnTo>
                  <a:cubicBezTo>
                    <a:pt x="0" y="3"/>
                    <a:pt x="8" y="8"/>
                    <a:pt x="15" y="1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8" name="Freeform 1686"/>
            <p:cNvSpPr>
              <a:spLocks/>
            </p:cNvSpPr>
            <p:nvPr userDrawn="1"/>
          </p:nvSpPr>
          <p:spPr bwMode="auto">
            <a:xfrm>
              <a:off x="388" y="305"/>
              <a:ext cx="9" cy="8"/>
            </a:xfrm>
            <a:custGeom>
              <a:avLst/>
              <a:gdLst>
                <a:gd name="T0" fmla="*/ 16 w 21"/>
                <a:gd name="T1" fmla="*/ 0 h 16"/>
                <a:gd name="T2" fmla="*/ 16 w 21"/>
                <a:gd name="T3" fmla="*/ 0 h 16"/>
                <a:gd name="T4" fmla="*/ 12 w 21"/>
                <a:gd name="T5" fmla="*/ 10 h 16"/>
                <a:gd name="T6" fmla="*/ 0 w 21"/>
                <a:gd name="T7" fmla="*/ 10 h 16"/>
                <a:gd name="T8" fmla="*/ 13 w 21"/>
                <a:gd name="T9" fmla="*/ 12 h 16"/>
                <a:gd name="T10" fmla="*/ 16 w 21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6">
                  <a:moveTo>
                    <a:pt x="16" y="0"/>
                  </a:moveTo>
                  <a:lnTo>
                    <a:pt x="16" y="0"/>
                  </a:lnTo>
                  <a:cubicBezTo>
                    <a:pt x="19" y="5"/>
                    <a:pt x="13" y="6"/>
                    <a:pt x="12" y="10"/>
                  </a:cubicBezTo>
                  <a:cubicBezTo>
                    <a:pt x="7" y="9"/>
                    <a:pt x="3" y="14"/>
                    <a:pt x="0" y="10"/>
                  </a:cubicBezTo>
                  <a:cubicBezTo>
                    <a:pt x="4" y="16"/>
                    <a:pt x="8" y="11"/>
                    <a:pt x="13" y="12"/>
                  </a:cubicBezTo>
                  <a:cubicBezTo>
                    <a:pt x="14" y="8"/>
                    <a:pt x="21" y="6"/>
                    <a:pt x="1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9" name="Freeform 1687"/>
            <p:cNvSpPr>
              <a:spLocks noEditPoints="1"/>
            </p:cNvSpPr>
            <p:nvPr userDrawn="1"/>
          </p:nvSpPr>
          <p:spPr bwMode="auto">
            <a:xfrm>
              <a:off x="388" y="302"/>
              <a:ext cx="4" cy="5"/>
            </a:xfrm>
            <a:custGeom>
              <a:avLst/>
              <a:gdLst>
                <a:gd name="T0" fmla="*/ 4 w 7"/>
                <a:gd name="T1" fmla="*/ 5 h 12"/>
                <a:gd name="T2" fmla="*/ 4 w 7"/>
                <a:gd name="T3" fmla="*/ 5 h 12"/>
                <a:gd name="T4" fmla="*/ 1 w 7"/>
                <a:gd name="T5" fmla="*/ 1 h 12"/>
                <a:gd name="T6" fmla="*/ 2 w 7"/>
                <a:gd name="T7" fmla="*/ 1 h 12"/>
                <a:gd name="T8" fmla="*/ 4 w 7"/>
                <a:gd name="T9" fmla="*/ 5 h 12"/>
                <a:gd name="T10" fmla="*/ 7 w 7"/>
                <a:gd name="T11" fmla="*/ 12 h 12"/>
                <a:gd name="T12" fmla="*/ 7 w 7"/>
                <a:gd name="T13" fmla="*/ 12 h 12"/>
                <a:gd name="T14" fmla="*/ 2 w 7"/>
                <a:gd name="T15" fmla="*/ 0 h 12"/>
                <a:gd name="T16" fmla="*/ 0 w 7"/>
                <a:gd name="T17" fmla="*/ 0 h 12"/>
                <a:gd name="T18" fmla="*/ 0 w 7"/>
                <a:gd name="T19" fmla="*/ 1 h 12"/>
                <a:gd name="T20" fmla="*/ 7 w 7"/>
                <a:gd name="T2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12">
                  <a:moveTo>
                    <a:pt x="4" y="5"/>
                  </a:moveTo>
                  <a:lnTo>
                    <a:pt x="4" y="5"/>
                  </a:lnTo>
                  <a:cubicBezTo>
                    <a:pt x="3" y="4"/>
                    <a:pt x="1" y="1"/>
                    <a:pt x="1" y="1"/>
                  </a:cubicBezTo>
                  <a:lnTo>
                    <a:pt x="2" y="1"/>
                  </a:lnTo>
                  <a:cubicBezTo>
                    <a:pt x="2" y="1"/>
                    <a:pt x="3" y="4"/>
                    <a:pt x="4" y="5"/>
                  </a:cubicBezTo>
                  <a:close/>
                  <a:moveTo>
                    <a:pt x="7" y="12"/>
                  </a:moveTo>
                  <a:lnTo>
                    <a:pt x="7" y="12"/>
                  </a:lnTo>
                  <a:cubicBezTo>
                    <a:pt x="5" y="4"/>
                    <a:pt x="2" y="0"/>
                    <a:pt x="2" y="0"/>
                  </a:cubicBezTo>
                  <a:lnTo>
                    <a:pt x="0" y="0"/>
                  </a:lnTo>
                  <a:lnTo>
                    <a:pt x="0" y="1"/>
                  </a:lnTo>
                  <a:cubicBezTo>
                    <a:pt x="0" y="1"/>
                    <a:pt x="2" y="7"/>
                    <a:pt x="7" y="1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0" name="Freeform 1688"/>
            <p:cNvSpPr>
              <a:spLocks noEditPoints="1"/>
            </p:cNvSpPr>
            <p:nvPr userDrawn="1"/>
          </p:nvSpPr>
          <p:spPr bwMode="auto">
            <a:xfrm>
              <a:off x="381" y="304"/>
              <a:ext cx="1" cy="6"/>
            </a:xfrm>
            <a:custGeom>
              <a:avLst/>
              <a:gdLst>
                <a:gd name="T0" fmla="*/ 2 w 3"/>
                <a:gd name="T1" fmla="*/ 6 h 12"/>
                <a:gd name="T2" fmla="*/ 2 w 3"/>
                <a:gd name="T3" fmla="*/ 6 h 12"/>
                <a:gd name="T4" fmla="*/ 1 w 3"/>
                <a:gd name="T5" fmla="*/ 1 h 12"/>
                <a:gd name="T6" fmla="*/ 2 w 3"/>
                <a:gd name="T7" fmla="*/ 1 h 12"/>
                <a:gd name="T8" fmla="*/ 2 w 3"/>
                <a:gd name="T9" fmla="*/ 6 h 12"/>
                <a:gd name="T10" fmla="*/ 3 w 3"/>
                <a:gd name="T11" fmla="*/ 12 h 12"/>
                <a:gd name="T12" fmla="*/ 3 w 3"/>
                <a:gd name="T13" fmla="*/ 12 h 12"/>
                <a:gd name="T14" fmla="*/ 3 w 3"/>
                <a:gd name="T15" fmla="*/ 1 h 12"/>
                <a:gd name="T16" fmla="*/ 1 w 3"/>
                <a:gd name="T17" fmla="*/ 0 h 12"/>
                <a:gd name="T18" fmla="*/ 0 w 3"/>
                <a:gd name="T19" fmla="*/ 1 h 12"/>
                <a:gd name="T20" fmla="*/ 3 w 3"/>
                <a:gd name="T2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12">
                  <a:moveTo>
                    <a:pt x="2" y="6"/>
                  </a:moveTo>
                  <a:lnTo>
                    <a:pt x="2" y="6"/>
                  </a:lnTo>
                  <a:cubicBezTo>
                    <a:pt x="2" y="5"/>
                    <a:pt x="1" y="1"/>
                    <a:pt x="1" y="1"/>
                  </a:cubicBezTo>
                  <a:lnTo>
                    <a:pt x="2" y="1"/>
                  </a:lnTo>
                  <a:cubicBezTo>
                    <a:pt x="2" y="1"/>
                    <a:pt x="2" y="5"/>
                    <a:pt x="2" y="6"/>
                  </a:cubicBezTo>
                  <a:close/>
                  <a:moveTo>
                    <a:pt x="3" y="12"/>
                  </a:moveTo>
                  <a:lnTo>
                    <a:pt x="3" y="12"/>
                  </a:lnTo>
                  <a:cubicBezTo>
                    <a:pt x="3" y="7"/>
                    <a:pt x="3" y="1"/>
                    <a:pt x="3" y="1"/>
                  </a:cubicBezTo>
                  <a:lnTo>
                    <a:pt x="1" y="0"/>
                  </a:lnTo>
                  <a:lnTo>
                    <a:pt x="0" y="1"/>
                  </a:lnTo>
                  <a:cubicBezTo>
                    <a:pt x="0" y="1"/>
                    <a:pt x="1" y="7"/>
                    <a:pt x="3" y="1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1" name="Freeform 1689"/>
            <p:cNvSpPr>
              <a:spLocks/>
            </p:cNvSpPr>
            <p:nvPr userDrawn="1"/>
          </p:nvSpPr>
          <p:spPr bwMode="auto">
            <a:xfrm>
              <a:off x="379" y="310"/>
              <a:ext cx="7" cy="4"/>
            </a:xfrm>
            <a:custGeom>
              <a:avLst/>
              <a:gdLst>
                <a:gd name="T0" fmla="*/ 16 w 17"/>
                <a:gd name="T1" fmla="*/ 0 h 10"/>
                <a:gd name="T2" fmla="*/ 16 w 17"/>
                <a:gd name="T3" fmla="*/ 0 h 10"/>
                <a:gd name="T4" fmla="*/ 8 w 17"/>
                <a:gd name="T5" fmla="*/ 8 h 10"/>
                <a:gd name="T6" fmla="*/ 0 w 17"/>
                <a:gd name="T7" fmla="*/ 1 h 10"/>
                <a:gd name="T8" fmla="*/ 8 w 17"/>
                <a:gd name="T9" fmla="*/ 10 h 10"/>
                <a:gd name="T10" fmla="*/ 16 w 1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0">
                  <a:moveTo>
                    <a:pt x="16" y="0"/>
                  </a:moveTo>
                  <a:lnTo>
                    <a:pt x="16" y="0"/>
                  </a:lnTo>
                  <a:cubicBezTo>
                    <a:pt x="16" y="6"/>
                    <a:pt x="11" y="5"/>
                    <a:pt x="8" y="8"/>
                  </a:cubicBezTo>
                  <a:cubicBezTo>
                    <a:pt x="5" y="4"/>
                    <a:pt x="0" y="6"/>
                    <a:pt x="0" y="1"/>
                  </a:cubicBezTo>
                  <a:cubicBezTo>
                    <a:pt x="0" y="9"/>
                    <a:pt x="5" y="6"/>
                    <a:pt x="8" y="10"/>
                  </a:cubicBezTo>
                  <a:cubicBezTo>
                    <a:pt x="11" y="6"/>
                    <a:pt x="17" y="8"/>
                    <a:pt x="1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2" name="Freeform 1690"/>
            <p:cNvSpPr>
              <a:spLocks noEditPoints="1"/>
            </p:cNvSpPr>
            <p:nvPr userDrawn="1"/>
          </p:nvSpPr>
          <p:spPr bwMode="auto">
            <a:xfrm>
              <a:off x="372" y="304"/>
              <a:ext cx="2" cy="6"/>
            </a:xfrm>
            <a:custGeom>
              <a:avLst/>
              <a:gdLst>
                <a:gd name="T0" fmla="*/ 1 w 4"/>
                <a:gd name="T1" fmla="*/ 8 h 14"/>
                <a:gd name="T2" fmla="*/ 1 w 4"/>
                <a:gd name="T3" fmla="*/ 8 h 14"/>
                <a:gd name="T4" fmla="*/ 2 w 4"/>
                <a:gd name="T5" fmla="*/ 1 h 14"/>
                <a:gd name="T6" fmla="*/ 3 w 4"/>
                <a:gd name="T7" fmla="*/ 2 h 14"/>
                <a:gd name="T8" fmla="*/ 1 w 4"/>
                <a:gd name="T9" fmla="*/ 8 h 14"/>
                <a:gd name="T10" fmla="*/ 0 w 4"/>
                <a:gd name="T11" fmla="*/ 14 h 14"/>
                <a:gd name="T12" fmla="*/ 0 w 4"/>
                <a:gd name="T13" fmla="*/ 14 h 14"/>
                <a:gd name="T14" fmla="*/ 4 w 4"/>
                <a:gd name="T15" fmla="*/ 2 h 14"/>
                <a:gd name="T16" fmla="*/ 3 w 4"/>
                <a:gd name="T17" fmla="*/ 0 h 14"/>
                <a:gd name="T18" fmla="*/ 1 w 4"/>
                <a:gd name="T19" fmla="*/ 1 h 14"/>
                <a:gd name="T20" fmla="*/ 0 w 4"/>
                <a:gd name="T2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14">
                  <a:moveTo>
                    <a:pt x="1" y="8"/>
                  </a:moveTo>
                  <a:lnTo>
                    <a:pt x="1" y="8"/>
                  </a:lnTo>
                  <a:cubicBezTo>
                    <a:pt x="1" y="7"/>
                    <a:pt x="2" y="1"/>
                    <a:pt x="2" y="1"/>
                  </a:cubicBezTo>
                  <a:lnTo>
                    <a:pt x="3" y="2"/>
                  </a:lnTo>
                  <a:cubicBezTo>
                    <a:pt x="3" y="2"/>
                    <a:pt x="2" y="7"/>
                    <a:pt x="1" y="8"/>
                  </a:cubicBezTo>
                  <a:close/>
                  <a:moveTo>
                    <a:pt x="0" y="14"/>
                  </a:moveTo>
                  <a:lnTo>
                    <a:pt x="0" y="14"/>
                  </a:lnTo>
                  <a:cubicBezTo>
                    <a:pt x="4" y="6"/>
                    <a:pt x="4" y="2"/>
                    <a:pt x="4" y="2"/>
                  </a:cubicBezTo>
                  <a:lnTo>
                    <a:pt x="3" y="0"/>
                  </a:lnTo>
                  <a:lnTo>
                    <a:pt x="1" y="1"/>
                  </a:lnTo>
                  <a:cubicBezTo>
                    <a:pt x="1" y="1"/>
                    <a:pt x="0" y="6"/>
                    <a:pt x="0" y="14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3" name="Freeform 1691"/>
            <p:cNvSpPr>
              <a:spLocks/>
            </p:cNvSpPr>
            <p:nvPr userDrawn="1"/>
          </p:nvSpPr>
          <p:spPr bwMode="auto">
            <a:xfrm>
              <a:off x="367" y="309"/>
              <a:ext cx="9" cy="5"/>
            </a:xfrm>
            <a:custGeom>
              <a:avLst/>
              <a:gdLst>
                <a:gd name="T0" fmla="*/ 20 w 20"/>
                <a:gd name="T1" fmla="*/ 4 h 12"/>
                <a:gd name="T2" fmla="*/ 20 w 20"/>
                <a:gd name="T3" fmla="*/ 4 h 12"/>
                <a:gd name="T4" fmla="*/ 9 w 20"/>
                <a:gd name="T5" fmla="*/ 9 h 12"/>
                <a:gd name="T6" fmla="*/ 3 w 20"/>
                <a:gd name="T7" fmla="*/ 0 h 12"/>
                <a:gd name="T8" fmla="*/ 8 w 20"/>
                <a:gd name="T9" fmla="*/ 11 h 12"/>
                <a:gd name="T10" fmla="*/ 20 w 20"/>
                <a:gd name="T1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2">
                  <a:moveTo>
                    <a:pt x="20" y="4"/>
                  </a:moveTo>
                  <a:lnTo>
                    <a:pt x="20" y="4"/>
                  </a:lnTo>
                  <a:cubicBezTo>
                    <a:pt x="18" y="10"/>
                    <a:pt x="13" y="7"/>
                    <a:pt x="9" y="9"/>
                  </a:cubicBezTo>
                  <a:cubicBezTo>
                    <a:pt x="6" y="5"/>
                    <a:pt x="2" y="5"/>
                    <a:pt x="3" y="0"/>
                  </a:cubicBezTo>
                  <a:cubicBezTo>
                    <a:pt x="0" y="8"/>
                    <a:pt x="6" y="7"/>
                    <a:pt x="8" y="11"/>
                  </a:cubicBezTo>
                  <a:cubicBezTo>
                    <a:pt x="13" y="9"/>
                    <a:pt x="18" y="12"/>
                    <a:pt x="20" y="4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4" name="Freeform 1692"/>
            <p:cNvSpPr>
              <a:spLocks/>
            </p:cNvSpPr>
            <p:nvPr userDrawn="1"/>
          </p:nvSpPr>
          <p:spPr bwMode="auto">
            <a:xfrm>
              <a:off x="365" y="302"/>
              <a:ext cx="0" cy="2"/>
            </a:xfrm>
            <a:custGeom>
              <a:avLst/>
              <a:gdLst>
                <a:gd name="T0" fmla="*/ 0 w 1"/>
                <a:gd name="T1" fmla="*/ 4 h 4"/>
                <a:gd name="T2" fmla="*/ 0 w 1"/>
                <a:gd name="T3" fmla="*/ 4 h 4"/>
                <a:gd name="T4" fmla="*/ 1 w 1"/>
                <a:gd name="T5" fmla="*/ 0 h 4"/>
                <a:gd name="T6" fmla="*/ 0 w 1"/>
                <a:gd name="T7" fmla="*/ 0 h 4"/>
                <a:gd name="T8" fmla="*/ 0 w 1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4">
                  <a:moveTo>
                    <a:pt x="0" y="4"/>
                  </a:moveTo>
                  <a:lnTo>
                    <a:pt x="0" y="4"/>
                  </a:lnTo>
                  <a:cubicBezTo>
                    <a:pt x="1" y="3"/>
                    <a:pt x="1" y="0"/>
                    <a:pt x="1" y="0"/>
                  </a:cubicBez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5" name="Freeform 1693"/>
            <p:cNvSpPr>
              <a:spLocks/>
            </p:cNvSpPr>
            <p:nvPr userDrawn="1"/>
          </p:nvSpPr>
          <p:spPr bwMode="auto">
            <a:xfrm>
              <a:off x="331" y="181"/>
              <a:ext cx="98" cy="48"/>
            </a:xfrm>
            <a:custGeom>
              <a:avLst/>
              <a:gdLst>
                <a:gd name="T0" fmla="*/ 12 w 219"/>
                <a:gd name="T1" fmla="*/ 57 h 105"/>
                <a:gd name="T2" fmla="*/ 12 w 219"/>
                <a:gd name="T3" fmla="*/ 57 h 105"/>
                <a:gd name="T4" fmla="*/ 60 w 219"/>
                <a:gd name="T5" fmla="*/ 81 h 105"/>
                <a:gd name="T6" fmla="*/ 120 w 219"/>
                <a:gd name="T7" fmla="*/ 81 h 105"/>
                <a:gd name="T8" fmla="*/ 156 w 219"/>
                <a:gd name="T9" fmla="*/ 68 h 105"/>
                <a:gd name="T10" fmla="*/ 156 w 219"/>
                <a:gd name="T11" fmla="*/ 22 h 105"/>
                <a:gd name="T12" fmla="*/ 179 w 219"/>
                <a:gd name="T13" fmla="*/ 31 h 105"/>
                <a:gd name="T14" fmla="*/ 181 w 219"/>
                <a:gd name="T15" fmla="*/ 39 h 105"/>
                <a:gd name="T16" fmla="*/ 172 w 219"/>
                <a:gd name="T17" fmla="*/ 74 h 105"/>
                <a:gd name="T18" fmla="*/ 182 w 219"/>
                <a:gd name="T19" fmla="*/ 93 h 105"/>
                <a:gd name="T20" fmla="*/ 177 w 219"/>
                <a:gd name="T21" fmla="*/ 105 h 105"/>
                <a:gd name="T22" fmla="*/ 192 w 219"/>
                <a:gd name="T23" fmla="*/ 85 h 105"/>
                <a:gd name="T24" fmla="*/ 186 w 219"/>
                <a:gd name="T25" fmla="*/ 72 h 105"/>
                <a:gd name="T26" fmla="*/ 208 w 219"/>
                <a:gd name="T27" fmla="*/ 77 h 105"/>
                <a:gd name="T28" fmla="*/ 211 w 219"/>
                <a:gd name="T29" fmla="*/ 87 h 105"/>
                <a:gd name="T30" fmla="*/ 219 w 219"/>
                <a:gd name="T31" fmla="*/ 74 h 105"/>
                <a:gd name="T32" fmla="*/ 209 w 219"/>
                <a:gd name="T33" fmla="*/ 65 h 105"/>
                <a:gd name="T34" fmla="*/ 199 w 219"/>
                <a:gd name="T35" fmla="*/ 63 h 105"/>
                <a:gd name="T36" fmla="*/ 210 w 219"/>
                <a:gd name="T37" fmla="*/ 38 h 105"/>
                <a:gd name="T38" fmla="*/ 186 w 219"/>
                <a:gd name="T39" fmla="*/ 23 h 105"/>
                <a:gd name="T40" fmla="*/ 179 w 219"/>
                <a:gd name="T41" fmla="*/ 16 h 105"/>
                <a:gd name="T42" fmla="*/ 159 w 219"/>
                <a:gd name="T43" fmla="*/ 2 h 105"/>
                <a:gd name="T44" fmla="*/ 146 w 219"/>
                <a:gd name="T45" fmla="*/ 10 h 105"/>
                <a:gd name="T46" fmla="*/ 136 w 219"/>
                <a:gd name="T47" fmla="*/ 16 h 105"/>
                <a:gd name="T48" fmla="*/ 139 w 219"/>
                <a:gd name="T49" fmla="*/ 42 h 105"/>
                <a:gd name="T50" fmla="*/ 144 w 219"/>
                <a:gd name="T51" fmla="*/ 63 h 105"/>
                <a:gd name="T52" fmla="*/ 118 w 219"/>
                <a:gd name="T53" fmla="*/ 79 h 105"/>
                <a:gd name="T54" fmla="*/ 76 w 219"/>
                <a:gd name="T55" fmla="*/ 79 h 105"/>
                <a:gd name="T56" fmla="*/ 31 w 219"/>
                <a:gd name="T57" fmla="*/ 51 h 105"/>
                <a:gd name="T58" fmla="*/ 28 w 219"/>
                <a:gd name="T59" fmla="*/ 48 h 105"/>
                <a:gd name="T60" fmla="*/ 0 w 219"/>
                <a:gd name="T61" fmla="*/ 45 h 105"/>
                <a:gd name="T62" fmla="*/ 12 w 219"/>
                <a:gd name="T63" fmla="*/ 57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9" h="105">
                  <a:moveTo>
                    <a:pt x="12" y="57"/>
                  </a:moveTo>
                  <a:lnTo>
                    <a:pt x="12" y="57"/>
                  </a:lnTo>
                  <a:cubicBezTo>
                    <a:pt x="20" y="66"/>
                    <a:pt x="40" y="77"/>
                    <a:pt x="60" y="81"/>
                  </a:cubicBezTo>
                  <a:cubicBezTo>
                    <a:pt x="76" y="84"/>
                    <a:pt x="108" y="82"/>
                    <a:pt x="120" y="81"/>
                  </a:cubicBezTo>
                  <a:cubicBezTo>
                    <a:pt x="135" y="80"/>
                    <a:pt x="149" y="76"/>
                    <a:pt x="156" y="68"/>
                  </a:cubicBezTo>
                  <a:cubicBezTo>
                    <a:pt x="170" y="54"/>
                    <a:pt x="149" y="36"/>
                    <a:pt x="156" y="22"/>
                  </a:cubicBezTo>
                  <a:cubicBezTo>
                    <a:pt x="163" y="26"/>
                    <a:pt x="169" y="30"/>
                    <a:pt x="179" y="31"/>
                  </a:cubicBezTo>
                  <a:cubicBezTo>
                    <a:pt x="180" y="33"/>
                    <a:pt x="180" y="37"/>
                    <a:pt x="181" y="39"/>
                  </a:cubicBezTo>
                  <a:cubicBezTo>
                    <a:pt x="184" y="55"/>
                    <a:pt x="169" y="58"/>
                    <a:pt x="172" y="74"/>
                  </a:cubicBezTo>
                  <a:cubicBezTo>
                    <a:pt x="174" y="82"/>
                    <a:pt x="180" y="84"/>
                    <a:pt x="182" y="93"/>
                  </a:cubicBezTo>
                  <a:cubicBezTo>
                    <a:pt x="182" y="93"/>
                    <a:pt x="183" y="100"/>
                    <a:pt x="177" y="105"/>
                  </a:cubicBezTo>
                  <a:cubicBezTo>
                    <a:pt x="190" y="105"/>
                    <a:pt x="196" y="95"/>
                    <a:pt x="192" y="85"/>
                  </a:cubicBezTo>
                  <a:cubicBezTo>
                    <a:pt x="191" y="81"/>
                    <a:pt x="186" y="77"/>
                    <a:pt x="186" y="72"/>
                  </a:cubicBezTo>
                  <a:cubicBezTo>
                    <a:pt x="193" y="81"/>
                    <a:pt x="198" y="80"/>
                    <a:pt x="208" y="77"/>
                  </a:cubicBezTo>
                  <a:cubicBezTo>
                    <a:pt x="213" y="76"/>
                    <a:pt x="213" y="82"/>
                    <a:pt x="211" y="87"/>
                  </a:cubicBezTo>
                  <a:cubicBezTo>
                    <a:pt x="217" y="83"/>
                    <a:pt x="219" y="77"/>
                    <a:pt x="219" y="74"/>
                  </a:cubicBezTo>
                  <a:cubicBezTo>
                    <a:pt x="219" y="67"/>
                    <a:pt x="214" y="63"/>
                    <a:pt x="209" y="65"/>
                  </a:cubicBezTo>
                  <a:cubicBezTo>
                    <a:pt x="206" y="65"/>
                    <a:pt x="200" y="69"/>
                    <a:pt x="199" y="63"/>
                  </a:cubicBezTo>
                  <a:cubicBezTo>
                    <a:pt x="198" y="53"/>
                    <a:pt x="214" y="54"/>
                    <a:pt x="210" y="38"/>
                  </a:cubicBezTo>
                  <a:cubicBezTo>
                    <a:pt x="209" y="29"/>
                    <a:pt x="200" y="25"/>
                    <a:pt x="186" y="23"/>
                  </a:cubicBezTo>
                  <a:cubicBezTo>
                    <a:pt x="184" y="22"/>
                    <a:pt x="181" y="19"/>
                    <a:pt x="179" y="16"/>
                  </a:cubicBezTo>
                  <a:cubicBezTo>
                    <a:pt x="171" y="3"/>
                    <a:pt x="163" y="0"/>
                    <a:pt x="159" y="2"/>
                  </a:cubicBezTo>
                  <a:cubicBezTo>
                    <a:pt x="153" y="5"/>
                    <a:pt x="151" y="8"/>
                    <a:pt x="146" y="10"/>
                  </a:cubicBezTo>
                  <a:cubicBezTo>
                    <a:pt x="142" y="12"/>
                    <a:pt x="138" y="13"/>
                    <a:pt x="136" y="16"/>
                  </a:cubicBezTo>
                  <a:cubicBezTo>
                    <a:pt x="130" y="24"/>
                    <a:pt x="135" y="35"/>
                    <a:pt x="139" y="42"/>
                  </a:cubicBezTo>
                  <a:cubicBezTo>
                    <a:pt x="141" y="47"/>
                    <a:pt x="146" y="56"/>
                    <a:pt x="144" y="63"/>
                  </a:cubicBezTo>
                  <a:cubicBezTo>
                    <a:pt x="141" y="72"/>
                    <a:pt x="127" y="77"/>
                    <a:pt x="118" y="79"/>
                  </a:cubicBezTo>
                  <a:cubicBezTo>
                    <a:pt x="111" y="81"/>
                    <a:pt x="89" y="82"/>
                    <a:pt x="76" y="79"/>
                  </a:cubicBezTo>
                  <a:cubicBezTo>
                    <a:pt x="65" y="76"/>
                    <a:pt x="38" y="61"/>
                    <a:pt x="31" y="51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19" y="44"/>
                    <a:pt x="0" y="45"/>
                    <a:pt x="0" y="45"/>
                  </a:cubicBezTo>
                  <a:cubicBezTo>
                    <a:pt x="0" y="45"/>
                    <a:pt x="4" y="49"/>
                    <a:pt x="12" y="57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6" name="Freeform 1694"/>
            <p:cNvSpPr>
              <a:spLocks/>
            </p:cNvSpPr>
            <p:nvPr userDrawn="1"/>
          </p:nvSpPr>
          <p:spPr bwMode="auto">
            <a:xfrm>
              <a:off x="339" y="203"/>
              <a:ext cx="25" cy="14"/>
            </a:xfrm>
            <a:custGeom>
              <a:avLst/>
              <a:gdLst>
                <a:gd name="T0" fmla="*/ 9 w 55"/>
                <a:gd name="T1" fmla="*/ 3 h 32"/>
                <a:gd name="T2" fmla="*/ 9 w 55"/>
                <a:gd name="T3" fmla="*/ 3 h 32"/>
                <a:gd name="T4" fmla="*/ 0 w 55"/>
                <a:gd name="T5" fmla="*/ 0 h 32"/>
                <a:gd name="T6" fmla="*/ 55 w 55"/>
                <a:gd name="T7" fmla="*/ 32 h 32"/>
                <a:gd name="T8" fmla="*/ 9 w 55"/>
                <a:gd name="T9" fmla="*/ 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32">
                  <a:moveTo>
                    <a:pt x="9" y="3"/>
                  </a:moveTo>
                  <a:lnTo>
                    <a:pt x="9" y="3"/>
                  </a:lnTo>
                  <a:cubicBezTo>
                    <a:pt x="6" y="1"/>
                    <a:pt x="0" y="0"/>
                    <a:pt x="0" y="0"/>
                  </a:cubicBezTo>
                  <a:cubicBezTo>
                    <a:pt x="5" y="10"/>
                    <a:pt x="33" y="28"/>
                    <a:pt x="55" y="32"/>
                  </a:cubicBezTo>
                  <a:cubicBezTo>
                    <a:pt x="44" y="29"/>
                    <a:pt x="17" y="15"/>
                    <a:pt x="9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7" name="Freeform 1695"/>
            <p:cNvSpPr>
              <a:spLocks/>
            </p:cNvSpPr>
            <p:nvPr userDrawn="1"/>
          </p:nvSpPr>
          <p:spPr bwMode="auto">
            <a:xfrm>
              <a:off x="334" y="202"/>
              <a:ext cx="27" cy="15"/>
            </a:xfrm>
            <a:custGeom>
              <a:avLst/>
              <a:gdLst>
                <a:gd name="T0" fmla="*/ 0 w 59"/>
                <a:gd name="T1" fmla="*/ 0 h 33"/>
                <a:gd name="T2" fmla="*/ 0 w 59"/>
                <a:gd name="T3" fmla="*/ 0 h 33"/>
                <a:gd name="T4" fmla="*/ 59 w 59"/>
                <a:gd name="T5" fmla="*/ 33 h 33"/>
                <a:gd name="T6" fmla="*/ 8 w 59"/>
                <a:gd name="T7" fmla="*/ 1 h 33"/>
                <a:gd name="T8" fmla="*/ 0 w 59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33">
                  <a:moveTo>
                    <a:pt x="0" y="0"/>
                  </a:moveTo>
                  <a:lnTo>
                    <a:pt x="0" y="0"/>
                  </a:lnTo>
                  <a:cubicBezTo>
                    <a:pt x="7" y="13"/>
                    <a:pt x="33" y="29"/>
                    <a:pt x="59" y="33"/>
                  </a:cubicBezTo>
                  <a:cubicBezTo>
                    <a:pt x="34" y="25"/>
                    <a:pt x="14" y="11"/>
                    <a:pt x="8" y="1"/>
                  </a:cubicBezTo>
                  <a:cubicBezTo>
                    <a:pt x="5" y="0"/>
                    <a:pt x="2" y="0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8" name="Freeform 1696"/>
            <p:cNvSpPr>
              <a:spLocks/>
            </p:cNvSpPr>
            <p:nvPr userDrawn="1"/>
          </p:nvSpPr>
          <p:spPr bwMode="auto">
            <a:xfrm>
              <a:off x="409" y="195"/>
              <a:ext cx="18" cy="32"/>
            </a:xfrm>
            <a:custGeom>
              <a:avLst/>
              <a:gdLst>
                <a:gd name="T0" fmla="*/ 16 w 41"/>
                <a:gd name="T1" fmla="*/ 1 h 70"/>
                <a:gd name="T2" fmla="*/ 16 w 41"/>
                <a:gd name="T3" fmla="*/ 1 h 70"/>
                <a:gd name="T4" fmla="*/ 13 w 41"/>
                <a:gd name="T5" fmla="*/ 0 h 70"/>
                <a:gd name="T6" fmla="*/ 14 w 41"/>
                <a:gd name="T7" fmla="*/ 13 h 70"/>
                <a:gd name="T8" fmla="*/ 11 w 41"/>
                <a:gd name="T9" fmla="*/ 0 h 70"/>
                <a:gd name="T10" fmla="*/ 9 w 41"/>
                <a:gd name="T11" fmla="*/ 0 h 70"/>
                <a:gd name="T12" fmla="*/ 7 w 41"/>
                <a:gd name="T13" fmla="*/ 24 h 70"/>
                <a:gd name="T14" fmla="*/ 5 w 41"/>
                <a:gd name="T15" fmla="*/ 49 h 70"/>
                <a:gd name="T16" fmla="*/ 10 w 41"/>
                <a:gd name="T17" fmla="*/ 70 h 70"/>
                <a:gd name="T18" fmla="*/ 13 w 41"/>
                <a:gd name="T19" fmla="*/ 47 h 70"/>
                <a:gd name="T20" fmla="*/ 14 w 41"/>
                <a:gd name="T21" fmla="*/ 33 h 70"/>
                <a:gd name="T22" fmla="*/ 25 w 41"/>
                <a:gd name="T23" fmla="*/ 45 h 70"/>
                <a:gd name="T24" fmla="*/ 41 w 41"/>
                <a:gd name="T25" fmla="*/ 46 h 70"/>
                <a:gd name="T26" fmla="*/ 31 w 41"/>
                <a:gd name="T27" fmla="*/ 41 h 70"/>
                <a:gd name="T28" fmla="*/ 22 w 41"/>
                <a:gd name="T29" fmla="*/ 21 h 70"/>
                <a:gd name="T30" fmla="*/ 26 w 41"/>
                <a:gd name="T31" fmla="*/ 3 h 70"/>
                <a:gd name="T32" fmla="*/ 26 w 41"/>
                <a:gd name="T33" fmla="*/ 13 h 70"/>
                <a:gd name="T34" fmla="*/ 24 w 41"/>
                <a:gd name="T35" fmla="*/ 2 h 70"/>
                <a:gd name="T36" fmla="*/ 22 w 41"/>
                <a:gd name="T37" fmla="*/ 2 h 70"/>
                <a:gd name="T38" fmla="*/ 22 w 41"/>
                <a:gd name="T39" fmla="*/ 13 h 70"/>
                <a:gd name="T40" fmla="*/ 20 w 41"/>
                <a:gd name="T41" fmla="*/ 1 h 70"/>
                <a:gd name="T42" fmla="*/ 18 w 41"/>
                <a:gd name="T43" fmla="*/ 1 h 70"/>
                <a:gd name="T44" fmla="*/ 18 w 41"/>
                <a:gd name="T45" fmla="*/ 13 h 70"/>
                <a:gd name="T46" fmla="*/ 16 w 41"/>
                <a:gd name="T47" fmla="*/ 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1" h="70">
                  <a:moveTo>
                    <a:pt x="16" y="1"/>
                  </a:moveTo>
                  <a:lnTo>
                    <a:pt x="16" y="1"/>
                  </a:lnTo>
                  <a:lnTo>
                    <a:pt x="13" y="0"/>
                  </a:lnTo>
                  <a:cubicBezTo>
                    <a:pt x="15" y="4"/>
                    <a:pt x="16" y="8"/>
                    <a:pt x="14" y="13"/>
                  </a:cubicBezTo>
                  <a:cubicBezTo>
                    <a:pt x="14" y="7"/>
                    <a:pt x="12" y="2"/>
                    <a:pt x="11" y="0"/>
                  </a:cubicBezTo>
                  <a:cubicBezTo>
                    <a:pt x="11" y="0"/>
                    <a:pt x="9" y="0"/>
                    <a:pt x="9" y="0"/>
                  </a:cubicBezTo>
                  <a:cubicBezTo>
                    <a:pt x="13" y="11"/>
                    <a:pt x="11" y="19"/>
                    <a:pt x="7" y="24"/>
                  </a:cubicBezTo>
                  <a:cubicBezTo>
                    <a:pt x="0" y="32"/>
                    <a:pt x="1" y="40"/>
                    <a:pt x="5" y="49"/>
                  </a:cubicBezTo>
                  <a:cubicBezTo>
                    <a:pt x="7" y="53"/>
                    <a:pt x="16" y="63"/>
                    <a:pt x="10" y="70"/>
                  </a:cubicBezTo>
                  <a:cubicBezTo>
                    <a:pt x="23" y="63"/>
                    <a:pt x="17" y="51"/>
                    <a:pt x="13" y="47"/>
                  </a:cubicBezTo>
                  <a:cubicBezTo>
                    <a:pt x="10" y="43"/>
                    <a:pt x="10" y="36"/>
                    <a:pt x="14" y="33"/>
                  </a:cubicBezTo>
                  <a:cubicBezTo>
                    <a:pt x="14" y="40"/>
                    <a:pt x="19" y="45"/>
                    <a:pt x="25" y="45"/>
                  </a:cubicBezTo>
                  <a:cubicBezTo>
                    <a:pt x="30" y="45"/>
                    <a:pt x="39" y="38"/>
                    <a:pt x="41" y="46"/>
                  </a:cubicBezTo>
                  <a:cubicBezTo>
                    <a:pt x="41" y="38"/>
                    <a:pt x="36" y="40"/>
                    <a:pt x="31" y="41"/>
                  </a:cubicBezTo>
                  <a:cubicBezTo>
                    <a:pt x="15" y="44"/>
                    <a:pt x="16" y="26"/>
                    <a:pt x="22" y="21"/>
                  </a:cubicBezTo>
                  <a:cubicBezTo>
                    <a:pt x="28" y="16"/>
                    <a:pt x="36" y="9"/>
                    <a:pt x="26" y="3"/>
                  </a:cubicBezTo>
                  <a:cubicBezTo>
                    <a:pt x="27" y="6"/>
                    <a:pt x="27" y="10"/>
                    <a:pt x="26" y="13"/>
                  </a:cubicBezTo>
                  <a:cubicBezTo>
                    <a:pt x="26" y="9"/>
                    <a:pt x="25" y="3"/>
                    <a:pt x="24" y="2"/>
                  </a:cubicBezTo>
                  <a:lnTo>
                    <a:pt x="22" y="2"/>
                  </a:lnTo>
                  <a:cubicBezTo>
                    <a:pt x="23" y="5"/>
                    <a:pt x="24" y="9"/>
                    <a:pt x="22" y="13"/>
                  </a:cubicBezTo>
                  <a:cubicBezTo>
                    <a:pt x="22" y="10"/>
                    <a:pt x="22" y="4"/>
                    <a:pt x="20" y="1"/>
                  </a:cubicBezTo>
                  <a:lnTo>
                    <a:pt x="18" y="1"/>
                  </a:lnTo>
                  <a:cubicBezTo>
                    <a:pt x="19" y="4"/>
                    <a:pt x="19" y="8"/>
                    <a:pt x="18" y="13"/>
                  </a:cubicBezTo>
                  <a:cubicBezTo>
                    <a:pt x="18" y="7"/>
                    <a:pt x="17" y="3"/>
                    <a:pt x="16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9" name="Freeform 1697"/>
            <p:cNvSpPr>
              <a:spLocks/>
            </p:cNvSpPr>
            <p:nvPr userDrawn="1"/>
          </p:nvSpPr>
          <p:spPr bwMode="auto">
            <a:xfrm>
              <a:off x="393" y="190"/>
              <a:ext cx="9" cy="23"/>
            </a:xfrm>
            <a:custGeom>
              <a:avLst/>
              <a:gdLst>
                <a:gd name="T0" fmla="*/ 13 w 22"/>
                <a:gd name="T1" fmla="*/ 0 h 51"/>
                <a:gd name="T2" fmla="*/ 13 w 22"/>
                <a:gd name="T3" fmla="*/ 0 h 51"/>
                <a:gd name="T4" fmla="*/ 11 w 22"/>
                <a:gd name="T5" fmla="*/ 0 h 51"/>
                <a:gd name="T6" fmla="*/ 10 w 22"/>
                <a:gd name="T7" fmla="*/ 11 h 51"/>
                <a:gd name="T8" fmla="*/ 9 w 22"/>
                <a:gd name="T9" fmla="*/ 0 h 51"/>
                <a:gd name="T10" fmla="*/ 13 w 22"/>
                <a:gd name="T11" fmla="*/ 27 h 51"/>
                <a:gd name="T12" fmla="*/ 12 w 22"/>
                <a:gd name="T13" fmla="*/ 51 h 51"/>
                <a:gd name="T14" fmla="*/ 21 w 22"/>
                <a:gd name="T15" fmla="*/ 38 h 51"/>
                <a:gd name="T16" fmla="*/ 18 w 22"/>
                <a:gd name="T17" fmla="*/ 22 h 51"/>
                <a:gd name="T18" fmla="*/ 17 w 22"/>
                <a:gd name="T19" fmla="*/ 1 h 51"/>
                <a:gd name="T20" fmla="*/ 15 w 22"/>
                <a:gd name="T21" fmla="*/ 1 h 51"/>
                <a:gd name="T22" fmla="*/ 13 w 22"/>
                <a:gd name="T23" fmla="*/ 12 h 51"/>
                <a:gd name="T24" fmla="*/ 13 w 22"/>
                <a:gd name="T2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51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11" y="0"/>
                    <a:pt x="11" y="0"/>
                  </a:cubicBezTo>
                  <a:cubicBezTo>
                    <a:pt x="9" y="3"/>
                    <a:pt x="9" y="7"/>
                    <a:pt x="10" y="11"/>
                  </a:cubicBezTo>
                  <a:cubicBezTo>
                    <a:pt x="8" y="7"/>
                    <a:pt x="8" y="4"/>
                    <a:pt x="9" y="0"/>
                  </a:cubicBezTo>
                  <a:cubicBezTo>
                    <a:pt x="0" y="0"/>
                    <a:pt x="10" y="19"/>
                    <a:pt x="13" y="27"/>
                  </a:cubicBezTo>
                  <a:cubicBezTo>
                    <a:pt x="15" y="31"/>
                    <a:pt x="19" y="42"/>
                    <a:pt x="12" y="51"/>
                  </a:cubicBezTo>
                  <a:cubicBezTo>
                    <a:pt x="15" y="49"/>
                    <a:pt x="22" y="42"/>
                    <a:pt x="21" y="38"/>
                  </a:cubicBezTo>
                  <a:cubicBezTo>
                    <a:pt x="21" y="29"/>
                    <a:pt x="19" y="25"/>
                    <a:pt x="18" y="22"/>
                  </a:cubicBezTo>
                  <a:cubicBezTo>
                    <a:pt x="15" y="15"/>
                    <a:pt x="14" y="7"/>
                    <a:pt x="17" y="1"/>
                  </a:cubicBezTo>
                  <a:cubicBezTo>
                    <a:pt x="16" y="1"/>
                    <a:pt x="16" y="1"/>
                    <a:pt x="15" y="1"/>
                  </a:cubicBezTo>
                  <a:cubicBezTo>
                    <a:pt x="14" y="2"/>
                    <a:pt x="12" y="7"/>
                    <a:pt x="13" y="12"/>
                  </a:cubicBezTo>
                  <a:cubicBezTo>
                    <a:pt x="10" y="7"/>
                    <a:pt x="12" y="2"/>
                    <a:pt x="1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0" name="Freeform 1698"/>
            <p:cNvSpPr>
              <a:spLocks/>
            </p:cNvSpPr>
            <p:nvPr userDrawn="1"/>
          </p:nvSpPr>
          <p:spPr bwMode="auto">
            <a:xfrm>
              <a:off x="388" y="187"/>
              <a:ext cx="40" cy="30"/>
            </a:xfrm>
            <a:custGeom>
              <a:avLst/>
              <a:gdLst>
                <a:gd name="T0" fmla="*/ 24 w 90"/>
                <a:gd name="T1" fmla="*/ 1 h 65"/>
                <a:gd name="T2" fmla="*/ 24 w 90"/>
                <a:gd name="T3" fmla="*/ 1 h 65"/>
                <a:gd name="T4" fmla="*/ 15 w 90"/>
                <a:gd name="T5" fmla="*/ 1 h 65"/>
                <a:gd name="T6" fmla="*/ 21 w 90"/>
                <a:gd name="T7" fmla="*/ 48 h 65"/>
                <a:gd name="T8" fmla="*/ 1 w 90"/>
                <a:gd name="T9" fmla="*/ 65 h 65"/>
                <a:gd name="T10" fmla="*/ 24 w 90"/>
                <a:gd name="T11" fmla="*/ 41 h 65"/>
                <a:gd name="T12" fmla="*/ 18 w 90"/>
                <a:gd name="T13" fmla="*/ 4 h 65"/>
                <a:gd name="T14" fmla="*/ 50 w 90"/>
                <a:gd name="T15" fmla="*/ 14 h 65"/>
                <a:gd name="T16" fmla="*/ 80 w 90"/>
                <a:gd name="T17" fmla="*/ 31 h 65"/>
                <a:gd name="T18" fmla="*/ 70 w 90"/>
                <a:gd name="T19" fmla="*/ 42 h 65"/>
                <a:gd name="T20" fmla="*/ 76 w 90"/>
                <a:gd name="T21" fmla="*/ 57 h 65"/>
                <a:gd name="T22" fmla="*/ 90 w 90"/>
                <a:gd name="T23" fmla="*/ 60 h 65"/>
                <a:gd name="T24" fmla="*/ 71 w 90"/>
                <a:gd name="T25" fmla="*/ 52 h 65"/>
                <a:gd name="T26" fmla="*/ 77 w 90"/>
                <a:gd name="T27" fmla="*/ 38 h 65"/>
                <a:gd name="T28" fmla="*/ 82 w 90"/>
                <a:gd name="T29" fmla="*/ 27 h 65"/>
                <a:gd name="T30" fmla="*/ 48 w 90"/>
                <a:gd name="T31" fmla="*/ 10 h 65"/>
                <a:gd name="T32" fmla="*/ 24 w 90"/>
                <a:gd name="T33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65">
                  <a:moveTo>
                    <a:pt x="24" y="1"/>
                  </a:moveTo>
                  <a:lnTo>
                    <a:pt x="24" y="1"/>
                  </a:lnTo>
                  <a:cubicBezTo>
                    <a:pt x="21" y="0"/>
                    <a:pt x="17" y="0"/>
                    <a:pt x="15" y="1"/>
                  </a:cubicBezTo>
                  <a:cubicBezTo>
                    <a:pt x="0" y="10"/>
                    <a:pt x="23" y="32"/>
                    <a:pt x="21" y="48"/>
                  </a:cubicBezTo>
                  <a:cubicBezTo>
                    <a:pt x="20" y="58"/>
                    <a:pt x="8" y="62"/>
                    <a:pt x="1" y="65"/>
                  </a:cubicBezTo>
                  <a:cubicBezTo>
                    <a:pt x="17" y="63"/>
                    <a:pt x="27" y="55"/>
                    <a:pt x="24" y="41"/>
                  </a:cubicBezTo>
                  <a:cubicBezTo>
                    <a:pt x="22" y="30"/>
                    <a:pt x="6" y="8"/>
                    <a:pt x="18" y="4"/>
                  </a:cubicBezTo>
                  <a:cubicBezTo>
                    <a:pt x="27" y="1"/>
                    <a:pt x="38" y="12"/>
                    <a:pt x="50" y="14"/>
                  </a:cubicBezTo>
                  <a:cubicBezTo>
                    <a:pt x="62" y="16"/>
                    <a:pt x="83" y="16"/>
                    <a:pt x="80" y="31"/>
                  </a:cubicBezTo>
                  <a:cubicBezTo>
                    <a:pt x="79" y="35"/>
                    <a:pt x="72" y="38"/>
                    <a:pt x="70" y="42"/>
                  </a:cubicBezTo>
                  <a:cubicBezTo>
                    <a:pt x="65" y="49"/>
                    <a:pt x="68" y="59"/>
                    <a:pt x="76" y="57"/>
                  </a:cubicBezTo>
                  <a:cubicBezTo>
                    <a:pt x="86" y="54"/>
                    <a:pt x="88" y="55"/>
                    <a:pt x="90" y="60"/>
                  </a:cubicBezTo>
                  <a:cubicBezTo>
                    <a:pt x="89" y="44"/>
                    <a:pt x="74" y="61"/>
                    <a:pt x="71" y="52"/>
                  </a:cubicBezTo>
                  <a:cubicBezTo>
                    <a:pt x="68" y="45"/>
                    <a:pt x="73" y="42"/>
                    <a:pt x="77" y="38"/>
                  </a:cubicBezTo>
                  <a:cubicBezTo>
                    <a:pt x="80" y="36"/>
                    <a:pt x="83" y="32"/>
                    <a:pt x="82" y="27"/>
                  </a:cubicBezTo>
                  <a:cubicBezTo>
                    <a:pt x="81" y="12"/>
                    <a:pt x="61" y="13"/>
                    <a:pt x="48" y="10"/>
                  </a:cubicBezTo>
                  <a:cubicBezTo>
                    <a:pt x="41" y="9"/>
                    <a:pt x="32" y="2"/>
                    <a:pt x="24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1" name="Freeform 1699"/>
            <p:cNvSpPr>
              <a:spLocks/>
            </p:cNvSpPr>
            <p:nvPr userDrawn="1"/>
          </p:nvSpPr>
          <p:spPr bwMode="auto">
            <a:xfrm>
              <a:off x="397" y="182"/>
              <a:ext cx="16" cy="9"/>
            </a:xfrm>
            <a:custGeom>
              <a:avLst/>
              <a:gdLst>
                <a:gd name="T0" fmla="*/ 15 w 37"/>
                <a:gd name="T1" fmla="*/ 1 h 20"/>
                <a:gd name="T2" fmla="*/ 15 w 37"/>
                <a:gd name="T3" fmla="*/ 1 h 20"/>
                <a:gd name="T4" fmla="*/ 12 w 37"/>
                <a:gd name="T5" fmla="*/ 3 h 20"/>
                <a:gd name="T6" fmla="*/ 21 w 37"/>
                <a:gd name="T7" fmla="*/ 8 h 20"/>
                <a:gd name="T8" fmla="*/ 9 w 37"/>
                <a:gd name="T9" fmla="*/ 4 h 20"/>
                <a:gd name="T10" fmla="*/ 8 w 37"/>
                <a:gd name="T11" fmla="*/ 5 h 20"/>
                <a:gd name="T12" fmla="*/ 18 w 37"/>
                <a:gd name="T13" fmla="*/ 10 h 20"/>
                <a:gd name="T14" fmla="*/ 5 w 37"/>
                <a:gd name="T15" fmla="*/ 7 h 20"/>
                <a:gd name="T16" fmla="*/ 0 w 37"/>
                <a:gd name="T17" fmla="*/ 9 h 20"/>
                <a:gd name="T18" fmla="*/ 20 w 37"/>
                <a:gd name="T19" fmla="*/ 16 h 20"/>
                <a:gd name="T20" fmla="*/ 37 w 37"/>
                <a:gd name="T21" fmla="*/ 20 h 20"/>
                <a:gd name="T22" fmla="*/ 29 w 37"/>
                <a:gd name="T23" fmla="*/ 12 h 20"/>
                <a:gd name="T24" fmla="*/ 15 w 37"/>
                <a:gd name="T25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" h="20">
                  <a:moveTo>
                    <a:pt x="15" y="1"/>
                  </a:moveTo>
                  <a:lnTo>
                    <a:pt x="15" y="1"/>
                  </a:lnTo>
                  <a:cubicBezTo>
                    <a:pt x="14" y="1"/>
                    <a:pt x="12" y="2"/>
                    <a:pt x="12" y="3"/>
                  </a:cubicBezTo>
                  <a:cubicBezTo>
                    <a:pt x="16" y="3"/>
                    <a:pt x="19" y="5"/>
                    <a:pt x="21" y="8"/>
                  </a:cubicBezTo>
                  <a:cubicBezTo>
                    <a:pt x="19" y="7"/>
                    <a:pt x="13" y="4"/>
                    <a:pt x="9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6"/>
                    <a:pt x="14" y="6"/>
                    <a:pt x="18" y="10"/>
                  </a:cubicBezTo>
                  <a:cubicBezTo>
                    <a:pt x="13" y="7"/>
                    <a:pt x="7" y="7"/>
                    <a:pt x="5" y="7"/>
                  </a:cubicBezTo>
                  <a:cubicBezTo>
                    <a:pt x="3" y="8"/>
                    <a:pt x="3" y="9"/>
                    <a:pt x="0" y="9"/>
                  </a:cubicBezTo>
                  <a:cubicBezTo>
                    <a:pt x="7" y="9"/>
                    <a:pt x="11" y="10"/>
                    <a:pt x="20" y="16"/>
                  </a:cubicBezTo>
                  <a:cubicBezTo>
                    <a:pt x="26" y="19"/>
                    <a:pt x="37" y="20"/>
                    <a:pt x="37" y="20"/>
                  </a:cubicBezTo>
                  <a:cubicBezTo>
                    <a:pt x="34" y="18"/>
                    <a:pt x="31" y="13"/>
                    <a:pt x="29" y="12"/>
                  </a:cubicBezTo>
                  <a:cubicBezTo>
                    <a:pt x="26" y="7"/>
                    <a:pt x="21" y="0"/>
                    <a:pt x="15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2" name="Freeform 1700"/>
            <p:cNvSpPr>
              <a:spLocks/>
            </p:cNvSpPr>
            <p:nvPr userDrawn="1"/>
          </p:nvSpPr>
          <p:spPr bwMode="auto">
            <a:xfrm>
              <a:off x="410" y="208"/>
              <a:ext cx="5" cy="8"/>
            </a:xfrm>
            <a:custGeom>
              <a:avLst/>
              <a:gdLst>
                <a:gd name="T0" fmla="*/ 10 w 12"/>
                <a:gd name="T1" fmla="*/ 0 h 19"/>
                <a:gd name="T2" fmla="*/ 10 w 12"/>
                <a:gd name="T3" fmla="*/ 0 h 19"/>
                <a:gd name="T4" fmla="*/ 6 w 12"/>
                <a:gd name="T5" fmla="*/ 19 h 19"/>
                <a:gd name="T6" fmla="*/ 10 w 12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9">
                  <a:moveTo>
                    <a:pt x="10" y="0"/>
                  </a:moveTo>
                  <a:lnTo>
                    <a:pt x="10" y="0"/>
                  </a:lnTo>
                  <a:cubicBezTo>
                    <a:pt x="9" y="4"/>
                    <a:pt x="0" y="8"/>
                    <a:pt x="6" y="19"/>
                  </a:cubicBezTo>
                  <a:cubicBezTo>
                    <a:pt x="3" y="9"/>
                    <a:pt x="12" y="5"/>
                    <a:pt x="1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3" name="Freeform 1701"/>
            <p:cNvSpPr>
              <a:spLocks/>
            </p:cNvSpPr>
            <p:nvPr userDrawn="1"/>
          </p:nvSpPr>
          <p:spPr bwMode="auto">
            <a:xfrm>
              <a:off x="358" y="186"/>
              <a:ext cx="31" cy="33"/>
            </a:xfrm>
            <a:custGeom>
              <a:avLst/>
              <a:gdLst>
                <a:gd name="T0" fmla="*/ 39 w 68"/>
                <a:gd name="T1" fmla="*/ 25 h 73"/>
                <a:gd name="T2" fmla="*/ 39 w 68"/>
                <a:gd name="T3" fmla="*/ 25 h 73"/>
                <a:gd name="T4" fmla="*/ 41 w 68"/>
                <a:gd name="T5" fmla="*/ 21 h 73"/>
                <a:gd name="T6" fmla="*/ 39 w 68"/>
                <a:gd name="T7" fmla="*/ 16 h 73"/>
                <a:gd name="T8" fmla="*/ 41 w 68"/>
                <a:gd name="T9" fmla="*/ 16 h 73"/>
                <a:gd name="T10" fmla="*/ 40 w 68"/>
                <a:gd name="T11" fmla="*/ 16 h 73"/>
                <a:gd name="T12" fmla="*/ 38 w 68"/>
                <a:gd name="T13" fmla="*/ 13 h 73"/>
                <a:gd name="T14" fmla="*/ 37 w 68"/>
                <a:gd name="T15" fmla="*/ 12 h 73"/>
                <a:gd name="T16" fmla="*/ 39 w 68"/>
                <a:gd name="T17" fmla="*/ 13 h 73"/>
                <a:gd name="T18" fmla="*/ 41 w 68"/>
                <a:gd name="T19" fmla="*/ 15 h 73"/>
                <a:gd name="T20" fmla="*/ 42 w 68"/>
                <a:gd name="T21" fmla="*/ 15 h 73"/>
                <a:gd name="T22" fmla="*/ 42 w 68"/>
                <a:gd name="T23" fmla="*/ 1 h 73"/>
                <a:gd name="T24" fmla="*/ 41 w 68"/>
                <a:gd name="T25" fmla="*/ 2 h 73"/>
                <a:gd name="T26" fmla="*/ 39 w 68"/>
                <a:gd name="T27" fmla="*/ 4 h 73"/>
                <a:gd name="T28" fmla="*/ 37 w 68"/>
                <a:gd name="T29" fmla="*/ 5 h 73"/>
                <a:gd name="T30" fmla="*/ 38 w 68"/>
                <a:gd name="T31" fmla="*/ 4 h 73"/>
                <a:gd name="T32" fmla="*/ 40 w 68"/>
                <a:gd name="T33" fmla="*/ 1 h 73"/>
                <a:gd name="T34" fmla="*/ 41 w 68"/>
                <a:gd name="T35" fmla="*/ 0 h 73"/>
                <a:gd name="T36" fmla="*/ 27 w 68"/>
                <a:gd name="T37" fmla="*/ 0 h 73"/>
                <a:gd name="T38" fmla="*/ 28 w 68"/>
                <a:gd name="T39" fmla="*/ 1 h 73"/>
                <a:gd name="T40" fmla="*/ 30 w 68"/>
                <a:gd name="T41" fmla="*/ 4 h 73"/>
                <a:gd name="T42" fmla="*/ 31 w 68"/>
                <a:gd name="T43" fmla="*/ 5 h 73"/>
                <a:gd name="T44" fmla="*/ 29 w 68"/>
                <a:gd name="T45" fmla="*/ 4 h 73"/>
                <a:gd name="T46" fmla="*/ 27 w 68"/>
                <a:gd name="T47" fmla="*/ 2 h 73"/>
                <a:gd name="T48" fmla="*/ 26 w 68"/>
                <a:gd name="T49" fmla="*/ 1 h 73"/>
                <a:gd name="T50" fmla="*/ 26 w 68"/>
                <a:gd name="T51" fmla="*/ 15 h 73"/>
                <a:gd name="T52" fmla="*/ 27 w 68"/>
                <a:gd name="T53" fmla="*/ 15 h 73"/>
                <a:gd name="T54" fmla="*/ 29 w 68"/>
                <a:gd name="T55" fmla="*/ 13 h 73"/>
                <a:gd name="T56" fmla="*/ 31 w 68"/>
                <a:gd name="T57" fmla="*/ 12 h 73"/>
                <a:gd name="T58" fmla="*/ 30 w 68"/>
                <a:gd name="T59" fmla="*/ 13 h 73"/>
                <a:gd name="T60" fmla="*/ 28 w 68"/>
                <a:gd name="T61" fmla="*/ 16 h 73"/>
                <a:gd name="T62" fmla="*/ 27 w 68"/>
                <a:gd name="T63" fmla="*/ 16 h 73"/>
                <a:gd name="T64" fmla="*/ 29 w 68"/>
                <a:gd name="T65" fmla="*/ 16 h 73"/>
                <a:gd name="T66" fmla="*/ 27 w 68"/>
                <a:gd name="T67" fmla="*/ 21 h 73"/>
                <a:gd name="T68" fmla="*/ 29 w 68"/>
                <a:gd name="T69" fmla="*/ 25 h 73"/>
                <a:gd name="T70" fmla="*/ 29 w 68"/>
                <a:gd name="T71" fmla="*/ 25 h 73"/>
                <a:gd name="T72" fmla="*/ 29 w 68"/>
                <a:gd name="T73" fmla="*/ 28 h 73"/>
                <a:gd name="T74" fmla="*/ 27 w 68"/>
                <a:gd name="T75" fmla="*/ 29 h 73"/>
                <a:gd name="T76" fmla="*/ 27 w 68"/>
                <a:gd name="T77" fmla="*/ 26 h 73"/>
                <a:gd name="T78" fmla="*/ 27 w 68"/>
                <a:gd name="T79" fmla="*/ 26 h 73"/>
                <a:gd name="T80" fmla="*/ 21 w 68"/>
                <a:gd name="T81" fmla="*/ 27 h 73"/>
                <a:gd name="T82" fmla="*/ 6 w 68"/>
                <a:gd name="T83" fmla="*/ 51 h 73"/>
                <a:gd name="T84" fmla="*/ 12 w 68"/>
                <a:gd name="T85" fmla="*/ 66 h 73"/>
                <a:gd name="T86" fmla="*/ 12 w 68"/>
                <a:gd name="T87" fmla="*/ 73 h 73"/>
                <a:gd name="T88" fmla="*/ 34 w 68"/>
                <a:gd name="T89" fmla="*/ 73 h 73"/>
                <a:gd name="T90" fmla="*/ 56 w 68"/>
                <a:gd name="T91" fmla="*/ 73 h 73"/>
                <a:gd name="T92" fmla="*/ 56 w 68"/>
                <a:gd name="T93" fmla="*/ 66 h 73"/>
                <a:gd name="T94" fmla="*/ 62 w 68"/>
                <a:gd name="T95" fmla="*/ 51 h 73"/>
                <a:gd name="T96" fmla="*/ 47 w 68"/>
                <a:gd name="T97" fmla="*/ 27 h 73"/>
                <a:gd name="T98" fmla="*/ 41 w 68"/>
                <a:gd name="T99" fmla="*/ 26 h 73"/>
                <a:gd name="T100" fmla="*/ 41 w 68"/>
                <a:gd name="T101" fmla="*/ 26 h 73"/>
                <a:gd name="T102" fmla="*/ 41 w 68"/>
                <a:gd name="T103" fmla="*/ 29 h 73"/>
                <a:gd name="T104" fmla="*/ 39 w 68"/>
                <a:gd name="T105" fmla="*/ 28 h 73"/>
                <a:gd name="T106" fmla="*/ 39 w 68"/>
                <a:gd name="T107" fmla="*/ 25 h 73"/>
                <a:gd name="T108" fmla="*/ 39 w 68"/>
                <a:gd name="T109" fmla="*/ 2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8" h="73">
                  <a:moveTo>
                    <a:pt x="39" y="25"/>
                  </a:moveTo>
                  <a:lnTo>
                    <a:pt x="39" y="25"/>
                  </a:lnTo>
                  <a:cubicBezTo>
                    <a:pt x="40" y="24"/>
                    <a:pt x="41" y="22"/>
                    <a:pt x="41" y="21"/>
                  </a:cubicBezTo>
                  <a:cubicBezTo>
                    <a:pt x="41" y="19"/>
                    <a:pt x="40" y="17"/>
                    <a:pt x="39" y="16"/>
                  </a:cubicBezTo>
                  <a:lnTo>
                    <a:pt x="41" y="16"/>
                  </a:lnTo>
                  <a:lnTo>
                    <a:pt x="40" y="16"/>
                  </a:lnTo>
                  <a:cubicBezTo>
                    <a:pt x="40" y="15"/>
                    <a:pt x="39" y="14"/>
                    <a:pt x="38" y="13"/>
                  </a:cubicBezTo>
                  <a:cubicBezTo>
                    <a:pt x="38" y="13"/>
                    <a:pt x="38" y="12"/>
                    <a:pt x="37" y="12"/>
                  </a:cubicBezTo>
                  <a:cubicBezTo>
                    <a:pt x="38" y="12"/>
                    <a:pt x="38" y="12"/>
                    <a:pt x="39" y="13"/>
                  </a:cubicBezTo>
                  <a:cubicBezTo>
                    <a:pt x="40" y="13"/>
                    <a:pt x="41" y="14"/>
                    <a:pt x="41" y="15"/>
                  </a:cubicBezTo>
                  <a:lnTo>
                    <a:pt x="42" y="15"/>
                  </a:lnTo>
                  <a:lnTo>
                    <a:pt x="42" y="1"/>
                  </a:lnTo>
                  <a:lnTo>
                    <a:pt x="41" y="2"/>
                  </a:lnTo>
                  <a:cubicBezTo>
                    <a:pt x="41" y="2"/>
                    <a:pt x="40" y="3"/>
                    <a:pt x="39" y="4"/>
                  </a:cubicBezTo>
                  <a:cubicBezTo>
                    <a:pt x="38" y="4"/>
                    <a:pt x="38" y="5"/>
                    <a:pt x="37" y="5"/>
                  </a:cubicBezTo>
                  <a:cubicBezTo>
                    <a:pt x="38" y="5"/>
                    <a:pt x="38" y="4"/>
                    <a:pt x="38" y="4"/>
                  </a:cubicBezTo>
                  <a:cubicBezTo>
                    <a:pt x="39" y="3"/>
                    <a:pt x="40" y="2"/>
                    <a:pt x="40" y="1"/>
                  </a:cubicBezTo>
                  <a:lnTo>
                    <a:pt x="41" y="0"/>
                  </a:lnTo>
                  <a:lnTo>
                    <a:pt x="27" y="0"/>
                  </a:lnTo>
                  <a:lnTo>
                    <a:pt x="28" y="1"/>
                  </a:lnTo>
                  <a:cubicBezTo>
                    <a:pt x="28" y="2"/>
                    <a:pt x="29" y="3"/>
                    <a:pt x="30" y="4"/>
                  </a:cubicBezTo>
                  <a:cubicBezTo>
                    <a:pt x="30" y="4"/>
                    <a:pt x="30" y="5"/>
                    <a:pt x="31" y="5"/>
                  </a:cubicBezTo>
                  <a:cubicBezTo>
                    <a:pt x="30" y="5"/>
                    <a:pt x="30" y="4"/>
                    <a:pt x="29" y="4"/>
                  </a:cubicBezTo>
                  <a:cubicBezTo>
                    <a:pt x="28" y="3"/>
                    <a:pt x="27" y="2"/>
                    <a:pt x="27" y="2"/>
                  </a:cubicBezTo>
                  <a:lnTo>
                    <a:pt x="26" y="1"/>
                  </a:lnTo>
                  <a:lnTo>
                    <a:pt x="26" y="15"/>
                  </a:lnTo>
                  <a:lnTo>
                    <a:pt x="27" y="15"/>
                  </a:lnTo>
                  <a:cubicBezTo>
                    <a:pt x="27" y="14"/>
                    <a:pt x="28" y="13"/>
                    <a:pt x="29" y="13"/>
                  </a:cubicBezTo>
                  <a:cubicBezTo>
                    <a:pt x="30" y="12"/>
                    <a:pt x="30" y="12"/>
                    <a:pt x="31" y="12"/>
                  </a:cubicBezTo>
                  <a:cubicBezTo>
                    <a:pt x="30" y="12"/>
                    <a:pt x="30" y="13"/>
                    <a:pt x="30" y="13"/>
                  </a:cubicBezTo>
                  <a:cubicBezTo>
                    <a:pt x="29" y="14"/>
                    <a:pt x="28" y="15"/>
                    <a:pt x="28" y="16"/>
                  </a:cubicBezTo>
                  <a:lnTo>
                    <a:pt x="27" y="16"/>
                  </a:lnTo>
                  <a:lnTo>
                    <a:pt x="29" y="16"/>
                  </a:lnTo>
                  <a:cubicBezTo>
                    <a:pt x="28" y="17"/>
                    <a:pt x="27" y="19"/>
                    <a:pt x="27" y="21"/>
                  </a:cubicBezTo>
                  <a:cubicBezTo>
                    <a:pt x="27" y="22"/>
                    <a:pt x="28" y="24"/>
                    <a:pt x="29" y="25"/>
                  </a:cubicBezTo>
                  <a:lnTo>
                    <a:pt x="29" y="25"/>
                  </a:lnTo>
                  <a:lnTo>
                    <a:pt x="29" y="28"/>
                  </a:lnTo>
                  <a:lnTo>
                    <a:pt x="27" y="29"/>
                  </a:lnTo>
                  <a:lnTo>
                    <a:pt x="27" y="26"/>
                  </a:lnTo>
                  <a:lnTo>
                    <a:pt x="27" y="26"/>
                  </a:lnTo>
                  <a:cubicBezTo>
                    <a:pt x="25" y="26"/>
                    <a:pt x="23" y="26"/>
                    <a:pt x="21" y="27"/>
                  </a:cubicBezTo>
                  <a:cubicBezTo>
                    <a:pt x="9" y="30"/>
                    <a:pt x="0" y="36"/>
                    <a:pt x="6" y="51"/>
                  </a:cubicBezTo>
                  <a:cubicBezTo>
                    <a:pt x="7" y="56"/>
                    <a:pt x="10" y="61"/>
                    <a:pt x="12" y="66"/>
                  </a:cubicBezTo>
                  <a:lnTo>
                    <a:pt x="12" y="73"/>
                  </a:lnTo>
                  <a:cubicBezTo>
                    <a:pt x="12" y="73"/>
                    <a:pt x="28" y="73"/>
                    <a:pt x="34" y="73"/>
                  </a:cubicBezTo>
                  <a:cubicBezTo>
                    <a:pt x="40" y="73"/>
                    <a:pt x="56" y="73"/>
                    <a:pt x="56" y="73"/>
                  </a:cubicBezTo>
                  <a:lnTo>
                    <a:pt x="56" y="66"/>
                  </a:lnTo>
                  <a:cubicBezTo>
                    <a:pt x="58" y="61"/>
                    <a:pt x="61" y="56"/>
                    <a:pt x="62" y="51"/>
                  </a:cubicBezTo>
                  <a:cubicBezTo>
                    <a:pt x="68" y="36"/>
                    <a:pt x="60" y="30"/>
                    <a:pt x="47" y="27"/>
                  </a:cubicBezTo>
                  <a:cubicBezTo>
                    <a:pt x="45" y="26"/>
                    <a:pt x="43" y="26"/>
                    <a:pt x="41" y="26"/>
                  </a:cubicBezTo>
                  <a:lnTo>
                    <a:pt x="41" y="26"/>
                  </a:lnTo>
                  <a:lnTo>
                    <a:pt x="41" y="29"/>
                  </a:lnTo>
                  <a:lnTo>
                    <a:pt x="39" y="28"/>
                  </a:lnTo>
                  <a:lnTo>
                    <a:pt x="39" y="25"/>
                  </a:lnTo>
                  <a:lnTo>
                    <a:pt x="39" y="25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4" name="Freeform 1702"/>
            <p:cNvSpPr>
              <a:spLocks/>
            </p:cNvSpPr>
            <p:nvPr userDrawn="1"/>
          </p:nvSpPr>
          <p:spPr bwMode="auto">
            <a:xfrm>
              <a:off x="372" y="208"/>
              <a:ext cx="0" cy="1"/>
            </a:xfrm>
            <a:custGeom>
              <a:avLst/>
              <a:gdLst>
                <a:gd name="T0" fmla="*/ 2 h 2"/>
                <a:gd name="T1" fmla="*/ 2 h 2"/>
                <a:gd name="T2" fmla="*/ 0 h 2"/>
                <a:gd name="T3" fmla="*/ 0 h 2"/>
                <a:gd name="T4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2"/>
                  </a:lnTo>
                  <a:cubicBezTo>
                    <a:pt x="0" y="1"/>
                    <a:pt x="0" y="1"/>
                    <a:pt x="0" y="0"/>
                  </a:cubicBez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5" name="Freeform 1703"/>
            <p:cNvSpPr>
              <a:spLocks/>
            </p:cNvSpPr>
            <p:nvPr userDrawn="1"/>
          </p:nvSpPr>
          <p:spPr bwMode="auto">
            <a:xfrm>
              <a:off x="362" y="208"/>
              <a:ext cx="1" cy="2"/>
            </a:xfrm>
            <a:custGeom>
              <a:avLst/>
              <a:gdLst>
                <a:gd name="T0" fmla="*/ 1 w 3"/>
                <a:gd name="T1" fmla="*/ 2 h 5"/>
                <a:gd name="T2" fmla="*/ 1 w 3"/>
                <a:gd name="T3" fmla="*/ 2 h 5"/>
                <a:gd name="T4" fmla="*/ 2 w 3"/>
                <a:gd name="T5" fmla="*/ 5 h 5"/>
                <a:gd name="T6" fmla="*/ 3 w 3"/>
                <a:gd name="T7" fmla="*/ 3 h 5"/>
                <a:gd name="T8" fmla="*/ 0 w 3"/>
                <a:gd name="T9" fmla="*/ 0 h 5"/>
                <a:gd name="T10" fmla="*/ 0 w 3"/>
                <a:gd name="T11" fmla="*/ 1 h 5"/>
                <a:gd name="T12" fmla="*/ 1 w 3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5">
                  <a:moveTo>
                    <a:pt x="1" y="2"/>
                  </a:moveTo>
                  <a:lnTo>
                    <a:pt x="1" y="2"/>
                  </a:lnTo>
                  <a:cubicBezTo>
                    <a:pt x="1" y="3"/>
                    <a:pt x="1" y="4"/>
                    <a:pt x="2" y="5"/>
                  </a:cubicBezTo>
                  <a:cubicBezTo>
                    <a:pt x="2" y="4"/>
                    <a:pt x="3" y="4"/>
                    <a:pt x="3" y="3"/>
                  </a:cubicBezTo>
                  <a:cubicBezTo>
                    <a:pt x="2" y="2"/>
                    <a:pt x="1" y="1"/>
                    <a:pt x="0" y="0"/>
                  </a:cubicBezTo>
                  <a:lnTo>
                    <a:pt x="0" y="1"/>
                  </a:lnTo>
                  <a:cubicBezTo>
                    <a:pt x="0" y="1"/>
                    <a:pt x="0" y="1"/>
                    <a:pt x="1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6" name="Freeform 1704"/>
            <p:cNvSpPr>
              <a:spLocks/>
            </p:cNvSpPr>
            <p:nvPr userDrawn="1"/>
          </p:nvSpPr>
          <p:spPr bwMode="auto">
            <a:xfrm>
              <a:off x="361" y="205"/>
              <a:ext cx="2" cy="2"/>
            </a:xfrm>
            <a:custGeom>
              <a:avLst/>
              <a:gdLst>
                <a:gd name="T0" fmla="*/ 1 w 3"/>
                <a:gd name="T1" fmla="*/ 6 h 6"/>
                <a:gd name="T2" fmla="*/ 1 w 3"/>
                <a:gd name="T3" fmla="*/ 6 h 6"/>
                <a:gd name="T4" fmla="*/ 1 w 3"/>
                <a:gd name="T5" fmla="*/ 6 h 6"/>
                <a:gd name="T6" fmla="*/ 3 w 3"/>
                <a:gd name="T7" fmla="*/ 3 h 6"/>
                <a:gd name="T8" fmla="*/ 1 w 3"/>
                <a:gd name="T9" fmla="*/ 0 h 6"/>
                <a:gd name="T10" fmla="*/ 0 w 3"/>
                <a:gd name="T11" fmla="*/ 2 h 6"/>
                <a:gd name="T12" fmla="*/ 1 w 3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6">
                  <a:moveTo>
                    <a:pt x="1" y="6"/>
                  </a:moveTo>
                  <a:lnTo>
                    <a:pt x="1" y="6"/>
                  </a:lnTo>
                  <a:lnTo>
                    <a:pt x="1" y="6"/>
                  </a:lnTo>
                  <a:cubicBezTo>
                    <a:pt x="2" y="5"/>
                    <a:pt x="3" y="4"/>
                    <a:pt x="3" y="3"/>
                  </a:cubicBezTo>
                  <a:cubicBezTo>
                    <a:pt x="2" y="2"/>
                    <a:pt x="2" y="1"/>
                    <a:pt x="1" y="0"/>
                  </a:cubicBezTo>
                  <a:lnTo>
                    <a:pt x="0" y="2"/>
                  </a:lnTo>
                  <a:cubicBezTo>
                    <a:pt x="0" y="3"/>
                    <a:pt x="0" y="5"/>
                    <a:pt x="1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7" name="Freeform 1705"/>
            <p:cNvSpPr>
              <a:spLocks/>
            </p:cNvSpPr>
            <p:nvPr userDrawn="1"/>
          </p:nvSpPr>
          <p:spPr bwMode="auto">
            <a:xfrm>
              <a:off x="361" y="204"/>
              <a:ext cx="1" cy="1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  <a:gd name="T4" fmla="*/ 1 w 1"/>
                <a:gd name="T5" fmla="*/ 1 h 2"/>
                <a:gd name="T6" fmla="*/ 0 w 1"/>
                <a:gd name="T7" fmla="*/ 0 h 2"/>
                <a:gd name="T8" fmla="*/ 0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0" y="2"/>
                  </a:lnTo>
                  <a:lnTo>
                    <a:pt x="1" y="1"/>
                  </a:lnTo>
                  <a:lnTo>
                    <a:pt x="0" y="0"/>
                  </a:lnTo>
                  <a:cubicBezTo>
                    <a:pt x="0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8" name="Freeform 1706"/>
            <p:cNvSpPr>
              <a:spLocks/>
            </p:cNvSpPr>
            <p:nvPr userDrawn="1"/>
          </p:nvSpPr>
          <p:spPr bwMode="auto">
            <a:xfrm>
              <a:off x="361" y="201"/>
              <a:ext cx="2" cy="3"/>
            </a:xfrm>
            <a:custGeom>
              <a:avLst/>
              <a:gdLst>
                <a:gd name="T0" fmla="*/ 0 w 3"/>
                <a:gd name="T1" fmla="*/ 5 h 6"/>
                <a:gd name="T2" fmla="*/ 0 w 3"/>
                <a:gd name="T3" fmla="*/ 5 h 6"/>
                <a:gd name="T4" fmla="*/ 1 w 3"/>
                <a:gd name="T5" fmla="*/ 6 h 6"/>
                <a:gd name="T6" fmla="*/ 3 w 3"/>
                <a:gd name="T7" fmla="*/ 2 h 6"/>
                <a:gd name="T8" fmla="*/ 2 w 3"/>
                <a:gd name="T9" fmla="*/ 0 h 6"/>
                <a:gd name="T10" fmla="*/ 0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0" y="5"/>
                  </a:moveTo>
                  <a:lnTo>
                    <a:pt x="0" y="5"/>
                  </a:lnTo>
                  <a:lnTo>
                    <a:pt x="1" y="6"/>
                  </a:lnTo>
                  <a:cubicBezTo>
                    <a:pt x="2" y="4"/>
                    <a:pt x="2" y="3"/>
                    <a:pt x="3" y="2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1" y="2"/>
                    <a:pt x="0" y="3"/>
                    <a:pt x="0" y="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9" name="Freeform 1707"/>
            <p:cNvSpPr>
              <a:spLocks/>
            </p:cNvSpPr>
            <p:nvPr userDrawn="1"/>
          </p:nvSpPr>
          <p:spPr bwMode="auto">
            <a:xfrm>
              <a:off x="363" y="200"/>
              <a:ext cx="1" cy="2"/>
            </a:xfrm>
            <a:custGeom>
              <a:avLst/>
              <a:gdLst>
                <a:gd name="T0" fmla="*/ 0 w 4"/>
                <a:gd name="T1" fmla="*/ 3 h 4"/>
                <a:gd name="T2" fmla="*/ 0 w 4"/>
                <a:gd name="T3" fmla="*/ 3 h 4"/>
                <a:gd name="T4" fmla="*/ 1 w 4"/>
                <a:gd name="T5" fmla="*/ 4 h 4"/>
                <a:gd name="T6" fmla="*/ 4 w 4"/>
                <a:gd name="T7" fmla="*/ 1 h 4"/>
                <a:gd name="T8" fmla="*/ 3 w 4"/>
                <a:gd name="T9" fmla="*/ 0 h 4"/>
                <a:gd name="T10" fmla="*/ 0 w 4"/>
                <a:gd name="T11" fmla="*/ 3 h 4"/>
                <a:gd name="T12" fmla="*/ 0 w 4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0" y="3"/>
                  </a:moveTo>
                  <a:lnTo>
                    <a:pt x="0" y="3"/>
                  </a:lnTo>
                  <a:lnTo>
                    <a:pt x="1" y="4"/>
                  </a:lnTo>
                  <a:cubicBezTo>
                    <a:pt x="1" y="3"/>
                    <a:pt x="2" y="2"/>
                    <a:pt x="4" y="1"/>
                  </a:cubicBezTo>
                  <a:lnTo>
                    <a:pt x="3" y="0"/>
                  </a:lnTo>
                  <a:cubicBezTo>
                    <a:pt x="2" y="1"/>
                    <a:pt x="1" y="2"/>
                    <a:pt x="0" y="3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0" name="Rectangle 1708"/>
            <p:cNvSpPr>
              <a:spLocks noChangeArrowheads="1"/>
            </p:cNvSpPr>
            <p:nvPr userDrawn="1"/>
          </p:nvSpPr>
          <p:spPr bwMode="auto">
            <a:xfrm>
              <a:off x="364" y="200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1" name="Freeform 1709"/>
            <p:cNvSpPr>
              <a:spLocks/>
            </p:cNvSpPr>
            <p:nvPr userDrawn="1"/>
          </p:nvSpPr>
          <p:spPr bwMode="auto">
            <a:xfrm>
              <a:off x="364" y="199"/>
              <a:ext cx="3" cy="3"/>
            </a:xfrm>
            <a:custGeom>
              <a:avLst/>
              <a:gdLst>
                <a:gd name="T0" fmla="*/ 2 w 6"/>
                <a:gd name="T1" fmla="*/ 1 h 6"/>
                <a:gd name="T2" fmla="*/ 2 w 6"/>
                <a:gd name="T3" fmla="*/ 1 h 6"/>
                <a:gd name="T4" fmla="*/ 0 w 6"/>
                <a:gd name="T5" fmla="*/ 3 h 6"/>
                <a:gd name="T6" fmla="*/ 3 w 6"/>
                <a:gd name="T7" fmla="*/ 6 h 6"/>
                <a:gd name="T8" fmla="*/ 6 w 6"/>
                <a:gd name="T9" fmla="*/ 3 h 6"/>
                <a:gd name="T10" fmla="*/ 4 w 6"/>
                <a:gd name="T11" fmla="*/ 0 h 6"/>
                <a:gd name="T12" fmla="*/ 2 w 6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">
                  <a:moveTo>
                    <a:pt x="2" y="1"/>
                  </a:moveTo>
                  <a:lnTo>
                    <a:pt x="2" y="1"/>
                  </a:lnTo>
                  <a:cubicBezTo>
                    <a:pt x="1" y="2"/>
                    <a:pt x="1" y="2"/>
                    <a:pt x="0" y="3"/>
                  </a:cubicBezTo>
                  <a:cubicBezTo>
                    <a:pt x="1" y="4"/>
                    <a:pt x="2" y="5"/>
                    <a:pt x="3" y="6"/>
                  </a:cubicBezTo>
                  <a:cubicBezTo>
                    <a:pt x="4" y="5"/>
                    <a:pt x="5" y="4"/>
                    <a:pt x="6" y="3"/>
                  </a:cubicBezTo>
                  <a:cubicBezTo>
                    <a:pt x="5" y="2"/>
                    <a:pt x="4" y="1"/>
                    <a:pt x="4" y="0"/>
                  </a:cubicBezTo>
                  <a:cubicBezTo>
                    <a:pt x="3" y="1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2" name="Freeform 1710"/>
            <p:cNvSpPr>
              <a:spLocks/>
            </p:cNvSpPr>
            <p:nvPr userDrawn="1"/>
          </p:nvSpPr>
          <p:spPr bwMode="auto">
            <a:xfrm>
              <a:off x="366" y="199"/>
              <a:ext cx="2" cy="1"/>
            </a:xfrm>
            <a:custGeom>
              <a:avLst/>
              <a:gdLst>
                <a:gd name="T0" fmla="*/ 0 w 4"/>
                <a:gd name="T1" fmla="*/ 1 h 4"/>
                <a:gd name="T2" fmla="*/ 0 w 4"/>
                <a:gd name="T3" fmla="*/ 1 h 4"/>
                <a:gd name="T4" fmla="*/ 2 w 4"/>
                <a:gd name="T5" fmla="*/ 4 h 4"/>
                <a:gd name="T6" fmla="*/ 4 w 4"/>
                <a:gd name="T7" fmla="*/ 1 h 4"/>
                <a:gd name="T8" fmla="*/ 4 w 4"/>
                <a:gd name="T9" fmla="*/ 0 h 4"/>
                <a:gd name="T10" fmla="*/ 0 w 4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0" y="1"/>
                  </a:moveTo>
                  <a:lnTo>
                    <a:pt x="0" y="1"/>
                  </a:lnTo>
                  <a:cubicBezTo>
                    <a:pt x="1" y="2"/>
                    <a:pt x="1" y="3"/>
                    <a:pt x="2" y="4"/>
                  </a:cubicBezTo>
                  <a:cubicBezTo>
                    <a:pt x="3" y="3"/>
                    <a:pt x="4" y="2"/>
                    <a:pt x="4" y="1"/>
                  </a:cubicBezTo>
                  <a:lnTo>
                    <a:pt x="4" y="0"/>
                  </a:lnTo>
                  <a:cubicBezTo>
                    <a:pt x="3" y="0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3" name="Freeform 1711"/>
            <p:cNvSpPr>
              <a:spLocks/>
            </p:cNvSpPr>
            <p:nvPr userDrawn="1"/>
          </p:nvSpPr>
          <p:spPr bwMode="auto">
            <a:xfrm>
              <a:off x="367" y="200"/>
              <a:ext cx="2" cy="2"/>
            </a:xfrm>
            <a:custGeom>
              <a:avLst/>
              <a:gdLst>
                <a:gd name="T0" fmla="*/ 3 w 4"/>
                <a:gd name="T1" fmla="*/ 0 h 6"/>
                <a:gd name="T2" fmla="*/ 3 w 4"/>
                <a:gd name="T3" fmla="*/ 0 h 6"/>
                <a:gd name="T4" fmla="*/ 0 w 4"/>
                <a:gd name="T5" fmla="*/ 2 h 6"/>
                <a:gd name="T6" fmla="*/ 3 w 4"/>
                <a:gd name="T7" fmla="*/ 6 h 6"/>
                <a:gd name="T8" fmla="*/ 4 w 4"/>
                <a:gd name="T9" fmla="*/ 5 h 6"/>
                <a:gd name="T10" fmla="*/ 3 w 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6">
                  <a:moveTo>
                    <a:pt x="3" y="0"/>
                  </a:moveTo>
                  <a:lnTo>
                    <a:pt x="3" y="0"/>
                  </a:lnTo>
                  <a:cubicBezTo>
                    <a:pt x="2" y="1"/>
                    <a:pt x="1" y="2"/>
                    <a:pt x="0" y="2"/>
                  </a:cubicBezTo>
                  <a:cubicBezTo>
                    <a:pt x="1" y="3"/>
                    <a:pt x="2" y="5"/>
                    <a:pt x="3" y="6"/>
                  </a:cubicBezTo>
                  <a:lnTo>
                    <a:pt x="4" y="5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4" name="Freeform 1712"/>
            <p:cNvSpPr>
              <a:spLocks/>
            </p:cNvSpPr>
            <p:nvPr userDrawn="1"/>
          </p:nvSpPr>
          <p:spPr bwMode="auto">
            <a:xfrm>
              <a:off x="368" y="202"/>
              <a:ext cx="1" cy="1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0 w 1"/>
                <a:gd name="T5" fmla="*/ 0 h 1"/>
                <a:gd name="T6" fmla="*/ 1 w 1"/>
                <a:gd name="T7" fmla="*/ 1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5" name="Freeform 1713"/>
            <p:cNvSpPr>
              <a:spLocks/>
            </p:cNvSpPr>
            <p:nvPr userDrawn="1"/>
          </p:nvSpPr>
          <p:spPr bwMode="auto">
            <a:xfrm>
              <a:off x="367" y="203"/>
              <a:ext cx="2" cy="2"/>
            </a:xfrm>
            <a:custGeom>
              <a:avLst/>
              <a:gdLst>
                <a:gd name="T0" fmla="*/ 4 w 5"/>
                <a:gd name="T1" fmla="*/ 1 h 6"/>
                <a:gd name="T2" fmla="*/ 4 w 5"/>
                <a:gd name="T3" fmla="*/ 1 h 6"/>
                <a:gd name="T4" fmla="*/ 3 w 5"/>
                <a:gd name="T5" fmla="*/ 0 h 6"/>
                <a:gd name="T6" fmla="*/ 0 w 5"/>
                <a:gd name="T7" fmla="*/ 3 h 6"/>
                <a:gd name="T8" fmla="*/ 3 w 5"/>
                <a:gd name="T9" fmla="*/ 6 h 6"/>
                <a:gd name="T10" fmla="*/ 5 w 5"/>
                <a:gd name="T11" fmla="*/ 3 h 6"/>
                <a:gd name="T12" fmla="*/ 4 w 5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4" y="1"/>
                  </a:moveTo>
                  <a:lnTo>
                    <a:pt x="4" y="1"/>
                  </a:ln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1" y="2"/>
                    <a:pt x="0" y="3"/>
                  </a:cubicBezTo>
                  <a:cubicBezTo>
                    <a:pt x="1" y="4"/>
                    <a:pt x="2" y="5"/>
                    <a:pt x="3" y="6"/>
                  </a:cubicBezTo>
                  <a:cubicBezTo>
                    <a:pt x="3" y="5"/>
                    <a:pt x="4" y="4"/>
                    <a:pt x="5" y="3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6" name="Freeform 1714"/>
            <p:cNvSpPr>
              <a:spLocks/>
            </p:cNvSpPr>
            <p:nvPr userDrawn="1"/>
          </p:nvSpPr>
          <p:spPr bwMode="auto">
            <a:xfrm>
              <a:off x="368" y="205"/>
              <a:ext cx="2" cy="2"/>
            </a:xfrm>
            <a:custGeom>
              <a:avLst/>
              <a:gdLst>
                <a:gd name="T0" fmla="*/ 2 w 3"/>
                <a:gd name="T1" fmla="*/ 0 h 5"/>
                <a:gd name="T2" fmla="*/ 2 w 3"/>
                <a:gd name="T3" fmla="*/ 0 h 5"/>
                <a:gd name="T4" fmla="*/ 0 w 3"/>
                <a:gd name="T5" fmla="*/ 2 h 5"/>
                <a:gd name="T6" fmla="*/ 3 w 3"/>
                <a:gd name="T7" fmla="*/ 5 h 5"/>
                <a:gd name="T8" fmla="*/ 2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1"/>
                    <a:pt x="0" y="2"/>
                  </a:cubicBezTo>
                  <a:cubicBezTo>
                    <a:pt x="1" y="3"/>
                    <a:pt x="2" y="4"/>
                    <a:pt x="3" y="5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7" name="Freeform 1715"/>
            <p:cNvSpPr>
              <a:spLocks/>
            </p:cNvSpPr>
            <p:nvPr userDrawn="1"/>
          </p:nvSpPr>
          <p:spPr bwMode="auto">
            <a:xfrm>
              <a:off x="368" y="207"/>
              <a:ext cx="2" cy="3"/>
            </a:xfrm>
            <a:custGeom>
              <a:avLst/>
              <a:gdLst>
                <a:gd name="T0" fmla="*/ 3 w 4"/>
                <a:gd name="T1" fmla="*/ 0 h 5"/>
                <a:gd name="T2" fmla="*/ 3 w 4"/>
                <a:gd name="T3" fmla="*/ 0 h 5"/>
                <a:gd name="T4" fmla="*/ 3 w 4"/>
                <a:gd name="T5" fmla="*/ 0 h 5"/>
                <a:gd name="T6" fmla="*/ 0 w 4"/>
                <a:gd name="T7" fmla="*/ 2 h 5"/>
                <a:gd name="T8" fmla="*/ 3 w 4"/>
                <a:gd name="T9" fmla="*/ 5 h 5"/>
                <a:gd name="T10" fmla="*/ 3 w 4"/>
                <a:gd name="T11" fmla="*/ 4 h 5"/>
                <a:gd name="T12" fmla="*/ 3 w 4"/>
                <a:gd name="T13" fmla="*/ 4 h 5"/>
                <a:gd name="T14" fmla="*/ 4 w 4"/>
                <a:gd name="T15" fmla="*/ 4 h 5"/>
                <a:gd name="T16" fmla="*/ 3 w 4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5">
                  <a:moveTo>
                    <a:pt x="3" y="0"/>
                  </a:moveTo>
                  <a:lnTo>
                    <a:pt x="3" y="0"/>
                  </a:lnTo>
                  <a:lnTo>
                    <a:pt x="3" y="0"/>
                  </a:lnTo>
                  <a:cubicBezTo>
                    <a:pt x="2" y="0"/>
                    <a:pt x="1" y="1"/>
                    <a:pt x="0" y="2"/>
                  </a:cubicBezTo>
                  <a:cubicBezTo>
                    <a:pt x="1" y="3"/>
                    <a:pt x="2" y="4"/>
                    <a:pt x="3" y="5"/>
                  </a:cubicBezTo>
                  <a:lnTo>
                    <a:pt x="3" y="4"/>
                  </a:lnTo>
                  <a:lnTo>
                    <a:pt x="3" y="4"/>
                  </a:lnTo>
                  <a:lnTo>
                    <a:pt x="4" y="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8" name="Freeform 1716"/>
            <p:cNvSpPr>
              <a:spLocks/>
            </p:cNvSpPr>
            <p:nvPr userDrawn="1"/>
          </p:nvSpPr>
          <p:spPr bwMode="auto">
            <a:xfrm>
              <a:off x="370" y="210"/>
              <a:ext cx="0" cy="0"/>
            </a:xfrm>
            <a:custGeom>
              <a:avLst/>
              <a:gdLst>
                <a:gd name="T0" fmla="*/ 1 h 2"/>
                <a:gd name="T1" fmla="*/ 1 h 2"/>
                <a:gd name="T2" fmla="*/ 2 h 2"/>
                <a:gd name="T3" fmla="*/ 0 h 2"/>
                <a:gd name="T4" fmla="*/ 1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2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9" name="Freeform 1717"/>
            <p:cNvSpPr>
              <a:spLocks/>
            </p:cNvSpPr>
            <p:nvPr userDrawn="1"/>
          </p:nvSpPr>
          <p:spPr bwMode="auto">
            <a:xfrm>
              <a:off x="365" y="214"/>
              <a:ext cx="1" cy="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0 h 1"/>
                <a:gd name="T6" fmla="*/ 0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0"/>
                    <a:pt x="1" y="0"/>
                  </a:cubicBez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0" name="Freeform 1718"/>
            <p:cNvSpPr>
              <a:spLocks/>
            </p:cNvSpPr>
            <p:nvPr userDrawn="1"/>
          </p:nvSpPr>
          <p:spPr bwMode="auto">
            <a:xfrm>
              <a:off x="363" y="213"/>
              <a:ext cx="2" cy="1"/>
            </a:xfrm>
            <a:custGeom>
              <a:avLst/>
              <a:gdLst>
                <a:gd name="T0" fmla="*/ 4 w 4"/>
                <a:gd name="T1" fmla="*/ 2 h 3"/>
                <a:gd name="T2" fmla="*/ 4 w 4"/>
                <a:gd name="T3" fmla="*/ 2 h 3"/>
                <a:gd name="T4" fmla="*/ 0 w 4"/>
                <a:gd name="T5" fmla="*/ 0 h 3"/>
                <a:gd name="T6" fmla="*/ 2 w 4"/>
                <a:gd name="T7" fmla="*/ 3 h 3"/>
                <a:gd name="T8" fmla="*/ 3 w 4"/>
                <a:gd name="T9" fmla="*/ 3 h 3"/>
                <a:gd name="T10" fmla="*/ 3 w 4"/>
                <a:gd name="T11" fmla="*/ 3 h 3"/>
                <a:gd name="T12" fmla="*/ 4 w 4"/>
                <a:gd name="T1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4" y="2"/>
                  </a:moveTo>
                  <a:lnTo>
                    <a:pt x="4" y="2"/>
                  </a:lnTo>
                  <a:cubicBezTo>
                    <a:pt x="2" y="1"/>
                    <a:pt x="1" y="0"/>
                    <a:pt x="0" y="0"/>
                  </a:cubicBezTo>
                  <a:cubicBezTo>
                    <a:pt x="1" y="1"/>
                    <a:pt x="1" y="2"/>
                    <a:pt x="2" y="3"/>
                  </a:cubicBezTo>
                  <a:lnTo>
                    <a:pt x="3" y="3"/>
                  </a:lnTo>
                  <a:lnTo>
                    <a:pt x="3" y="3"/>
                  </a:lnTo>
                  <a:cubicBezTo>
                    <a:pt x="3" y="3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1" name="Freeform 1719"/>
            <p:cNvSpPr>
              <a:spLocks/>
            </p:cNvSpPr>
            <p:nvPr userDrawn="1"/>
          </p:nvSpPr>
          <p:spPr bwMode="auto">
            <a:xfrm>
              <a:off x="363" y="210"/>
              <a:ext cx="1" cy="2"/>
            </a:xfrm>
            <a:custGeom>
              <a:avLst/>
              <a:gdLst>
                <a:gd name="T0" fmla="*/ 2 w 4"/>
                <a:gd name="T1" fmla="*/ 5 h 6"/>
                <a:gd name="T2" fmla="*/ 2 w 4"/>
                <a:gd name="T3" fmla="*/ 5 h 6"/>
                <a:gd name="T4" fmla="*/ 2 w 4"/>
                <a:gd name="T5" fmla="*/ 6 h 6"/>
                <a:gd name="T6" fmla="*/ 4 w 4"/>
                <a:gd name="T7" fmla="*/ 2 h 6"/>
                <a:gd name="T8" fmla="*/ 1 w 4"/>
                <a:gd name="T9" fmla="*/ 0 h 6"/>
                <a:gd name="T10" fmla="*/ 0 w 4"/>
                <a:gd name="T11" fmla="*/ 2 h 6"/>
                <a:gd name="T12" fmla="*/ 2 w 4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6">
                  <a:moveTo>
                    <a:pt x="2" y="5"/>
                  </a:moveTo>
                  <a:lnTo>
                    <a:pt x="2" y="5"/>
                  </a:lnTo>
                  <a:lnTo>
                    <a:pt x="2" y="6"/>
                  </a:lnTo>
                  <a:cubicBezTo>
                    <a:pt x="3" y="4"/>
                    <a:pt x="3" y="3"/>
                    <a:pt x="4" y="2"/>
                  </a:cubicBezTo>
                  <a:cubicBezTo>
                    <a:pt x="3" y="1"/>
                    <a:pt x="2" y="1"/>
                    <a:pt x="1" y="0"/>
                  </a:cubicBezTo>
                  <a:cubicBezTo>
                    <a:pt x="1" y="0"/>
                    <a:pt x="1" y="1"/>
                    <a:pt x="0" y="2"/>
                  </a:cubicBezTo>
                  <a:cubicBezTo>
                    <a:pt x="1" y="3"/>
                    <a:pt x="1" y="4"/>
                    <a:pt x="2" y="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2" name="Freeform 1720"/>
            <p:cNvSpPr>
              <a:spLocks/>
            </p:cNvSpPr>
            <p:nvPr userDrawn="1"/>
          </p:nvSpPr>
          <p:spPr bwMode="auto">
            <a:xfrm>
              <a:off x="369" y="198"/>
              <a:ext cx="2" cy="10"/>
            </a:xfrm>
            <a:custGeom>
              <a:avLst/>
              <a:gdLst>
                <a:gd name="T0" fmla="*/ 2 w 5"/>
                <a:gd name="T1" fmla="*/ 0 h 22"/>
                <a:gd name="T2" fmla="*/ 2 w 5"/>
                <a:gd name="T3" fmla="*/ 0 h 22"/>
                <a:gd name="T4" fmla="*/ 0 w 5"/>
                <a:gd name="T5" fmla="*/ 1 h 22"/>
                <a:gd name="T6" fmla="*/ 4 w 5"/>
                <a:gd name="T7" fmla="*/ 22 h 22"/>
                <a:gd name="T8" fmla="*/ 4 w 5"/>
                <a:gd name="T9" fmla="*/ 21 h 22"/>
                <a:gd name="T10" fmla="*/ 4 w 5"/>
                <a:gd name="T11" fmla="*/ 21 h 22"/>
                <a:gd name="T12" fmla="*/ 5 w 5"/>
                <a:gd name="T13" fmla="*/ 22 h 22"/>
                <a:gd name="T14" fmla="*/ 2 w 5"/>
                <a:gd name="T1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22">
                  <a:moveTo>
                    <a:pt x="2" y="0"/>
                  </a:moveTo>
                  <a:lnTo>
                    <a:pt x="2" y="0"/>
                  </a:lnTo>
                  <a:cubicBezTo>
                    <a:pt x="1" y="0"/>
                    <a:pt x="0" y="0"/>
                    <a:pt x="0" y="1"/>
                  </a:cubicBezTo>
                  <a:lnTo>
                    <a:pt x="4" y="22"/>
                  </a:lnTo>
                  <a:cubicBezTo>
                    <a:pt x="4" y="21"/>
                    <a:pt x="4" y="21"/>
                    <a:pt x="4" y="21"/>
                  </a:cubicBezTo>
                  <a:lnTo>
                    <a:pt x="4" y="21"/>
                  </a:lnTo>
                  <a:cubicBezTo>
                    <a:pt x="4" y="21"/>
                    <a:pt x="5" y="21"/>
                    <a:pt x="5" y="22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3" name="Freeform 1721"/>
            <p:cNvSpPr>
              <a:spLocks/>
            </p:cNvSpPr>
            <p:nvPr userDrawn="1"/>
          </p:nvSpPr>
          <p:spPr bwMode="auto">
            <a:xfrm>
              <a:off x="366" y="201"/>
              <a:ext cx="2" cy="3"/>
            </a:xfrm>
            <a:custGeom>
              <a:avLst/>
              <a:gdLst>
                <a:gd name="T0" fmla="*/ 3 w 5"/>
                <a:gd name="T1" fmla="*/ 0 h 6"/>
                <a:gd name="T2" fmla="*/ 3 w 5"/>
                <a:gd name="T3" fmla="*/ 0 h 6"/>
                <a:gd name="T4" fmla="*/ 0 w 5"/>
                <a:gd name="T5" fmla="*/ 3 h 6"/>
                <a:gd name="T6" fmla="*/ 3 w 5"/>
                <a:gd name="T7" fmla="*/ 6 h 6"/>
                <a:gd name="T8" fmla="*/ 5 w 5"/>
                <a:gd name="T9" fmla="*/ 3 h 6"/>
                <a:gd name="T10" fmla="*/ 3 w 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3" y="0"/>
                  </a:moveTo>
                  <a:lnTo>
                    <a:pt x="3" y="0"/>
                  </a:lnTo>
                  <a:cubicBezTo>
                    <a:pt x="2" y="1"/>
                    <a:pt x="1" y="2"/>
                    <a:pt x="0" y="3"/>
                  </a:cubicBezTo>
                  <a:cubicBezTo>
                    <a:pt x="1" y="4"/>
                    <a:pt x="2" y="5"/>
                    <a:pt x="3" y="6"/>
                  </a:cubicBezTo>
                  <a:cubicBezTo>
                    <a:pt x="3" y="5"/>
                    <a:pt x="4" y="4"/>
                    <a:pt x="5" y="3"/>
                  </a:cubicBezTo>
                  <a:cubicBezTo>
                    <a:pt x="5" y="2"/>
                    <a:pt x="4" y="1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4" name="Freeform 1722"/>
            <p:cNvSpPr>
              <a:spLocks/>
            </p:cNvSpPr>
            <p:nvPr userDrawn="1"/>
          </p:nvSpPr>
          <p:spPr bwMode="auto">
            <a:xfrm>
              <a:off x="363" y="200"/>
              <a:ext cx="2" cy="4"/>
            </a:xfrm>
            <a:custGeom>
              <a:avLst/>
              <a:gdLst>
                <a:gd name="T0" fmla="*/ 3 w 5"/>
                <a:gd name="T1" fmla="*/ 7 h 7"/>
                <a:gd name="T2" fmla="*/ 3 w 5"/>
                <a:gd name="T3" fmla="*/ 7 h 7"/>
                <a:gd name="T4" fmla="*/ 5 w 5"/>
                <a:gd name="T5" fmla="*/ 4 h 7"/>
                <a:gd name="T6" fmla="*/ 3 w 5"/>
                <a:gd name="T7" fmla="*/ 0 h 7"/>
                <a:gd name="T8" fmla="*/ 0 w 5"/>
                <a:gd name="T9" fmla="*/ 4 h 7"/>
                <a:gd name="T10" fmla="*/ 3 w 5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7">
                  <a:moveTo>
                    <a:pt x="3" y="7"/>
                  </a:moveTo>
                  <a:lnTo>
                    <a:pt x="3" y="7"/>
                  </a:lnTo>
                  <a:cubicBezTo>
                    <a:pt x="4" y="6"/>
                    <a:pt x="4" y="5"/>
                    <a:pt x="5" y="4"/>
                  </a:cubicBezTo>
                  <a:cubicBezTo>
                    <a:pt x="4" y="3"/>
                    <a:pt x="4" y="1"/>
                    <a:pt x="3" y="0"/>
                  </a:cubicBezTo>
                  <a:cubicBezTo>
                    <a:pt x="2" y="2"/>
                    <a:pt x="1" y="3"/>
                    <a:pt x="0" y="4"/>
                  </a:cubicBezTo>
                  <a:cubicBezTo>
                    <a:pt x="1" y="5"/>
                    <a:pt x="2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5" name="Freeform 1723"/>
            <p:cNvSpPr>
              <a:spLocks/>
            </p:cNvSpPr>
            <p:nvPr userDrawn="1"/>
          </p:nvSpPr>
          <p:spPr bwMode="auto">
            <a:xfrm>
              <a:off x="364" y="202"/>
              <a:ext cx="3" cy="3"/>
            </a:xfrm>
            <a:custGeom>
              <a:avLst/>
              <a:gdLst>
                <a:gd name="T0" fmla="*/ 3 w 5"/>
                <a:gd name="T1" fmla="*/ 7 h 7"/>
                <a:gd name="T2" fmla="*/ 3 w 5"/>
                <a:gd name="T3" fmla="*/ 7 h 7"/>
                <a:gd name="T4" fmla="*/ 5 w 5"/>
                <a:gd name="T5" fmla="*/ 4 h 7"/>
                <a:gd name="T6" fmla="*/ 3 w 5"/>
                <a:gd name="T7" fmla="*/ 0 h 7"/>
                <a:gd name="T8" fmla="*/ 0 w 5"/>
                <a:gd name="T9" fmla="*/ 4 h 7"/>
                <a:gd name="T10" fmla="*/ 3 w 5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7">
                  <a:moveTo>
                    <a:pt x="3" y="7"/>
                  </a:moveTo>
                  <a:lnTo>
                    <a:pt x="3" y="7"/>
                  </a:lnTo>
                  <a:cubicBezTo>
                    <a:pt x="3" y="6"/>
                    <a:pt x="4" y="5"/>
                    <a:pt x="5" y="4"/>
                  </a:cubicBezTo>
                  <a:cubicBezTo>
                    <a:pt x="4" y="3"/>
                    <a:pt x="3" y="1"/>
                    <a:pt x="3" y="0"/>
                  </a:cubicBezTo>
                  <a:cubicBezTo>
                    <a:pt x="2" y="2"/>
                    <a:pt x="1" y="3"/>
                    <a:pt x="0" y="4"/>
                  </a:cubicBezTo>
                  <a:cubicBezTo>
                    <a:pt x="1" y="5"/>
                    <a:pt x="2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6" name="Freeform 1724"/>
            <p:cNvSpPr>
              <a:spLocks/>
            </p:cNvSpPr>
            <p:nvPr userDrawn="1"/>
          </p:nvSpPr>
          <p:spPr bwMode="auto">
            <a:xfrm>
              <a:off x="366" y="204"/>
              <a:ext cx="2" cy="3"/>
            </a:xfrm>
            <a:custGeom>
              <a:avLst/>
              <a:gdLst>
                <a:gd name="T0" fmla="*/ 3 w 5"/>
                <a:gd name="T1" fmla="*/ 6 h 6"/>
                <a:gd name="T2" fmla="*/ 3 w 5"/>
                <a:gd name="T3" fmla="*/ 6 h 6"/>
                <a:gd name="T4" fmla="*/ 5 w 5"/>
                <a:gd name="T5" fmla="*/ 3 h 6"/>
                <a:gd name="T6" fmla="*/ 3 w 5"/>
                <a:gd name="T7" fmla="*/ 0 h 6"/>
                <a:gd name="T8" fmla="*/ 0 w 5"/>
                <a:gd name="T9" fmla="*/ 3 h 6"/>
                <a:gd name="T10" fmla="*/ 3 w 5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3" y="6"/>
                  </a:moveTo>
                  <a:lnTo>
                    <a:pt x="3" y="6"/>
                  </a:lnTo>
                  <a:cubicBezTo>
                    <a:pt x="3" y="5"/>
                    <a:pt x="4" y="4"/>
                    <a:pt x="5" y="3"/>
                  </a:cubicBezTo>
                  <a:cubicBezTo>
                    <a:pt x="4" y="2"/>
                    <a:pt x="3" y="1"/>
                    <a:pt x="3" y="0"/>
                  </a:cubicBezTo>
                  <a:cubicBezTo>
                    <a:pt x="2" y="1"/>
                    <a:pt x="1" y="2"/>
                    <a:pt x="0" y="3"/>
                  </a:cubicBezTo>
                  <a:cubicBezTo>
                    <a:pt x="1" y="4"/>
                    <a:pt x="2" y="5"/>
                    <a:pt x="3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7" name="Freeform 1725"/>
            <p:cNvSpPr>
              <a:spLocks/>
            </p:cNvSpPr>
            <p:nvPr userDrawn="1"/>
          </p:nvSpPr>
          <p:spPr bwMode="auto">
            <a:xfrm>
              <a:off x="367" y="206"/>
              <a:ext cx="2" cy="2"/>
            </a:xfrm>
            <a:custGeom>
              <a:avLst/>
              <a:gdLst>
                <a:gd name="T0" fmla="*/ 3 w 5"/>
                <a:gd name="T1" fmla="*/ 5 h 5"/>
                <a:gd name="T2" fmla="*/ 3 w 5"/>
                <a:gd name="T3" fmla="*/ 5 h 5"/>
                <a:gd name="T4" fmla="*/ 5 w 5"/>
                <a:gd name="T5" fmla="*/ 2 h 5"/>
                <a:gd name="T6" fmla="*/ 3 w 5"/>
                <a:gd name="T7" fmla="*/ 0 h 5"/>
                <a:gd name="T8" fmla="*/ 0 w 5"/>
                <a:gd name="T9" fmla="*/ 3 h 5"/>
                <a:gd name="T10" fmla="*/ 3 w 5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5"/>
                  </a:moveTo>
                  <a:lnTo>
                    <a:pt x="3" y="5"/>
                  </a:lnTo>
                  <a:cubicBezTo>
                    <a:pt x="3" y="4"/>
                    <a:pt x="4" y="3"/>
                    <a:pt x="5" y="2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1" y="2"/>
                    <a:pt x="0" y="3"/>
                  </a:cubicBezTo>
                  <a:cubicBezTo>
                    <a:pt x="1" y="3"/>
                    <a:pt x="2" y="4"/>
                    <a:pt x="3" y="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8" name="Freeform 1726"/>
            <p:cNvSpPr>
              <a:spLocks/>
            </p:cNvSpPr>
            <p:nvPr userDrawn="1"/>
          </p:nvSpPr>
          <p:spPr bwMode="auto">
            <a:xfrm>
              <a:off x="362" y="202"/>
              <a:ext cx="2" cy="4"/>
            </a:xfrm>
            <a:custGeom>
              <a:avLst/>
              <a:gdLst>
                <a:gd name="T0" fmla="*/ 3 w 5"/>
                <a:gd name="T1" fmla="*/ 8 h 8"/>
                <a:gd name="T2" fmla="*/ 3 w 5"/>
                <a:gd name="T3" fmla="*/ 8 h 8"/>
                <a:gd name="T4" fmla="*/ 5 w 5"/>
                <a:gd name="T5" fmla="*/ 4 h 8"/>
                <a:gd name="T6" fmla="*/ 3 w 5"/>
                <a:gd name="T7" fmla="*/ 0 h 8"/>
                <a:gd name="T8" fmla="*/ 0 w 5"/>
                <a:gd name="T9" fmla="*/ 4 h 8"/>
                <a:gd name="T10" fmla="*/ 3 w 5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lnTo>
                    <a:pt x="3" y="8"/>
                  </a:lnTo>
                  <a:cubicBezTo>
                    <a:pt x="3" y="6"/>
                    <a:pt x="4" y="5"/>
                    <a:pt x="5" y="4"/>
                  </a:cubicBezTo>
                  <a:cubicBezTo>
                    <a:pt x="4" y="3"/>
                    <a:pt x="4" y="2"/>
                    <a:pt x="3" y="0"/>
                  </a:cubicBezTo>
                  <a:cubicBezTo>
                    <a:pt x="2" y="2"/>
                    <a:pt x="1" y="3"/>
                    <a:pt x="0" y="4"/>
                  </a:cubicBezTo>
                  <a:cubicBezTo>
                    <a:pt x="1" y="6"/>
                    <a:pt x="2" y="7"/>
                    <a:pt x="3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9" name="Freeform 1727"/>
            <p:cNvSpPr>
              <a:spLocks/>
            </p:cNvSpPr>
            <p:nvPr userDrawn="1"/>
          </p:nvSpPr>
          <p:spPr bwMode="auto">
            <a:xfrm>
              <a:off x="363" y="204"/>
              <a:ext cx="2" cy="3"/>
            </a:xfrm>
            <a:custGeom>
              <a:avLst/>
              <a:gdLst>
                <a:gd name="T0" fmla="*/ 2 w 5"/>
                <a:gd name="T1" fmla="*/ 7 h 7"/>
                <a:gd name="T2" fmla="*/ 2 w 5"/>
                <a:gd name="T3" fmla="*/ 7 h 7"/>
                <a:gd name="T4" fmla="*/ 5 w 5"/>
                <a:gd name="T5" fmla="*/ 3 h 7"/>
                <a:gd name="T6" fmla="*/ 3 w 5"/>
                <a:gd name="T7" fmla="*/ 0 h 7"/>
                <a:gd name="T8" fmla="*/ 0 w 5"/>
                <a:gd name="T9" fmla="*/ 4 h 7"/>
                <a:gd name="T10" fmla="*/ 2 w 5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7">
                  <a:moveTo>
                    <a:pt x="2" y="7"/>
                  </a:moveTo>
                  <a:lnTo>
                    <a:pt x="2" y="7"/>
                  </a:lnTo>
                  <a:cubicBezTo>
                    <a:pt x="3" y="6"/>
                    <a:pt x="4" y="5"/>
                    <a:pt x="5" y="3"/>
                  </a:cubicBezTo>
                  <a:cubicBezTo>
                    <a:pt x="4" y="2"/>
                    <a:pt x="3" y="1"/>
                    <a:pt x="3" y="0"/>
                  </a:cubicBezTo>
                  <a:cubicBezTo>
                    <a:pt x="2" y="2"/>
                    <a:pt x="1" y="3"/>
                    <a:pt x="0" y="4"/>
                  </a:cubicBezTo>
                  <a:cubicBezTo>
                    <a:pt x="1" y="5"/>
                    <a:pt x="2" y="6"/>
                    <a:pt x="2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0" name="Freeform 1728"/>
            <p:cNvSpPr>
              <a:spLocks/>
            </p:cNvSpPr>
            <p:nvPr userDrawn="1"/>
          </p:nvSpPr>
          <p:spPr bwMode="auto">
            <a:xfrm>
              <a:off x="364" y="206"/>
              <a:ext cx="3" cy="3"/>
            </a:xfrm>
            <a:custGeom>
              <a:avLst/>
              <a:gdLst>
                <a:gd name="T0" fmla="*/ 2 w 5"/>
                <a:gd name="T1" fmla="*/ 7 h 7"/>
                <a:gd name="T2" fmla="*/ 2 w 5"/>
                <a:gd name="T3" fmla="*/ 7 h 7"/>
                <a:gd name="T4" fmla="*/ 3 w 5"/>
                <a:gd name="T5" fmla="*/ 6 h 7"/>
                <a:gd name="T6" fmla="*/ 2 w 5"/>
                <a:gd name="T7" fmla="*/ 5 h 7"/>
                <a:gd name="T8" fmla="*/ 3 w 5"/>
                <a:gd name="T9" fmla="*/ 5 h 7"/>
                <a:gd name="T10" fmla="*/ 3 w 5"/>
                <a:gd name="T11" fmla="*/ 5 h 7"/>
                <a:gd name="T12" fmla="*/ 5 w 5"/>
                <a:gd name="T13" fmla="*/ 3 h 7"/>
                <a:gd name="T14" fmla="*/ 3 w 5"/>
                <a:gd name="T15" fmla="*/ 0 h 7"/>
                <a:gd name="T16" fmla="*/ 0 w 5"/>
                <a:gd name="T17" fmla="*/ 4 h 7"/>
                <a:gd name="T18" fmla="*/ 2 w 5"/>
                <a:gd name="T1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7">
                  <a:moveTo>
                    <a:pt x="2" y="7"/>
                  </a:moveTo>
                  <a:lnTo>
                    <a:pt x="2" y="7"/>
                  </a:lnTo>
                  <a:lnTo>
                    <a:pt x="3" y="6"/>
                  </a:lnTo>
                  <a:cubicBezTo>
                    <a:pt x="3" y="6"/>
                    <a:pt x="2" y="6"/>
                    <a:pt x="2" y="5"/>
                  </a:cubicBezTo>
                  <a:lnTo>
                    <a:pt x="3" y="5"/>
                  </a:lnTo>
                  <a:lnTo>
                    <a:pt x="3" y="5"/>
                  </a:lnTo>
                  <a:cubicBezTo>
                    <a:pt x="4" y="4"/>
                    <a:pt x="5" y="4"/>
                    <a:pt x="5" y="3"/>
                  </a:cubicBezTo>
                  <a:cubicBezTo>
                    <a:pt x="4" y="2"/>
                    <a:pt x="3" y="1"/>
                    <a:pt x="3" y="0"/>
                  </a:cubicBezTo>
                  <a:cubicBezTo>
                    <a:pt x="2" y="1"/>
                    <a:pt x="1" y="2"/>
                    <a:pt x="0" y="4"/>
                  </a:cubicBezTo>
                  <a:cubicBezTo>
                    <a:pt x="1" y="5"/>
                    <a:pt x="2" y="6"/>
                    <a:pt x="2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1" name="Freeform 1729"/>
            <p:cNvSpPr>
              <a:spLocks/>
            </p:cNvSpPr>
            <p:nvPr userDrawn="1"/>
          </p:nvSpPr>
          <p:spPr bwMode="auto">
            <a:xfrm>
              <a:off x="366" y="207"/>
              <a:ext cx="2" cy="2"/>
            </a:xfrm>
            <a:custGeom>
              <a:avLst/>
              <a:gdLst>
                <a:gd name="T0" fmla="*/ 0 w 4"/>
                <a:gd name="T1" fmla="*/ 3 h 4"/>
                <a:gd name="T2" fmla="*/ 0 w 4"/>
                <a:gd name="T3" fmla="*/ 3 h 4"/>
                <a:gd name="T4" fmla="*/ 4 w 4"/>
                <a:gd name="T5" fmla="*/ 4 h 4"/>
                <a:gd name="T6" fmla="*/ 4 w 4"/>
                <a:gd name="T7" fmla="*/ 2 h 4"/>
                <a:gd name="T8" fmla="*/ 2 w 4"/>
                <a:gd name="T9" fmla="*/ 0 h 4"/>
                <a:gd name="T10" fmla="*/ 0 w 4"/>
                <a:gd name="T1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0" y="3"/>
                  </a:moveTo>
                  <a:lnTo>
                    <a:pt x="0" y="3"/>
                  </a:lnTo>
                  <a:cubicBezTo>
                    <a:pt x="1" y="3"/>
                    <a:pt x="2" y="3"/>
                    <a:pt x="4" y="4"/>
                  </a:cubicBezTo>
                  <a:lnTo>
                    <a:pt x="4" y="2"/>
                  </a:lnTo>
                  <a:cubicBezTo>
                    <a:pt x="3" y="2"/>
                    <a:pt x="3" y="1"/>
                    <a:pt x="2" y="0"/>
                  </a:cubicBezTo>
                  <a:cubicBezTo>
                    <a:pt x="1" y="1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2" name="Rectangle 1730"/>
            <p:cNvSpPr>
              <a:spLocks noChangeArrowheads="1"/>
            </p:cNvSpPr>
            <p:nvPr userDrawn="1"/>
          </p:nvSpPr>
          <p:spPr bwMode="auto">
            <a:xfrm>
              <a:off x="366" y="209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3" name="Freeform 1731"/>
            <p:cNvSpPr>
              <a:spLocks/>
            </p:cNvSpPr>
            <p:nvPr userDrawn="1"/>
          </p:nvSpPr>
          <p:spPr bwMode="auto">
            <a:xfrm>
              <a:off x="368" y="209"/>
              <a:ext cx="1" cy="1"/>
            </a:xfrm>
            <a:custGeom>
              <a:avLst/>
              <a:gdLst>
                <a:gd name="T0" fmla="*/ 0 w 3"/>
                <a:gd name="T1" fmla="*/ 1 h 3"/>
                <a:gd name="T2" fmla="*/ 0 w 3"/>
                <a:gd name="T3" fmla="*/ 1 h 3"/>
                <a:gd name="T4" fmla="*/ 2 w 3"/>
                <a:gd name="T5" fmla="*/ 2 h 3"/>
                <a:gd name="T6" fmla="*/ 3 w 3"/>
                <a:gd name="T7" fmla="*/ 3 h 3"/>
                <a:gd name="T8" fmla="*/ 3 w 3"/>
                <a:gd name="T9" fmla="*/ 2 h 3"/>
                <a:gd name="T10" fmla="*/ 1 w 3"/>
                <a:gd name="T11" fmla="*/ 0 h 3"/>
                <a:gd name="T12" fmla="*/ 0 w 3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lnTo>
                    <a:pt x="0" y="1"/>
                  </a:lnTo>
                  <a:cubicBezTo>
                    <a:pt x="1" y="1"/>
                    <a:pt x="2" y="2"/>
                    <a:pt x="2" y="2"/>
                  </a:cubicBezTo>
                  <a:lnTo>
                    <a:pt x="3" y="3"/>
                  </a:lnTo>
                  <a:lnTo>
                    <a:pt x="3" y="2"/>
                  </a:lnTo>
                  <a:cubicBezTo>
                    <a:pt x="3" y="1"/>
                    <a:pt x="2" y="1"/>
                    <a:pt x="1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4" name="Freeform 1732"/>
            <p:cNvSpPr>
              <a:spLocks/>
            </p:cNvSpPr>
            <p:nvPr userDrawn="1"/>
          </p:nvSpPr>
          <p:spPr bwMode="auto">
            <a:xfrm>
              <a:off x="367" y="210"/>
              <a:ext cx="0" cy="1"/>
            </a:xfrm>
            <a:custGeom>
              <a:avLst/>
              <a:gdLst>
                <a:gd name="T0" fmla="*/ 1 h 1"/>
                <a:gd name="T1" fmla="*/ 1 h 1"/>
                <a:gd name="T2" fmla="*/ 1 h 1"/>
                <a:gd name="T3" fmla="*/ 0 h 1"/>
                <a:gd name="T4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5" name="Freeform 1733"/>
            <p:cNvSpPr>
              <a:spLocks/>
            </p:cNvSpPr>
            <p:nvPr userDrawn="1"/>
          </p:nvSpPr>
          <p:spPr bwMode="auto">
            <a:xfrm>
              <a:off x="366" y="212"/>
              <a:ext cx="1" cy="1"/>
            </a:xfrm>
            <a:custGeom>
              <a:avLst/>
              <a:gdLst>
                <a:gd name="T0" fmla="*/ 2 w 3"/>
                <a:gd name="T1" fmla="*/ 2 h 2"/>
                <a:gd name="T2" fmla="*/ 2 w 3"/>
                <a:gd name="T3" fmla="*/ 2 h 2"/>
                <a:gd name="T4" fmla="*/ 3 w 3"/>
                <a:gd name="T5" fmla="*/ 2 h 2"/>
                <a:gd name="T6" fmla="*/ 0 w 3"/>
                <a:gd name="T7" fmla="*/ 0 h 2"/>
                <a:gd name="T8" fmla="*/ 0 w 3"/>
                <a:gd name="T9" fmla="*/ 0 h 2"/>
                <a:gd name="T10" fmla="*/ 2 w 3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lnTo>
                    <a:pt x="2" y="2"/>
                  </a:lnTo>
                  <a:cubicBezTo>
                    <a:pt x="2" y="2"/>
                    <a:pt x="3" y="2"/>
                    <a:pt x="3" y="2"/>
                  </a:cubicBezTo>
                  <a:cubicBezTo>
                    <a:pt x="2" y="1"/>
                    <a:pt x="1" y="1"/>
                    <a:pt x="0" y="0"/>
                  </a:cubicBezTo>
                  <a:lnTo>
                    <a:pt x="0" y="0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6" name="Freeform 1734"/>
            <p:cNvSpPr>
              <a:spLocks/>
            </p:cNvSpPr>
            <p:nvPr userDrawn="1"/>
          </p:nvSpPr>
          <p:spPr bwMode="auto">
            <a:xfrm>
              <a:off x="362" y="206"/>
              <a:ext cx="2" cy="3"/>
            </a:xfrm>
            <a:custGeom>
              <a:avLst/>
              <a:gdLst>
                <a:gd name="T0" fmla="*/ 2 w 4"/>
                <a:gd name="T1" fmla="*/ 6 h 6"/>
                <a:gd name="T2" fmla="*/ 2 w 4"/>
                <a:gd name="T3" fmla="*/ 6 h 6"/>
                <a:gd name="T4" fmla="*/ 4 w 4"/>
                <a:gd name="T5" fmla="*/ 3 h 6"/>
                <a:gd name="T6" fmla="*/ 2 w 4"/>
                <a:gd name="T7" fmla="*/ 0 h 6"/>
                <a:gd name="T8" fmla="*/ 0 w 4"/>
                <a:gd name="T9" fmla="*/ 3 h 6"/>
                <a:gd name="T10" fmla="*/ 2 w 4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6">
                  <a:moveTo>
                    <a:pt x="2" y="6"/>
                  </a:moveTo>
                  <a:lnTo>
                    <a:pt x="2" y="6"/>
                  </a:lnTo>
                  <a:cubicBezTo>
                    <a:pt x="3" y="5"/>
                    <a:pt x="3" y="4"/>
                    <a:pt x="4" y="3"/>
                  </a:cubicBezTo>
                  <a:cubicBezTo>
                    <a:pt x="3" y="2"/>
                    <a:pt x="2" y="1"/>
                    <a:pt x="2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4"/>
                    <a:pt x="1" y="5"/>
                    <a:pt x="2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7" name="Freeform 1735"/>
            <p:cNvSpPr>
              <a:spLocks/>
            </p:cNvSpPr>
            <p:nvPr userDrawn="1"/>
          </p:nvSpPr>
          <p:spPr bwMode="auto">
            <a:xfrm>
              <a:off x="363" y="208"/>
              <a:ext cx="2" cy="2"/>
            </a:xfrm>
            <a:custGeom>
              <a:avLst/>
              <a:gdLst>
                <a:gd name="T0" fmla="*/ 2 w 4"/>
                <a:gd name="T1" fmla="*/ 6 h 6"/>
                <a:gd name="T2" fmla="*/ 2 w 4"/>
                <a:gd name="T3" fmla="*/ 6 h 6"/>
                <a:gd name="T4" fmla="*/ 4 w 4"/>
                <a:gd name="T5" fmla="*/ 3 h 6"/>
                <a:gd name="T6" fmla="*/ 1 w 4"/>
                <a:gd name="T7" fmla="*/ 0 h 6"/>
                <a:gd name="T8" fmla="*/ 0 w 4"/>
                <a:gd name="T9" fmla="*/ 3 h 6"/>
                <a:gd name="T10" fmla="*/ 2 w 4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6">
                  <a:moveTo>
                    <a:pt x="2" y="6"/>
                  </a:moveTo>
                  <a:lnTo>
                    <a:pt x="2" y="6"/>
                  </a:lnTo>
                  <a:cubicBezTo>
                    <a:pt x="3" y="5"/>
                    <a:pt x="3" y="4"/>
                    <a:pt x="4" y="3"/>
                  </a:cubicBezTo>
                  <a:cubicBezTo>
                    <a:pt x="3" y="2"/>
                    <a:pt x="2" y="1"/>
                    <a:pt x="1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4"/>
                    <a:pt x="1" y="5"/>
                    <a:pt x="2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8" name="Freeform 1736"/>
            <p:cNvSpPr>
              <a:spLocks/>
            </p:cNvSpPr>
            <p:nvPr userDrawn="1"/>
          </p:nvSpPr>
          <p:spPr bwMode="auto">
            <a:xfrm>
              <a:off x="365" y="209"/>
              <a:ext cx="2" cy="3"/>
            </a:xfrm>
            <a:custGeom>
              <a:avLst/>
              <a:gdLst>
                <a:gd name="T0" fmla="*/ 3 w 4"/>
                <a:gd name="T1" fmla="*/ 6 h 6"/>
                <a:gd name="T2" fmla="*/ 3 w 4"/>
                <a:gd name="T3" fmla="*/ 6 h 6"/>
                <a:gd name="T4" fmla="*/ 3 w 4"/>
                <a:gd name="T5" fmla="*/ 6 h 6"/>
                <a:gd name="T6" fmla="*/ 2 w 4"/>
                <a:gd name="T7" fmla="*/ 4 h 6"/>
                <a:gd name="T8" fmla="*/ 2 w 4"/>
                <a:gd name="T9" fmla="*/ 4 h 6"/>
                <a:gd name="T10" fmla="*/ 4 w 4"/>
                <a:gd name="T11" fmla="*/ 4 h 6"/>
                <a:gd name="T12" fmla="*/ 4 w 4"/>
                <a:gd name="T13" fmla="*/ 3 h 6"/>
                <a:gd name="T14" fmla="*/ 1 w 4"/>
                <a:gd name="T15" fmla="*/ 0 h 6"/>
                <a:gd name="T16" fmla="*/ 0 w 4"/>
                <a:gd name="T17" fmla="*/ 3 h 6"/>
                <a:gd name="T18" fmla="*/ 3 w 4"/>
                <a:gd name="T1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6">
                  <a:moveTo>
                    <a:pt x="3" y="6"/>
                  </a:moveTo>
                  <a:lnTo>
                    <a:pt x="3" y="6"/>
                  </a:lnTo>
                  <a:lnTo>
                    <a:pt x="3" y="6"/>
                  </a:lnTo>
                  <a:cubicBezTo>
                    <a:pt x="2" y="5"/>
                    <a:pt x="2" y="5"/>
                    <a:pt x="2" y="4"/>
                  </a:cubicBezTo>
                  <a:lnTo>
                    <a:pt x="2" y="4"/>
                  </a:lnTo>
                  <a:cubicBezTo>
                    <a:pt x="2" y="4"/>
                    <a:pt x="3" y="4"/>
                    <a:pt x="4" y="4"/>
                  </a:cubicBezTo>
                  <a:lnTo>
                    <a:pt x="4" y="3"/>
                  </a:lnTo>
                  <a:cubicBezTo>
                    <a:pt x="3" y="2"/>
                    <a:pt x="2" y="1"/>
                    <a:pt x="1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4"/>
                    <a:pt x="2" y="5"/>
                    <a:pt x="3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9" name="Freeform 1737"/>
            <p:cNvSpPr>
              <a:spLocks/>
            </p:cNvSpPr>
            <p:nvPr userDrawn="1"/>
          </p:nvSpPr>
          <p:spPr bwMode="auto">
            <a:xfrm>
              <a:off x="365" y="212"/>
              <a:ext cx="2" cy="2"/>
            </a:xfrm>
            <a:custGeom>
              <a:avLst/>
              <a:gdLst>
                <a:gd name="T0" fmla="*/ 2 w 4"/>
                <a:gd name="T1" fmla="*/ 0 h 3"/>
                <a:gd name="T2" fmla="*/ 2 w 4"/>
                <a:gd name="T3" fmla="*/ 0 h 3"/>
                <a:gd name="T4" fmla="*/ 0 w 4"/>
                <a:gd name="T5" fmla="*/ 2 h 3"/>
                <a:gd name="T6" fmla="*/ 1 w 4"/>
                <a:gd name="T7" fmla="*/ 3 h 3"/>
                <a:gd name="T8" fmla="*/ 4 w 4"/>
                <a:gd name="T9" fmla="*/ 3 h 3"/>
                <a:gd name="T10" fmla="*/ 4 w 4"/>
                <a:gd name="T11" fmla="*/ 3 h 3"/>
                <a:gd name="T12" fmla="*/ 3 w 4"/>
                <a:gd name="T13" fmla="*/ 1 h 3"/>
                <a:gd name="T14" fmla="*/ 4 w 4"/>
                <a:gd name="T15" fmla="*/ 1 h 3"/>
                <a:gd name="T16" fmla="*/ 2 w 4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2"/>
                    <a:pt x="0" y="2"/>
                  </a:cubicBezTo>
                  <a:lnTo>
                    <a:pt x="1" y="3"/>
                  </a:lnTo>
                  <a:cubicBezTo>
                    <a:pt x="2" y="3"/>
                    <a:pt x="3" y="3"/>
                    <a:pt x="4" y="3"/>
                  </a:cubicBezTo>
                  <a:lnTo>
                    <a:pt x="4" y="3"/>
                  </a:lnTo>
                  <a:cubicBezTo>
                    <a:pt x="4" y="2"/>
                    <a:pt x="3" y="2"/>
                    <a:pt x="3" y="1"/>
                  </a:cubicBezTo>
                  <a:lnTo>
                    <a:pt x="4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0" name="Freeform 1738"/>
            <p:cNvSpPr>
              <a:spLocks/>
            </p:cNvSpPr>
            <p:nvPr userDrawn="1"/>
          </p:nvSpPr>
          <p:spPr bwMode="auto">
            <a:xfrm>
              <a:off x="364" y="211"/>
              <a:ext cx="2" cy="2"/>
            </a:xfrm>
            <a:custGeom>
              <a:avLst/>
              <a:gdLst>
                <a:gd name="T0" fmla="*/ 1 w 4"/>
                <a:gd name="T1" fmla="*/ 0 h 5"/>
                <a:gd name="T2" fmla="*/ 1 w 4"/>
                <a:gd name="T3" fmla="*/ 0 h 5"/>
                <a:gd name="T4" fmla="*/ 0 w 4"/>
                <a:gd name="T5" fmla="*/ 3 h 5"/>
                <a:gd name="T6" fmla="*/ 3 w 4"/>
                <a:gd name="T7" fmla="*/ 5 h 5"/>
                <a:gd name="T8" fmla="*/ 4 w 4"/>
                <a:gd name="T9" fmla="*/ 2 h 5"/>
                <a:gd name="T10" fmla="*/ 1 w 4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5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0" y="2"/>
                    <a:pt x="0" y="3"/>
                  </a:cubicBezTo>
                  <a:cubicBezTo>
                    <a:pt x="0" y="4"/>
                    <a:pt x="2" y="4"/>
                    <a:pt x="3" y="5"/>
                  </a:cubicBezTo>
                  <a:cubicBezTo>
                    <a:pt x="3" y="4"/>
                    <a:pt x="4" y="3"/>
                    <a:pt x="4" y="2"/>
                  </a:cubicBezTo>
                  <a:cubicBezTo>
                    <a:pt x="3" y="1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1" name="Freeform 1739"/>
            <p:cNvSpPr>
              <a:spLocks/>
            </p:cNvSpPr>
            <p:nvPr userDrawn="1"/>
          </p:nvSpPr>
          <p:spPr bwMode="auto">
            <a:xfrm>
              <a:off x="371" y="206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0 w 2"/>
                <a:gd name="T5" fmla="*/ 0 h 2"/>
                <a:gd name="T6" fmla="*/ 1 w 2"/>
                <a:gd name="T7" fmla="*/ 2 h 2"/>
                <a:gd name="T8" fmla="*/ 2 w 2"/>
                <a:gd name="T9" fmla="*/ 2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2"/>
                  </a:lnTo>
                  <a:lnTo>
                    <a:pt x="2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2" name="Freeform 1740"/>
            <p:cNvSpPr>
              <a:spLocks/>
            </p:cNvSpPr>
            <p:nvPr userDrawn="1"/>
          </p:nvSpPr>
          <p:spPr bwMode="auto">
            <a:xfrm>
              <a:off x="371" y="205"/>
              <a:ext cx="1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0 w 1"/>
                <a:gd name="T5" fmla="*/ 1 h 2"/>
                <a:gd name="T6" fmla="*/ 0 w 1"/>
                <a:gd name="T7" fmla="*/ 2 h 2"/>
                <a:gd name="T8" fmla="*/ 1 w 1"/>
                <a:gd name="T9" fmla="*/ 2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3" name="Freeform 1741"/>
            <p:cNvSpPr>
              <a:spLocks/>
            </p:cNvSpPr>
            <p:nvPr userDrawn="1"/>
          </p:nvSpPr>
          <p:spPr bwMode="auto">
            <a:xfrm>
              <a:off x="371" y="204"/>
              <a:ext cx="1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0 w 1"/>
                <a:gd name="T5" fmla="*/ 0 h 2"/>
                <a:gd name="T6" fmla="*/ 0 w 1"/>
                <a:gd name="T7" fmla="*/ 2 h 2"/>
                <a:gd name="T8" fmla="*/ 1 w 1"/>
                <a:gd name="T9" fmla="*/ 1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4" name="Freeform 1742"/>
            <p:cNvSpPr>
              <a:spLocks/>
            </p:cNvSpPr>
            <p:nvPr userDrawn="1"/>
          </p:nvSpPr>
          <p:spPr bwMode="auto">
            <a:xfrm>
              <a:off x="371" y="203"/>
              <a:ext cx="1" cy="1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0 w 2"/>
                <a:gd name="T5" fmla="*/ 1 h 2"/>
                <a:gd name="T6" fmla="*/ 0 w 2"/>
                <a:gd name="T7" fmla="*/ 2 h 2"/>
                <a:gd name="T8" fmla="*/ 2 w 2"/>
                <a:gd name="T9" fmla="*/ 2 h 2"/>
                <a:gd name="T10" fmla="*/ 2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5" name="Freeform 1743"/>
            <p:cNvSpPr>
              <a:spLocks/>
            </p:cNvSpPr>
            <p:nvPr userDrawn="1"/>
          </p:nvSpPr>
          <p:spPr bwMode="auto">
            <a:xfrm>
              <a:off x="371" y="202"/>
              <a:ext cx="1" cy="0"/>
            </a:xfrm>
            <a:custGeom>
              <a:avLst/>
              <a:gdLst>
                <a:gd name="T0" fmla="*/ 2 w 2"/>
                <a:gd name="T1" fmla="*/ 0 h 1"/>
                <a:gd name="T2" fmla="*/ 2 w 2"/>
                <a:gd name="T3" fmla="*/ 0 h 1"/>
                <a:gd name="T4" fmla="*/ 0 w 2"/>
                <a:gd name="T5" fmla="*/ 0 h 1"/>
                <a:gd name="T6" fmla="*/ 0 w 2"/>
                <a:gd name="T7" fmla="*/ 1 h 1"/>
                <a:gd name="T8" fmla="*/ 2 w 2"/>
                <a:gd name="T9" fmla="*/ 1 h 1"/>
                <a:gd name="T10" fmla="*/ 2 w 2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6" name="Freeform 1744"/>
            <p:cNvSpPr>
              <a:spLocks/>
            </p:cNvSpPr>
            <p:nvPr userDrawn="1"/>
          </p:nvSpPr>
          <p:spPr bwMode="auto">
            <a:xfrm>
              <a:off x="371" y="200"/>
              <a:ext cx="1" cy="1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0 w 2"/>
                <a:gd name="T5" fmla="*/ 0 h 2"/>
                <a:gd name="T6" fmla="*/ 0 w 2"/>
                <a:gd name="T7" fmla="*/ 2 h 2"/>
                <a:gd name="T8" fmla="*/ 2 w 2"/>
                <a:gd name="T9" fmla="*/ 1 h 2"/>
                <a:gd name="T10" fmla="*/ 2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7" name="Freeform 1745"/>
            <p:cNvSpPr>
              <a:spLocks/>
            </p:cNvSpPr>
            <p:nvPr userDrawn="1"/>
          </p:nvSpPr>
          <p:spPr bwMode="auto">
            <a:xfrm>
              <a:off x="371" y="199"/>
              <a:ext cx="1" cy="1"/>
            </a:xfrm>
            <a:custGeom>
              <a:avLst/>
              <a:gdLst>
                <a:gd name="T0" fmla="*/ 3 w 3"/>
                <a:gd name="T1" fmla="*/ 0 h 2"/>
                <a:gd name="T2" fmla="*/ 3 w 3"/>
                <a:gd name="T3" fmla="*/ 0 h 2"/>
                <a:gd name="T4" fmla="*/ 0 w 3"/>
                <a:gd name="T5" fmla="*/ 1 h 2"/>
                <a:gd name="T6" fmla="*/ 0 w 3"/>
                <a:gd name="T7" fmla="*/ 2 h 2"/>
                <a:gd name="T8" fmla="*/ 3 w 3"/>
                <a:gd name="T9" fmla="*/ 1 h 2"/>
                <a:gd name="T10" fmla="*/ 3 w 3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3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8" name="Freeform 1746"/>
            <p:cNvSpPr>
              <a:spLocks/>
            </p:cNvSpPr>
            <p:nvPr userDrawn="1"/>
          </p:nvSpPr>
          <p:spPr bwMode="auto">
            <a:xfrm>
              <a:off x="366" y="201"/>
              <a:ext cx="1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2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1" y="3"/>
                  </a:ln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9" name="Freeform 1747"/>
            <p:cNvSpPr>
              <a:spLocks/>
            </p:cNvSpPr>
            <p:nvPr userDrawn="1"/>
          </p:nvSpPr>
          <p:spPr bwMode="auto">
            <a:xfrm>
              <a:off x="365" y="203"/>
              <a:ext cx="0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2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1" y="3"/>
                  </a:ln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0" name="Freeform 1748"/>
            <p:cNvSpPr>
              <a:spLocks/>
            </p:cNvSpPr>
            <p:nvPr userDrawn="1"/>
          </p:nvSpPr>
          <p:spPr bwMode="auto">
            <a:xfrm>
              <a:off x="363" y="205"/>
              <a:ext cx="1" cy="2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  <a:gd name="T4" fmla="*/ 0 w 2"/>
                <a:gd name="T5" fmla="*/ 1 h 3"/>
                <a:gd name="T6" fmla="*/ 2 w 2"/>
                <a:gd name="T7" fmla="*/ 3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0"/>
                  </a:lnTo>
                  <a:lnTo>
                    <a:pt x="0" y="1"/>
                  </a:lnTo>
                  <a:lnTo>
                    <a:pt x="2" y="3"/>
                  </a:lnTo>
                  <a:cubicBezTo>
                    <a:pt x="1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1" name="Freeform 1749"/>
            <p:cNvSpPr>
              <a:spLocks/>
            </p:cNvSpPr>
            <p:nvPr userDrawn="1"/>
          </p:nvSpPr>
          <p:spPr bwMode="auto">
            <a:xfrm>
              <a:off x="362" y="207"/>
              <a:ext cx="1" cy="1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0 w 2"/>
                <a:gd name="T5" fmla="*/ 2 h 3"/>
                <a:gd name="T6" fmla="*/ 2 w 2"/>
                <a:gd name="T7" fmla="*/ 3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2" y="3"/>
                  </a:lnTo>
                  <a:cubicBezTo>
                    <a:pt x="1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2" name="Freeform 1750"/>
            <p:cNvSpPr>
              <a:spLocks/>
            </p:cNvSpPr>
            <p:nvPr userDrawn="1"/>
          </p:nvSpPr>
          <p:spPr bwMode="auto">
            <a:xfrm>
              <a:off x="364" y="207"/>
              <a:ext cx="1" cy="1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  <a:gd name="T4" fmla="*/ 0 w 2"/>
                <a:gd name="T5" fmla="*/ 2 h 3"/>
                <a:gd name="T6" fmla="*/ 2 w 2"/>
                <a:gd name="T7" fmla="*/ 3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2" y="3"/>
                  </a:lnTo>
                  <a:cubicBezTo>
                    <a:pt x="1" y="2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3" name="Freeform 1751"/>
            <p:cNvSpPr>
              <a:spLocks/>
            </p:cNvSpPr>
            <p:nvPr userDrawn="1"/>
          </p:nvSpPr>
          <p:spPr bwMode="auto">
            <a:xfrm>
              <a:off x="367" y="206"/>
              <a:ext cx="1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2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1" y="3"/>
                  </a:ln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4" name="Freeform 1752"/>
            <p:cNvSpPr>
              <a:spLocks/>
            </p:cNvSpPr>
            <p:nvPr userDrawn="1"/>
          </p:nvSpPr>
          <p:spPr bwMode="auto">
            <a:xfrm>
              <a:off x="366" y="205"/>
              <a:ext cx="1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1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1" y="3"/>
                  </a:ln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5" name="Freeform 1753"/>
            <p:cNvSpPr>
              <a:spLocks/>
            </p:cNvSpPr>
            <p:nvPr userDrawn="1"/>
          </p:nvSpPr>
          <p:spPr bwMode="auto">
            <a:xfrm>
              <a:off x="367" y="203"/>
              <a:ext cx="1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2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1" y="3"/>
                  </a:ln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6" name="Freeform 1754"/>
            <p:cNvSpPr>
              <a:spLocks/>
            </p:cNvSpPr>
            <p:nvPr userDrawn="1"/>
          </p:nvSpPr>
          <p:spPr bwMode="auto">
            <a:xfrm>
              <a:off x="365" y="200"/>
              <a:ext cx="0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2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1" y="3"/>
                  </a:lnTo>
                  <a:cubicBezTo>
                    <a:pt x="0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7" name="Freeform 1755"/>
            <p:cNvSpPr>
              <a:spLocks/>
            </p:cNvSpPr>
            <p:nvPr userDrawn="1"/>
          </p:nvSpPr>
          <p:spPr bwMode="auto">
            <a:xfrm>
              <a:off x="363" y="201"/>
              <a:ext cx="1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2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1" y="3"/>
                  </a:ln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8" name="Freeform 1756"/>
            <p:cNvSpPr>
              <a:spLocks/>
            </p:cNvSpPr>
            <p:nvPr userDrawn="1"/>
          </p:nvSpPr>
          <p:spPr bwMode="auto">
            <a:xfrm>
              <a:off x="362" y="204"/>
              <a:ext cx="1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1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1" y="3"/>
                  </a:ln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9" name="Freeform 1757"/>
            <p:cNvSpPr>
              <a:spLocks/>
            </p:cNvSpPr>
            <p:nvPr userDrawn="1"/>
          </p:nvSpPr>
          <p:spPr bwMode="auto">
            <a:xfrm>
              <a:off x="363" y="208"/>
              <a:ext cx="1" cy="2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0 w 2"/>
                <a:gd name="T5" fmla="*/ 2 h 3"/>
                <a:gd name="T6" fmla="*/ 2 w 2"/>
                <a:gd name="T7" fmla="*/ 3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2" y="3"/>
                  </a:lnTo>
                  <a:cubicBezTo>
                    <a:pt x="1" y="2"/>
                    <a:pt x="1" y="2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0" name="Freeform 1758"/>
            <p:cNvSpPr>
              <a:spLocks/>
            </p:cNvSpPr>
            <p:nvPr userDrawn="1"/>
          </p:nvSpPr>
          <p:spPr bwMode="auto">
            <a:xfrm>
              <a:off x="364" y="211"/>
              <a:ext cx="1" cy="2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0 w 2"/>
                <a:gd name="T5" fmla="*/ 2 h 3"/>
                <a:gd name="T6" fmla="*/ 2 w 2"/>
                <a:gd name="T7" fmla="*/ 3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2" y="3"/>
                  </a:lnTo>
                  <a:cubicBezTo>
                    <a:pt x="1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1" name="Freeform 1759"/>
            <p:cNvSpPr>
              <a:spLocks/>
            </p:cNvSpPr>
            <p:nvPr userDrawn="1"/>
          </p:nvSpPr>
          <p:spPr bwMode="auto">
            <a:xfrm>
              <a:off x="369" y="208"/>
              <a:ext cx="0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0 w 1"/>
                <a:gd name="T5" fmla="*/ 1 h 2"/>
                <a:gd name="T6" fmla="*/ 1 w 1"/>
                <a:gd name="T7" fmla="*/ 2 h 2"/>
                <a:gd name="T8" fmla="*/ 1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1" y="2"/>
                  </a:ln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2" name="Freeform 1760"/>
            <p:cNvSpPr>
              <a:spLocks/>
            </p:cNvSpPr>
            <p:nvPr userDrawn="1"/>
          </p:nvSpPr>
          <p:spPr bwMode="auto">
            <a:xfrm>
              <a:off x="365" y="210"/>
              <a:ext cx="1" cy="1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0 w 2"/>
                <a:gd name="T5" fmla="*/ 2 h 3"/>
                <a:gd name="T6" fmla="*/ 2 w 2"/>
                <a:gd name="T7" fmla="*/ 3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2" y="3"/>
                  </a:lnTo>
                  <a:cubicBezTo>
                    <a:pt x="1" y="2"/>
                    <a:pt x="1" y="2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3" name="Freeform 1761"/>
            <p:cNvSpPr>
              <a:spLocks/>
            </p:cNvSpPr>
            <p:nvPr userDrawn="1"/>
          </p:nvSpPr>
          <p:spPr bwMode="auto">
            <a:xfrm>
              <a:off x="366" y="214"/>
              <a:ext cx="2" cy="0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3" y="0"/>
                    <a:pt x="1" y="1"/>
                    <a:pt x="0" y="1"/>
                  </a:cubicBezTo>
                  <a:cubicBezTo>
                    <a:pt x="2" y="1"/>
                    <a:pt x="3" y="1"/>
                    <a:pt x="5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4" name="Freeform 1762"/>
            <p:cNvSpPr>
              <a:spLocks/>
            </p:cNvSpPr>
            <p:nvPr userDrawn="1"/>
          </p:nvSpPr>
          <p:spPr bwMode="auto">
            <a:xfrm>
              <a:off x="366" y="209"/>
              <a:ext cx="4" cy="2"/>
            </a:xfrm>
            <a:custGeom>
              <a:avLst/>
              <a:gdLst>
                <a:gd name="T0" fmla="*/ 9 w 9"/>
                <a:gd name="T1" fmla="*/ 4 h 5"/>
                <a:gd name="T2" fmla="*/ 9 w 9"/>
                <a:gd name="T3" fmla="*/ 4 h 5"/>
                <a:gd name="T4" fmla="*/ 0 w 9"/>
                <a:gd name="T5" fmla="*/ 0 h 5"/>
                <a:gd name="T6" fmla="*/ 4 w 9"/>
                <a:gd name="T7" fmla="*/ 5 h 5"/>
                <a:gd name="T8" fmla="*/ 6 w 9"/>
                <a:gd name="T9" fmla="*/ 5 h 5"/>
                <a:gd name="T10" fmla="*/ 6 w 9"/>
                <a:gd name="T11" fmla="*/ 4 h 5"/>
                <a:gd name="T12" fmla="*/ 6 w 9"/>
                <a:gd name="T13" fmla="*/ 4 h 5"/>
                <a:gd name="T14" fmla="*/ 9 w 9"/>
                <a:gd name="T1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5">
                  <a:moveTo>
                    <a:pt x="9" y="4"/>
                  </a:moveTo>
                  <a:lnTo>
                    <a:pt x="9" y="4"/>
                  </a:lnTo>
                  <a:cubicBezTo>
                    <a:pt x="6" y="2"/>
                    <a:pt x="3" y="1"/>
                    <a:pt x="0" y="0"/>
                  </a:cubicBezTo>
                  <a:cubicBezTo>
                    <a:pt x="1" y="2"/>
                    <a:pt x="3" y="4"/>
                    <a:pt x="4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6" y="5"/>
                    <a:pt x="6" y="4"/>
                    <a:pt x="6" y="4"/>
                  </a:cubicBezTo>
                  <a:lnTo>
                    <a:pt x="6" y="4"/>
                  </a:lnTo>
                  <a:cubicBezTo>
                    <a:pt x="6" y="4"/>
                    <a:pt x="7" y="4"/>
                    <a:pt x="9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5" name="Freeform 1763"/>
            <p:cNvSpPr>
              <a:spLocks/>
            </p:cNvSpPr>
            <p:nvPr userDrawn="1"/>
          </p:nvSpPr>
          <p:spPr bwMode="auto">
            <a:xfrm>
              <a:off x="372" y="208"/>
              <a:ext cx="1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0 w 1"/>
                <a:gd name="T5" fmla="*/ 2 h 3"/>
                <a:gd name="T6" fmla="*/ 1 w 1"/>
                <a:gd name="T7" fmla="*/ 3 h 3"/>
                <a:gd name="T8" fmla="*/ 1 w 1"/>
                <a:gd name="T9" fmla="*/ 2 h 3"/>
                <a:gd name="T10" fmla="*/ 0 w 1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1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6" name="Freeform 1764"/>
            <p:cNvSpPr>
              <a:spLocks/>
            </p:cNvSpPr>
            <p:nvPr userDrawn="1"/>
          </p:nvSpPr>
          <p:spPr bwMode="auto">
            <a:xfrm>
              <a:off x="370" y="210"/>
              <a:ext cx="1" cy="1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1 w 2"/>
                <a:gd name="T5" fmla="*/ 3 h 4"/>
                <a:gd name="T6" fmla="*/ 2 w 2"/>
                <a:gd name="T7" fmla="*/ 4 h 4"/>
                <a:gd name="T8" fmla="*/ 1 w 2"/>
                <a:gd name="T9" fmla="*/ 1 h 4"/>
                <a:gd name="T10" fmla="*/ 0 w 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2" y="4"/>
                    <a:pt x="2" y="4"/>
                  </a:cubicBezTo>
                  <a:cubicBezTo>
                    <a:pt x="2" y="3"/>
                    <a:pt x="1" y="2"/>
                    <a:pt x="1" y="1"/>
                  </a:cubicBezTo>
                  <a:cubicBezTo>
                    <a:pt x="1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7" name="Freeform 1765"/>
            <p:cNvSpPr>
              <a:spLocks/>
            </p:cNvSpPr>
            <p:nvPr userDrawn="1"/>
          </p:nvSpPr>
          <p:spPr bwMode="auto">
            <a:xfrm>
              <a:off x="366" y="211"/>
              <a:ext cx="4" cy="2"/>
            </a:xfrm>
            <a:custGeom>
              <a:avLst/>
              <a:gdLst>
                <a:gd name="T0" fmla="*/ 6 w 9"/>
                <a:gd name="T1" fmla="*/ 1 h 4"/>
                <a:gd name="T2" fmla="*/ 6 w 9"/>
                <a:gd name="T3" fmla="*/ 1 h 4"/>
                <a:gd name="T4" fmla="*/ 0 w 9"/>
                <a:gd name="T5" fmla="*/ 1 h 4"/>
                <a:gd name="T6" fmla="*/ 5 w 9"/>
                <a:gd name="T7" fmla="*/ 4 h 4"/>
                <a:gd name="T8" fmla="*/ 9 w 9"/>
                <a:gd name="T9" fmla="*/ 4 h 4"/>
                <a:gd name="T10" fmla="*/ 6 w 9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4">
                  <a:moveTo>
                    <a:pt x="6" y="1"/>
                  </a:moveTo>
                  <a:lnTo>
                    <a:pt x="6" y="1"/>
                  </a:lnTo>
                  <a:cubicBezTo>
                    <a:pt x="4" y="1"/>
                    <a:pt x="2" y="0"/>
                    <a:pt x="0" y="1"/>
                  </a:cubicBezTo>
                  <a:cubicBezTo>
                    <a:pt x="1" y="2"/>
                    <a:pt x="3" y="3"/>
                    <a:pt x="5" y="4"/>
                  </a:cubicBezTo>
                  <a:cubicBezTo>
                    <a:pt x="6" y="4"/>
                    <a:pt x="7" y="4"/>
                    <a:pt x="9" y="4"/>
                  </a:cubicBezTo>
                  <a:cubicBezTo>
                    <a:pt x="8" y="3"/>
                    <a:pt x="7" y="2"/>
                    <a:pt x="6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8" name="Freeform 1766"/>
            <p:cNvSpPr>
              <a:spLocks/>
            </p:cNvSpPr>
            <p:nvPr userDrawn="1"/>
          </p:nvSpPr>
          <p:spPr bwMode="auto">
            <a:xfrm>
              <a:off x="371" y="208"/>
              <a:ext cx="2" cy="5"/>
            </a:xfrm>
            <a:custGeom>
              <a:avLst/>
              <a:gdLst>
                <a:gd name="T0" fmla="*/ 5 w 5"/>
                <a:gd name="T1" fmla="*/ 5 h 11"/>
                <a:gd name="T2" fmla="*/ 5 w 5"/>
                <a:gd name="T3" fmla="*/ 5 h 11"/>
                <a:gd name="T4" fmla="*/ 1 w 5"/>
                <a:gd name="T5" fmla="*/ 0 h 11"/>
                <a:gd name="T6" fmla="*/ 2 w 5"/>
                <a:gd name="T7" fmla="*/ 8 h 11"/>
                <a:gd name="T8" fmla="*/ 5 w 5"/>
                <a:gd name="T9" fmla="*/ 11 h 11"/>
                <a:gd name="T10" fmla="*/ 5 w 5"/>
                <a:gd name="T11" fmla="*/ 6 h 11"/>
                <a:gd name="T12" fmla="*/ 5 w 5"/>
                <a:gd name="T13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1">
                  <a:moveTo>
                    <a:pt x="5" y="5"/>
                  </a:moveTo>
                  <a:lnTo>
                    <a:pt x="5" y="5"/>
                  </a:lnTo>
                  <a:cubicBezTo>
                    <a:pt x="4" y="3"/>
                    <a:pt x="2" y="1"/>
                    <a:pt x="1" y="0"/>
                  </a:cubicBezTo>
                  <a:cubicBezTo>
                    <a:pt x="0" y="3"/>
                    <a:pt x="1" y="5"/>
                    <a:pt x="2" y="8"/>
                  </a:cubicBezTo>
                  <a:cubicBezTo>
                    <a:pt x="4" y="9"/>
                    <a:pt x="5" y="10"/>
                    <a:pt x="5" y="11"/>
                  </a:cubicBezTo>
                  <a:cubicBezTo>
                    <a:pt x="5" y="9"/>
                    <a:pt x="5" y="7"/>
                    <a:pt x="5" y="6"/>
                  </a:cubicBezTo>
                  <a:lnTo>
                    <a:pt x="5" y="5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9" name="Freeform 1767"/>
            <p:cNvSpPr>
              <a:spLocks/>
            </p:cNvSpPr>
            <p:nvPr userDrawn="1"/>
          </p:nvSpPr>
          <p:spPr bwMode="auto">
            <a:xfrm>
              <a:off x="367" y="213"/>
              <a:ext cx="5" cy="1"/>
            </a:xfrm>
            <a:custGeom>
              <a:avLst/>
              <a:gdLst>
                <a:gd name="T0" fmla="*/ 0 w 10"/>
                <a:gd name="T1" fmla="*/ 1 h 3"/>
                <a:gd name="T2" fmla="*/ 0 w 10"/>
                <a:gd name="T3" fmla="*/ 1 h 3"/>
                <a:gd name="T4" fmla="*/ 3 w 10"/>
                <a:gd name="T5" fmla="*/ 3 h 3"/>
                <a:gd name="T6" fmla="*/ 10 w 10"/>
                <a:gd name="T7" fmla="*/ 3 h 3"/>
                <a:gd name="T8" fmla="*/ 10 w 10"/>
                <a:gd name="T9" fmla="*/ 3 h 3"/>
                <a:gd name="T10" fmla="*/ 0 w 10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3">
                  <a:moveTo>
                    <a:pt x="0" y="1"/>
                  </a:moveTo>
                  <a:lnTo>
                    <a:pt x="0" y="1"/>
                  </a:lnTo>
                  <a:cubicBezTo>
                    <a:pt x="1" y="2"/>
                    <a:pt x="2" y="3"/>
                    <a:pt x="3" y="3"/>
                  </a:cubicBezTo>
                  <a:cubicBezTo>
                    <a:pt x="5" y="3"/>
                    <a:pt x="7" y="3"/>
                    <a:pt x="10" y="3"/>
                  </a:cubicBezTo>
                  <a:lnTo>
                    <a:pt x="10" y="3"/>
                  </a:lnTo>
                  <a:cubicBezTo>
                    <a:pt x="7" y="1"/>
                    <a:pt x="3" y="0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0" name="Freeform 1768"/>
            <p:cNvSpPr>
              <a:spLocks/>
            </p:cNvSpPr>
            <p:nvPr userDrawn="1"/>
          </p:nvSpPr>
          <p:spPr bwMode="auto">
            <a:xfrm>
              <a:off x="369" y="211"/>
              <a:ext cx="4" cy="3"/>
            </a:xfrm>
            <a:custGeom>
              <a:avLst/>
              <a:gdLst>
                <a:gd name="T0" fmla="*/ 0 w 10"/>
                <a:gd name="T1" fmla="*/ 0 h 7"/>
                <a:gd name="T2" fmla="*/ 0 w 10"/>
                <a:gd name="T3" fmla="*/ 0 h 7"/>
                <a:gd name="T4" fmla="*/ 10 w 10"/>
                <a:gd name="T5" fmla="*/ 7 h 7"/>
                <a:gd name="T6" fmla="*/ 0 w 10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7">
                  <a:moveTo>
                    <a:pt x="0" y="0"/>
                  </a:moveTo>
                  <a:lnTo>
                    <a:pt x="0" y="0"/>
                  </a:lnTo>
                  <a:cubicBezTo>
                    <a:pt x="2" y="3"/>
                    <a:pt x="6" y="6"/>
                    <a:pt x="10" y="7"/>
                  </a:cubicBezTo>
                  <a:cubicBezTo>
                    <a:pt x="8" y="3"/>
                    <a:pt x="4" y="0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1" name="Freeform 1769"/>
            <p:cNvSpPr>
              <a:spLocks/>
            </p:cNvSpPr>
            <p:nvPr userDrawn="1"/>
          </p:nvSpPr>
          <p:spPr bwMode="auto">
            <a:xfrm>
              <a:off x="375" y="208"/>
              <a:ext cx="0" cy="1"/>
            </a:xfrm>
            <a:custGeom>
              <a:avLst/>
              <a:gdLst>
                <a:gd name="T0" fmla="*/ 2 h 2"/>
                <a:gd name="T1" fmla="*/ 2 h 2"/>
                <a:gd name="T2" fmla="*/ 0 h 2"/>
                <a:gd name="T3" fmla="*/ 0 h 2"/>
                <a:gd name="T4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2" name="Freeform 1770"/>
            <p:cNvSpPr>
              <a:spLocks/>
            </p:cNvSpPr>
            <p:nvPr userDrawn="1"/>
          </p:nvSpPr>
          <p:spPr bwMode="auto">
            <a:xfrm>
              <a:off x="384" y="208"/>
              <a:ext cx="2" cy="2"/>
            </a:xfrm>
            <a:custGeom>
              <a:avLst/>
              <a:gdLst>
                <a:gd name="T0" fmla="*/ 2 w 3"/>
                <a:gd name="T1" fmla="*/ 2 h 5"/>
                <a:gd name="T2" fmla="*/ 2 w 3"/>
                <a:gd name="T3" fmla="*/ 2 h 5"/>
                <a:gd name="T4" fmla="*/ 3 w 3"/>
                <a:gd name="T5" fmla="*/ 1 h 5"/>
                <a:gd name="T6" fmla="*/ 3 w 3"/>
                <a:gd name="T7" fmla="*/ 0 h 5"/>
                <a:gd name="T8" fmla="*/ 0 w 3"/>
                <a:gd name="T9" fmla="*/ 3 h 5"/>
                <a:gd name="T10" fmla="*/ 1 w 3"/>
                <a:gd name="T11" fmla="*/ 5 h 5"/>
                <a:gd name="T12" fmla="*/ 2 w 3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5">
                  <a:moveTo>
                    <a:pt x="2" y="2"/>
                  </a:moveTo>
                  <a:lnTo>
                    <a:pt x="2" y="2"/>
                  </a:lnTo>
                  <a:cubicBezTo>
                    <a:pt x="3" y="1"/>
                    <a:pt x="3" y="1"/>
                    <a:pt x="3" y="1"/>
                  </a:cubicBezTo>
                  <a:lnTo>
                    <a:pt x="3" y="0"/>
                  </a:lnTo>
                  <a:cubicBezTo>
                    <a:pt x="2" y="1"/>
                    <a:pt x="1" y="2"/>
                    <a:pt x="0" y="3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2" y="4"/>
                    <a:pt x="2" y="3"/>
                    <a:pt x="2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3" name="Freeform 1771"/>
            <p:cNvSpPr>
              <a:spLocks/>
            </p:cNvSpPr>
            <p:nvPr userDrawn="1"/>
          </p:nvSpPr>
          <p:spPr bwMode="auto">
            <a:xfrm>
              <a:off x="385" y="205"/>
              <a:ext cx="1" cy="2"/>
            </a:xfrm>
            <a:custGeom>
              <a:avLst/>
              <a:gdLst>
                <a:gd name="T0" fmla="*/ 2 w 3"/>
                <a:gd name="T1" fmla="*/ 6 h 6"/>
                <a:gd name="T2" fmla="*/ 2 w 3"/>
                <a:gd name="T3" fmla="*/ 6 h 6"/>
                <a:gd name="T4" fmla="*/ 3 w 3"/>
                <a:gd name="T5" fmla="*/ 2 h 6"/>
                <a:gd name="T6" fmla="*/ 2 w 3"/>
                <a:gd name="T7" fmla="*/ 0 h 6"/>
                <a:gd name="T8" fmla="*/ 0 w 3"/>
                <a:gd name="T9" fmla="*/ 3 h 6"/>
                <a:gd name="T10" fmla="*/ 2 w 3"/>
                <a:gd name="T11" fmla="*/ 6 h 6"/>
                <a:gd name="T12" fmla="*/ 2 w 3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6">
                  <a:moveTo>
                    <a:pt x="2" y="6"/>
                  </a:moveTo>
                  <a:lnTo>
                    <a:pt x="2" y="6"/>
                  </a:lnTo>
                  <a:cubicBezTo>
                    <a:pt x="3" y="5"/>
                    <a:pt x="3" y="3"/>
                    <a:pt x="3" y="2"/>
                  </a:cubicBezTo>
                  <a:lnTo>
                    <a:pt x="2" y="0"/>
                  </a:lnTo>
                  <a:cubicBezTo>
                    <a:pt x="1" y="1"/>
                    <a:pt x="1" y="2"/>
                    <a:pt x="0" y="3"/>
                  </a:cubicBezTo>
                  <a:cubicBezTo>
                    <a:pt x="0" y="4"/>
                    <a:pt x="1" y="5"/>
                    <a:pt x="2" y="6"/>
                  </a:cubicBezTo>
                  <a:lnTo>
                    <a:pt x="2" y="6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4" name="Freeform 1772"/>
            <p:cNvSpPr>
              <a:spLocks/>
            </p:cNvSpPr>
            <p:nvPr userDrawn="1"/>
          </p:nvSpPr>
          <p:spPr bwMode="auto">
            <a:xfrm>
              <a:off x="386" y="204"/>
              <a:ext cx="0" cy="1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2 h 2"/>
                <a:gd name="T4" fmla="*/ 1 w 1"/>
                <a:gd name="T5" fmla="*/ 0 h 2"/>
                <a:gd name="T6" fmla="*/ 0 w 1"/>
                <a:gd name="T7" fmla="*/ 1 h 2"/>
                <a:gd name="T8" fmla="*/ 1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lnTo>
                    <a:pt x="1" y="2"/>
                  </a:lnTo>
                  <a:cubicBezTo>
                    <a:pt x="1" y="1"/>
                    <a:pt x="1" y="0"/>
                    <a:pt x="1" y="0"/>
                  </a:cubicBezTo>
                  <a:lnTo>
                    <a:pt x="0" y="1"/>
                  </a:lnTo>
                  <a:lnTo>
                    <a:pt x="1" y="2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5" name="Freeform 1773"/>
            <p:cNvSpPr>
              <a:spLocks/>
            </p:cNvSpPr>
            <p:nvPr userDrawn="1"/>
          </p:nvSpPr>
          <p:spPr bwMode="auto">
            <a:xfrm>
              <a:off x="385" y="201"/>
              <a:ext cx="1" cy="3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5 h 6"/>
                <a:gd name="T4" fmla="*/ 1 w 3"/>
                <a:gd name="T5" fmla="*/ 0 h 6"/>
                <a:gd name="T6" fmla="*/ 0 w 3"/>
                <a:gd name="T7" fmla="*/ 2 h 6"/>
                <a:gd name="T8" fmla="*/ 2 w 3"/>
                <a:gd name="T9" fmla="*/ 6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lnTo>
                    <a:pt x="3" y="5"/>
                  </a:lnTo>
                  <a:cubicBezTo>
                    <a:pt x="3" y="3"/>
                    <a:pt x="2" y="2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3"/>
                    <a:pt x="1" y="4"/>
                    <a:pt x="2" y="6"/>
                  </a:cubicBezTo>
                  <a:lnTo>
                    <a:pt x="3" y="5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6" name="Freeform 1774"/>
            <p:cNvSpPr>
              <a:spLocks/>
            </p:cNvSpPr>
            <p:nvPr userDrawn="1"/>
          </p:nvSpPr>
          <p:spPr bwMode="auto">
            <a:xfrm>
              <a:off x="383" y="200"/>
              <a:ext cx="2" cy="2"/>
            </a:xfrm>
            <a:custGeom>
              <a:avLst/>
              <a:gdLst>
                <a:gd name="T0" fmla="*/ 4 w 4"/>
                <a:gd name="T1" fmla="*/ 3 h 4"/>
                <a:gd name="T2" fmla="*/ 4 w 4"/>
                <a:gd name="T3" fmla="*/ 3 h 4"/>
                <a:gd name="T4" fmla="*/ 4 w 4"/>
                <a:gd name="T5" fmla="*/ 3 h 4"/>
                <a:gd name="T6" fmla="*/ 1 w 4"/>
                <a:gd name="T7" fmla="*/ 0 h 4"/>
                <a:gd name="T8" fmla="*/ 0 w 4"/>
                <a:gd name="T9" fmla="*/ 1 h 4"/>
                <a:gd name="T10" fmla="*/ 3 w 4"/>
                <a:gd name="T11" fmla="*/ 4 h 4"/>
                <a:gd name="T12" fmla="*/ 4 w 4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4" y="3"/>
                  </a:moveTo>
                  <a:lnTo>
                    <a:pt x="4" y="3"/>
                  </a:lnTo>
                  <a:lnTo>
                    <a:pt x="4" y="3"/>
                  </a:lnTo>
                  <a:cubicBezTo>
                    <a:pt x="3" y="2"/>
                    <a:pt x="2" y="1"/>
                    <a:pt x="1" y="0"/>
                  </a:cubicBezTo>
                  <a:lnTo>
                    <a:pt x="0" y="1"/>
                  </a:lnTo>
                  <a:cubicBezTo>
                    <a:pt x="2" y="2"/>
                    <a:pt x="3" y="3"/>
                    <a:pt x="3" y="4"/>
                  </a:cubicBezTo>
                  <a:lnTo>
                    <a:pt x="4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7" name="Rectangle 1775"/>
            <p:cNvSpPr>
              <a:spLocks noChangeArrowheads="1"/>
            </p:cNvSpPr>
            <p:nvPr userDrawn="1"/>
          </p:nvSpPr>
          <p:spPr bwMode="auto">
            <a:xfrm>
              <a:off x="383" y="200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8" name="Freeform 1776"/>
            <p:cNvSpPr>
              <a:spLocks/>
            </p:cNvSpPr>
            <p:nvPr userDrawn="1"/>
          </p:nvSpPr>
          <p:spPr bwMode="auto">
            <a:xfrm>
              <a:off x="381" y="199"/>
              <a:ext cx="2" cy="3"/>
            </a:xfrm>
            <a:custGeom>
              <a:avLst/>
              <a:gdLst>
                <a:gd name="T0" fmla="*/ 3 w 5"/>
                <a:gd name="T1" fmla="*/ 1 h 6"/>
                <a:gd name="T2" fmla="*/ 3 w 5"/>
                <a:gd name="T3" fmla="*/ 1 h 6"/>
                <a:gd name="T4" fmla="*/ 2 w 5"/>
                <a:gd name="T5" fmla="*/ 0 h 6"/>
                <a:gd name="T6" fmla="*/ 0 w 5"/>
                <a:gd name="T7" fmla="*/ 3 h 6"/>
                <a:gd name="T8" fmla="*/ 2 w 5"/>
                <a:gd name="T9" fmla="*/ 6 h 6"/>
                <a:gd name="T10" fmla="*/ 5 w 5"/>
                <a:gd name="T11" fmla="*/ 3 h 6"/>
                <a:gd name="T12" fmla="*/ 3 w 5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3" y="1"/>
                  </a:moveTo>
                  <a:lnTo>
                    <a:pt x="3" y="1"/>
                  </a:lnTo>
                  <a:cubicBezTo>
                    <a:pt x="3" y="1"/>
                    <a:pt x="2" y="1"/>
                    <a:pt x="2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3" y="5"/>
                    <a:pt x="4" y="4"/>
                    <a:pt x="5" y="3"/>
                  </a:cubicBezTo>
                  <a:cubicBezTo>
                    <a:pt x="4" y="2"/>
                    <a:pt x="4" y="2"/>
                    <a:pt x="3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9" name="Freeform 1777"/>
            <p:cNvSpPr>
              <a:spLocks/>
            </p:cNvSpPr>
            <p:nvPr userDrawn="1"/>
          </p:nvSpPr>
          <p:spPr bwMode="auto">
            <a:xfrm>
              <a:off x="380" y="199"/>
              <a:ext cx="1" cy="1"/>
            </a:xfrm>
            <a:custGeom>
              <a:avLst/>
              <a:gdLst>
                <a:gd name="T0" fmla="*/ 4 w 4"/>
                <a:gd name="T1" fmla="*/ 1 h 4"/>
                <a:gd name="T2" fmla="*/ 4 w 4"/>
                <a:gd name="T3" fmla="*/ 1 h 4"/>
                <a:gd name="T4" fmla="*/ 0 w 4"/>
                <a:gd name="T5" fmla="*/ 0 h 4"/>
                <a:gd name="T6" fmla="*/ 0 w 4"/>
                <a:gd name="T7" fmla="*/ 1 h 4"/>
                <a:gd name="T8" fmla="*/ 2 w 4"/>
                <a:gd name="T9" fmla="*/ 4 h 4"/>
                <a:gd name="T10" fmla="*/ 4 w 4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4" y="1"/>
                  </a:moveTo>
                  <a:lnTo>
                    <a:pt x="4" y="1"/>
                  </a:lnTo>
                  <a:cubicBezTo>
                    <a:pt x="3" y="1"/>
                    <a:pt x="1" y="0"/>
                    <a:pt x="0" y="0"/>
                  </a:cubicBezTo>
                  <a:lnTo>
                    <a:pt x="0" y="1"/>
                  </a:lnTo>
                  <a:cubicBezTo>
                    <a:pt x="1" y="2"/>
                    <a:pt x="1" y="3"/>
                    <a:pt x="2" y="4"/>
                  </a:cubicBezTo>
                  <a:cubicBezTo>
                    <a:pt x="3" y="3"/>
                    <a:pt x="4" y="2"/>
                    <a:pt x="4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50" name="Freeform 1778"/>
            <p:cNvSpPr>
              <a:spLocks/>
            </p:cNvSpPr>
            <p:nvPr userDrawn="1"/>
          </p:nvSpPr>
          <p:spPr bwMode="auto">
            <a:xfrm>
              <a:off x="379" y="200"/>
              <a:ext cx="1" cy="2"/>
            </a:xfrm>
            <a:custGeom>
              <a:avLst/>
              <a:gdLst>
                <a:gd name="T0" fmla="*/ 1 w 3"/>
                <a:gd name="T1" fmla="*/ 0 h 6"/>
                <a:gd name="T2" fmla="*/ 1 w 3"/>
                <a:gd name="T3" fmla="*/ 0 h 6"/>
                <a:gd name="T4" fmla="*/ 0 w 3"/>
                <a:gd name="T5" fmla="*/ 5 h 6"/>
                <a:gd name="T6" fmla="*/ 0 w 3"/>
                <a:gd name="T7" fmla="*/ 6 h 6"/>
                <a:gd name="T8" fmla="*/ 3 w 3"/>
                <a:gd name="T9" fmla="*/ 2 h 6"/>
                <a:gd name="T10" fmla="*/ 1 w 3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1" y="0"/>
                  </a:moveTo>
                  <a:lnTo>
                    <a:pt x="1" y="0"/>
                  </a:lnTo>
                  <a:lnTo>
                    <a:pt x="0" y="5"/>
                  </a:lnTo>
                  <a:lnTo>
                    <a:pt x="0" y="6"/>
                  </a:lnTo>
                  <a:cubicBezTo>
                    <a:pt x="1" y="5"/>
                    <a:pt x="2" y="3"/>
                    <a:pt x="3" y="2"/>
                  </a:cubicBezTo>
                  <a:cubicBezTo>
                    <a:pt x="2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51" name="Freeform 1779"/>
            <p:cNvSpPr>
              <a:spLocks/>
            </p:cNvSpPr>
            <p:nvPr userDrawn="1"/>
          </p:nvSpPr>
          <p:spPr bwMode="auto">
            <a:xfrm>
              <a:off x="379" y="202"/>
              <a:ext cx="0" cy="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1 w 1"/>
                <a:gd name="T7" fmla="*/ 0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52" name="Freeform 1780"/>
            <p:cNvSpPr>
              <a:spLocks/>
            </p:cNvSpPr>
            <p:nvPr userDrawn="1"/>
          </p:nvSpPr>
          <p:spPr bwMode="auto">
            <a:xfrm>
              <a:off x="378" y="203"/>
              <a:ext cx="2" cy="2"/>
            </a:xfrm>
            <a:custGeom>
              <a:avLst/>
              <a:gdLst>
                <a:gd name="T0" fmla="*/ 1 w 5"/>
                <a:gd name="T1" fmla="*/ 1 h 6"/>
                <a:gd name="T2" fmla="*/ 1 w 5"/>
                <a:gd name="T3" fmla="*/ 1 h 6"/>
                <a:gd name="T4" fmla="*/ 0 w 5"/>
                <a:gd name="T5" fmla="*/ 3 h 6"/>
                <a:gd name="T6" fmla="*/ 3 w 5"/>
                <a:gd name="T7" fmla="*/ 6 h 6"/>
                <a:gd name="T8" fmla="*/ 5 w 5"/>
                <a:gd name="T9" fmla="*/ 3 h 6"/>
                <a:gd name="T10" fmla="*/ 2 w 5"/>
                <a:gd name="T11" fmla="*/ 0 h 6"/>
                <a:gd name="T12" fmla="*/ 1 w 5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1" y="1"/>
                  </a:moveTo>
                  <a:lnTo>
                    <a:pt x="1" y="1"/>
                  </a:lnTo>
                  <a:lnTo>
                    <a:pt x="0" y="3"/>
                  </a:lnTo>
                  <a:cubicBezTo>
                    <a:pt x="1" y="4"/>
                    <a:pt x="2" y="5"/>
                    <a:pt x="3" y="6"/>
                  </a:cubicBezTo>
                  <a:cubicBezTo>
                    <a:pt x="3" y="5"/>
                    <a:pt x="4" y="4"/>
                    <a:pt x="5" y="3"/>
                  </a:cubicBezTo>
                  <a:cubicBezTo>
                    <a:pt x="4" y="2"/>
                    <a:pt x="3" y="1"/>
                    <a:pt x="2" y="0"/>
                  </a:cubicBezTo>
                  <a:cubicBezTo>
                    <a:pt x="2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53" name="Freeform 1781"/>
            <p:cNvSpPr>
              <a:spLocks/>
            </p:cNvSpPr>
            <p:nvPr userDrawn="1"/>
          </p:nvSpPr>
          <p:spPr bwMode="auto">
            <a:xfrm>
              <a:off x="378" y="205"/>
              <a:ext cx="1" cy="2"/>
            </a:xfrm>
            <a:custGeom>
              <a:avLst/>
              <a:gdLst>
                <a:gd name="T0" fmla="*/ 1 w 3"/>
                <a:gd name="T1" fmla="*/ 0 h 5"/>
                <a:gd name="T2" fmla="*/ 1 w 3"/>
                <a:gd name="T3" fmla="*/ 0 h 5"/>
                <a:gd name="T4" fmla="*/ 0 w 3"/>
                <a:gd name="T5" fmla="*/ 5 h 5"/>
                <a:gd name="T6" fmla="*/ 3 w 3"/>
                <a:gd name="T7" fmla="*/ 2 h 5"/>
                <a:gd name="T8" fmla="*/ 1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1" y="0"/>
                  </a:moveTo>
                  <a:lnTo>
                    <a:pt x="1" y="0"/>
                  </a:lnTo>
                  <a:lnTo>
                    <a:pt x="0" y="5"/>
                  </a:lnTo>
                  <a:cubicBezTo>
                    <a:pt x="1" y="4"/>
                    <a:pt x="2" y="3"/>
                    <a:pt x="3" y="2"/>
                  </a:cubicBezTo>
                  <a:cubicBezTo>
                    <a:pt x="3" y="1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54" name="Freeform 1782"/>
            <p:cNvSpPr>
              <a:spLocks/>
            </p:cNvSpPr>
            <p:nvPr userDrawn="1"/>
          </p:nvSpPr>
          <p:spPr bwMode="auto">
            <a:xfrm>
              <a:off x="377" y="207"/>
              <a:ext cx="2" cy="3"/>
            </a:xfrm>
            <a:custGeom>
              <a:avLst/>
              <a:gdLst>
                <a:gd name="T0" fmla="*/ 1 w 4"/>
                <a:gd name="T1" fmla="*/ 0 h 5"/>
                <a:gd name="T2" fmla="*/ 1 w 4"/>
                <a:gd name="T3" fmla="*/ 0 h 5"/>
                <a:gd name="T4" fmla="*/ 0 w 4"/>
                <a:gd name="T5" fmla="*/ 4 h 5"/>
                <a:gd name="T6" fmla="*/ 1 w 4"/>
                <a:gd name="T7" fmla="*/ 4 h 5"/>
                <a:gd name="T8" fmla="*/ 1 w 4"/>
                <a:gd name="T9" fmla="*/ 4 h 5"/>
                <a:gd name="T10" fmla="*/ 1 w 4"/>
                <a:gd name="T11" fmla="*/ 5 h 5"/>
                <a:gd name="T12" fmla="*/ 4 w 4"/>
                <a:gd name="T13" fmla="*/ 2 h 5"/>
                <a:gd name="T14" fmla="*/ 1 w 4"/>
                <a:gd name="T15" fmla="*/ 0 h 5"/>
                <a:gd name="T16" fmla="*/ 1 w 4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5">
                  <a:moveTo>
                    <a:pt x="1" y="0"/>
                  </a:moveTo>
                  <a:lnTo>
                    <a:pt x="1" y="0"/>
                  </a:lnTo>
                  <a:lnTo>
                    <a:pt x="0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5"/>
                  </a:lnTo>
                  <a:cubicBezTo>
                    <a:pt x="2" y="4"/>
                    <a:pt x="3" y="3"/>
                    <a:pt x="4" y="2"/>
                  </a:cubicBezTo>
                  <a:cubicBezTo>
                    <a:pt x="3" y="1"/>
                    <a:pt x="2" y="0"/>
                    <a:pt x="1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55" name="Freeform 1783"/>
            <p:cNvSpPr>
              <a:spLocks/>
            </p:cNvSpPr>
            <p:nvPr userDrawn="1"/>
          </p:nvSpPr>
          <p:spPr bwMode="auto">
            <a:xfrm>
              <a:off x="378" y="210"/>
              <a:ext cx="0" cy="0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1 h 2"/>
                <a:gd name="T4" fmla="*/ 0 w 1"/>
                <a:gd name="T5" fmla="*/ 0 h 2"/>
                <a:gd name="T6" fmla="*/ 0 w 1"/>
                <a:gd name="T7" fmla="*/ 2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1"/>
                  </a:lnTo>
                  <a:lnTo>
                    <a:pt x="0" y="0"/>
                  </a:lnTo>
                  <a:cubicBezTo>
                    <a:pt x="0" y="1"/>
                    <a:pt x="0" y="1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56" name="Freeform 1784"/>
            <p:cNvSpPr>
              <a:spLocks/>
            </p:cNvSpPr>
            <p:nvPr userDrawn="1"/>
          </p:nvSpPr>
          <p:spPr bwMode="auto">
            <a:xfrm>
              <a:off x="382" y="214"/>
              <a:ext cx="0" cy="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1 w 1"/>
                <a:gd name="T5" fmla="*/ 0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1" y="0"/>
                  </a:lnTo>
                  <a:lnTo>
                    <a:pt x="0" y="0"/>
                  </a:ln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57" name="Freeform 1785"/>
            <p:cNvSpPr>
              <a:spLocks/>
            </p:cNvSpPr>
            <p:nvPr userDrawn="1"/>
          </p:nvSpPr>
          <p:spPr bwMode="auto">
            <a:xfrm>
              <a:off x="382" y="213"/>
              <a:ext cx="2" cy="1"/>
            </a:xfrm>
            <a:custGeom>
              <a:avLst/>
              <a:gdLst>
                <a:gd name="T0" fmla="*/ 0 w 4"/>
                <a:gd name="T1" fmla="*/ 2 h 3"/>
                <a:gd name="T2" fmla="*/ 0 w 4"/>
                <a:gd name="T3" fmla="*/ 2 h 3"/>
                <a:gd name="T4" fmla="*/ 1 w 4"/>
                <a:gd name="T5" fmla="*/ 3 h 3"/>
                <a:gd name="T6" fmla="*/ 1 w 4"/>
                <a:gd name="T7" fmla="*/ 3 h 3"/>
                <a:gd name="T8" fmla="*/ 2 w 4"/>
                <a:gd name="T9" fmla="*/ 3 h 3"/>
                <a:gd name="T10" fmla="*/ 4 w 4"/>
                <a:gd name="T11" fmla="*/ 0 h 3"/>
                <a:gd name="T12" fmla="*/ 0 w 4"/>
                <a:gd name="T1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0" y="2"/>
                  </a:moveTo>
                  <a:lnTo>
                    <a:pt x="0" y="2"/>
                  </a:lnTo>
                  <a:cubicBezTo>
                    <a:pt x="1" y="2"/>
                    <a:pt x="1" y="3"/>
                    <a:pt x="1" y="3"/>
                  </a:cubicBezTo>
                  <a:lnTo>
                    <a:pt x="1" y="3"/>
                  </a:lnTo>
                  <a:lnTo>
                    <a:pt x="2" y="3"/>
                  </a:lnTo>
                  <a:cubicBezTo>
                    <a:pt x="3" y="2"/>
                    <a:pt x="3" y="1"/>
                    <a:pt x="4" y="0"/>
                  </a:cubicBezTo>
                  <a:cubicBezTo>
                    <a:pt x="3" y="0"/>
                    <a:pt x="2" y="1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987" name="Freeform 1787"/>
          <p:cNvSpPr>
            <a:spLocks/>
          </p:cNvSpPr>
          <p:nvPr userDrawn="1"/>
        </p:nvSpPr>
        <p:spPr bwMode="auto">
          <a:xfrm>
            <a:off x="608013" y="333375"/>
            <a:ext cx="3175" cy="3175"/>
          </a:xfrm>
          <a:custGeom>
            <a:avLst/>
            <a:gdLst>
              <a:gd name="T0" fmla="*/ 2 w 4"/>
              <a:gd name="T1" fmla="*/ 5 h 6"/>
              <a:gd name="T2" fmla="*/ 2 w 4"/>
              <a:gd name="T3" fmla="*/ 5 h 6"/>
              <a:gd name="T4" fmla="*/ 4 w 4"/>
              <a:gd name="T5" fmla="*/ 2 h 6"/>
              <a:gd name="T6" fmla="*/ 3 w 4"/>
              <a:gd name="T7" fmla="*/ 0 h 6"/>
              <a:gd name="T8" fmla="*/ 0 w 4"/>
              <a:gd name="T9" fmla="*/ 2 h 6"/>
              <a:gd name="T10" fmla="*/ 2 w 4"/>
              <a:gd name="T11" fmla="*/ 6 h 6"/>
              <a:gd name="T12" fmla="*/ 2 w 4"/>
              <a:gd name="T13" fmla="*/ 5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6">
                <a:moveTo>
                  <a:pt x="2" y="5"/>
                </a:moveTo>
                <a:lnTo>
                  <a:pt x="2" y="5"/>
                </a:lnTo>
                <a:cubicBezTo>
                  <a:pt x="3" y="4"/>
                  <a:pt x="3" y="3"/>
                  <a:pt x="4" y="2"/>
                </a:cubicBezTo>
                <a:cubicBezTo>
                  <a:pt x="4" y="1"/>
                  <a:pt x="3" y="0"/>
                  <a:pt x="3" y="0"/>
                </a:cubicBezTo>
                <a:cubicBezTo>
                  <a:pt x="2" y="1"/>
                  <a:pt x="1" y="1"/>
                  <a:pt x="0" y="2"/>
                </a:cubicBezTo>
                <a:cubicBezTo>
                  <a:pt x="1" y="3"/>
                  <a:pt x="1" y="4"/>
                  <a:pt x="2" y="6"/>
                </a:cubicBezTo>
                <a:lnTo>
                  <a:pt x="2" y="5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88" name="Freeform 1788"/>
          <p:cNvSpPr>
            <a:spLocks/>
          </p:cNvSpPr>
          <p:nvPr userDrawn="1"/>
        </p:nvSpPr>
        <p:spPr bwMode="auto">
          <a:xfrm>
            <a:off x="596901" y="314325"/>
            <a:ext cx="4763" cy="15875"/>
          </a:xfrm>
          <a:custGeom>
            <a:avLst/>
            <a:gdLst>
              <a:gd name="T0" fmla="*/ 3 w 5"/>
              <a:gd name="T1" fmla="*/ 0 h 22"/>
              <a:gd name="T2" fmla="*/ 3 w 5"/>
              <a:gd name="T3" fmla="*/ 0 h 22"/>
              <a:gd name="T4" fmla="*/ 0 w 5"/>
              <a:gd name="T5" fmla="*/ 22 h 22"/>
              <a:gd name="T6" fmla="*/ 1 w 5"/>
              <a:gd name="T7" fmla="*/ 21 h 22"/>
              <a:gd name="T8" fmla="*/ 1 w 5"/>
              <a:gd name="T9" fmla="*/ 21 h 22"/>
              <a:gd name="T10" fmla="*/ 1 w 5"/>
              <a:gd name="T11" fmla="*/ 22 h 22"/>
              <a:gd name="T12" fmla="*/ 5 w 5"/>
              <a:gd name="T13" fmla="*/ 1 h 22"/>
              <a:gd name="T14" fmla="*/ 3 w 5"/>
              <a:gd name="T1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" h="22">
                <a:moveTo>
                  <a:pt x="3" y="0"/>
                </a:moveTo>
                <a:lnTo>
                  <a:pt x="3" y="0"/>
                </a:lnTo>
                <a:lnTo>
                  <a:pt x="0" y="22"/>
                </a:lnTo>
                <a:cubicBezTo>
                  <a:pt x="0" y="21"/>
                  <a:pt x="1" y="21"/>
                  <a:pt x="1" y="21"/>
                </a:cubicBezTo>
                <a:lnTo>
                  <a:pt x="1" y="21"/>
                </a:lnTo>
                <a:cubicBezTo>
                  <a:pt x="1" y="21"/>
                  <a:pt x="1" y="21"/>
                  <a:pt x="1" y="22"/>
                </a:cubicBezTo>
                <a:lnTo>
                  <a:pt x="5" y="1"/>
                </a:lnTo>
                <a:cubicBezTo>
                  <a:pt x="5" y="0"/>
                  <a:pt x="4" y="0"/>
                  <a:pt x="3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89" name="Freeform 1789"/>
          <p:cNvSpPr>
            <a:spLocks/>
          </p:cNvSpPr>
          <p:nvPr userDrawn="1"/>
        </p:nvSpPr>
        <p:spPr bwMode="auto">
          <a:xfrm>
            <a:off x="603251" y="319088"/>
            <a:ext cx="3175" cy="4763"/>
          </a:xfrm>
          <a:custGeom>
            <a:avLst/>
            <a:gdLst>
              <a:gd name="T0" fmla="*/ 2 w 5"/>
              <a:gd name="T1" fmla="*/ 0 h 6"/>
              <a:gd name="T2" fmla="*/ 2 w 5"/>
              <a:gd name="T3" fmla="*/ 0 h 6"/>
              <a:gd name="T4" fmla="*/ 0 w 5"/>
              <a:gd name="T5" fmla="*/ 3 h 6"/>
              <a:gd name="T6" fmla="*/ 2 w 5"/>
              <a:gd name="T7" fmla="*/ 6 h 6"/>
              <a:gd name="T8" fmla="*/ 5 w 5"/>
              <a:gd name="T9" fmla="*/ 3 h 6"/>
              <a:gd name="T10" fmla="*/ 2 w 5"/>
              <a:gd name="T11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6">
                <a:moveTo>
                  <a:pt x="2" y="0"/>
                </a:moveTo>
                <a:lnTo>
                  <a:pt x="2" y="0"/>
                </a:lnTo>
                <a:cubicBezTo>
                  <a:pt x="1" y="1"/>
                  <a:pt x="0" y="2"/>
                  <a:pt x="0" y="3"/>
                </a:cubicBezTo>
                <a:cubicBezTo>
                  <a:pt x="1" y="4"/>
                  <a:pt x="2" y="5"/>
                  <a:pt x="2" y="6"/>
                </a:cubicBezTo>
                <a:cubicBezTo>
                  <a:pt x="3" y="5"/>
                  <a:pt x="4" y="4"/>
                  <a:pt x="5" y="3"/>
                </a:cubicBezTo>
                <a:cubicBezTo>
                  <a:pt x="4" y="2"/>
                  <a:pt x="3" y="1"/>
                  <a:pt x="2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90" name="Freeform 1790"/>
          <p:cNvSpPr>
            <a:spLocks/>
          </p:cNvSpPr>
          <p:nvPr userDrawn="1"/>
        </p:nvSpPr>
        <p:spPr bwMode="auto">
          <a:xfrm>
            <a:off x="606426" y="317500"/>
            <a:ext cx="3175" cy="6350"/>
          </a:xfrm>
          <a:custGeom>
            <a:avLst/>
            <a:gdLst>
              <a:gd name="T0" fmla="*/ 2 w 5"/>
              <a:gd name="T1" fmla="*/ 7 h 7"/>
              <a:gd name="T2" fmla="*/ 2 w 5"/>
              <a:gd name="T3" fmla="*/ 7 h 7"/>
              <a:gd name="T4" fmla="*/ 5 w 5"/>
              <a:gd name="T5" fmla="*/ 4 h 7"/>
              <a:gd name="T6" fmla="*/ 2 w 5"/>
              <a:gd name="T7" fmla="*/ 0 h 7"/>
              <a:gd name="T8" fmla="*/ 0 w 5"/>
              <a:gd name="T9" fmla="*/ 4 h 7"/>
              <a:gd name="T10" fmla="*/ 2 w 5"/>
              <a:gd name="T11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7">
                <a:moveTo>
                  <a:pt x="2" y="7"/>
                </a:moveTo>
                <a:lnTo>
                  <a:pt x="2" y="7"/>
                </a:lnTo>
                <a:cubicBezTo>
                  <a:pt x="3" y="6"/>
                  <a:pt x="4" y="5"/>
                  <a:pt x="5" y="4"/>
                </a:cubicBezTo>
                <a:cubicBezTo>
                  <a:pt x="4" y="3"/>
                  <a:pt x="3" y="2"/>
                  <a:pt x="2" y="0"/>
                </a:cubicBezTo>
                <a:cubicBezTo>
                  <a:pt x="1" y="1"/>
                  <a:pt x="1" y="3"/>
                  <a:pt x="0" y="4"/>
                </a:cubicBezTo>
                <a:cubicBezTo>
                  <a:pt x="1" y="5"/>
                  <a:pt x="2" y="6"/>
                  <a:pt x="2" y="7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91" name="Freeform 1791"/>
          <p:cNvSpPr>
            <a:spLocks/>
          </p:cNvSpPr>
          <p:nvPr userDrawn="1"/>
        </p:nvSpPr>
        <p:spPr bwMode="auto">
          <a:xfrm>
            <a:off x="604838" y="320675"/>
            <a:ext cx="3175" cy="4763"/>
          </a:xfrm>
          <a:custGeom>
            <a:avLst/>
            <a:gdLst>
              <a:gd name="T0" fmla="*/ 2 w 5"/>
              <a:gd name="T1" fmla="*/ 7 h 7"/>
              <a:gd name="T2" fmla="*/ 2 w 5"/>
              <a:gd name="T3" fmla="*/ 7 h 7"/>
              <a:gd name="T4" fmla="*/ 5 w 5"/>
              <a:gd name="T5" fmla="*/ 4 h 7"/>
              <a:gd name="T6" fmla="*/ 2 w 5"/>
              <a:gd name="T7" fmla="*/ 0 h 7"/>
              <a:gd name="T8" fmla="*/ 0 w 5"/>
              <a:gd name="T9" fmla="*/ 4 h 7"/>
              <a:gd name="T10" fmla="*/ 2 w 5"/>
              <a:gd name="T11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7">
                <a:moveTo>
                  <a:pt x="2" y="7"/>
                </a:moveTo>
                <a:lnTo>
                  <a:pt x="2" y="7"/>
                </a:lnTo>
                <a:cubicBezTo>
                  <a:pt x="3" y="6"/>
                  <a:pt x="4" y="5"/>
                  <a:pt x="5" y="4"/>
                </a:cubicBezTo>
                <a:cubicBezTo>
                  <a:pt x="4" y="3"/>
                  <a:pt x="3" y="2"/>
                  <a:pt x="2" y="0"/>
                </a:cubicBezTo>
                <a:cubicBezTo>
                  <a:pt x="2" y="1"/>
                  <a:pt x="1" y="3"/>
                  <a:pt x="0" y="4"/>
                </a:cubicBezTo>
                <a:cubicBezTo>
                  <a:pt x="1" y="5"/>
                  <a:pt x="2" y="6"/>
                  <a:pt x="2" y="7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92" name="Freeform 1792"/>
          <p:cNvSpPr>
            <a:spLocks/>
          </p:cNvSpPr>
          <p:nvPr userDrawn="1"/>
        </p:nvSpPr>
        <p:spPr bwMode="auto">
          <a:xfrm>
            <a:off x="603251" y="323850"/>
            <a:ext cx="3175" cy="4763"/>
          </a:xfrm>
          <a:custGeom>
            <a:avLst/>
            <a:gdLst>
              <a:gd name="T0" fmla="*/ 2 w 5"/>
              <a:gd name="T1" fmla="*/ 6 h 6"/>
              <a:gd name="T2" fmla="*/ 2 w 5"/>
              <a:gd name="T3" fmla="*/ 6 h 6"/>
              <a:gd name="T4" fmla="*/ 5 w 5"/>
              <a:gd name="T5" fmla="*/ 3 h 6"/>
              <a:gd name="T6" fmla="*/ 2 w 5"/>
              <a:gd name="T7" fmla="*/ 0 h 6"/>
              <a:gd name="T8" fmla="*/ 0 w 5"/>
              <a:gd name="T9" fmla="*/ 3 h 6"/>
              <a:gd name="T10" fmla="*/ 2 w 5"/>
              <a:gd name="T11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6">
                <a:moveTo>
                  <a:pt x="2" y="6"/>
                </a:moveTo>
                <a:lnTo>
                  <a:pt x="2" y="6"/>
                </a:lnTo>
                <a:cubicBezTo>
                  <a:pt x="3" y="5"/>
                  <a:pt x="4" y="4"/>
                  <a:pt x="5" y="3"/>
                </a:cubicBezTo>
                <a:cubicBezTo>
                  <a:pt x="4" y="2"/>
                  <a:pt x="3" y="1"/>
                  <a:pt x="2" y="0"/>
                </a:cubicBezTo>
                <a:cubicBezTo>
                  <a:pt x="2" y="1"/>
                  <a:pt x="1" y="2"/>
                  <a:pt x="0" y="3"/>
                </a:cubicBezTo>
                <a:cubicBezTo>
                  <a:pt x="1" y="4"/>
                  <a:pt x="2" y="5"/>
                  <a:pt x="2" y="6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93" name="Freeform 1793"/>
          <p:cNvSpPr>
            <a:spLocks/>
          </p:cNvSpPr>
          <p:nvPr userDrawn="1"/>
        </p:nvSpPr>
        <p:spPr bwMode="auto">
          <a:xfrm>
            <a:off x="600076" y="327025"/>
            <a:ext cx="3175" cy="3175"/>
          </a:xfrm>
          <a:custGeom>
            <a:avLst/>
            <a:gdLst>
              <a:gd name="T0" fmla="*/ 2 w 5"/>
              <a:gd name="T1" fmla="*/ 5 h 5"/>
              <a:gd name="T2" fmla="*/ 2 w 5"/>
              <a:gd name="T3" fmla="*/ 5 h 5"/>
              <a:gd name="T4" fmla="*/ 5 w 5"/>
              <a:gd name="T5" fmla="*/ 3 h 5"/>
              <a:gd name="T6" fmla="*/ 2 w 5"/>
              <a:gd name="T7" fmla="*/ 0 h 5"/>
              <a:gd name="T8" fmla="*/ 0 w 5"/>
              <a:gd name="T9" fmla="*/ 2 h 5"/>
              <a:gd name="T10" fmla="*/ 2 w 5"/>
              <a:gd name="T11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5">
                <a:moveTo>
                  <a:pt x="2" y="5"/>
                </a:moveTo>
                <a:lnTo>
                  <a:pt x="2" y="5"/>
                </a:lnTo>
                <a:cubicBezTo>
                  <a:pt x="3" y="4"/>
                  <a:pt x="4" y="3"/>
                  <a:pt x="5" y="3"/>
                </a:cubicBezTo>
                <a:cubicBezTo>
                  <a:pt x="4" y="2"/>
                  <a:pt x="3" y="1"/>
                  <a:pt x="2" y="0"/>
                </a:cubicBezTo>
                <a:cubicBezTo>
                  <a:pt x="2" y="0"/>
                  <a:pt x="1" y="1"/>
                  <a:pt x="0" y="2"/>
                </a:cubicBezTo>
                <a:cubicBezTo>
                  <a:pt x="1" y="3"/>
                  <a:pt x="2" y="4"/>
                  <a:pt x="2" y="5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94" name="Freeform 1794"/>
          <p:cNvSpPr>
            <a:spLocks/>
          </p:cNvSpPr>
          <p:nvPr userDrawn="1"/>
        </p:nvSpPr>
        <p:spPr bwMode="auto">
          <a:xfrm>
            <a:off x="609601" y="320675"/>
            <a:ext cx="3175" cy="6350"/>
          </a:xfrm>
          <a:custGeom>
            <a:avLst/>
            <a:gdLst>
              <a:gd name="T0" fmla="*/ 2 w 5"/>
              <a:gd name="T1" fmla="*/ 8 h 8"/>
              <a:gd name="T2" fmla="*/ 2 w 5"/>
              <a:gd name="T3" fmla="*/ 8 h 8"/>
              <a:gd name="T4" fmla="*/ 5 w 5"/>
              <a:gd name="T5" fmla="*/ 4 h 8"/>
              <a:gd name="T6" fmla="*/ 2 w 5"/>
              <a:gd name="T7" fmla="*/ 0 h 8"/>
              <a:gd name="T8" fmla="*/ 0 w 5"/>
              <a:gd name="T9" fmla="*/ 4 h 8"/>
              <a:gd name="T10" fmla="*/ 2 w 5"/>
              <a:gd name="T11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8">
                <a:moveTo>
                  <a:pt x="2" y="8"/>
                </a:moveTo>
                <a:lnTo>
                  <a:pt x="2" y="8"/>
                </a:lnTo>
                <a:cubicBezTo>
                  <a:pt x="3" y="7"/>
                  <a:pt x="4" y="6"/>
                  <a:pt x="5" y="4"/>
                </a:cubicBezTo>
                <a:cubicBezTo>
                  <a:pt x="4" y="3"/>
                  <a:pt x="3" y="2"/>
                  <a:pt x="2" y="0"/>
                </a:cubicBezTo>
                <a:cubicBezTo>
                  <a:pt x="1" y="2"/>
                  <a:pt x="1" y="3"/>
                  <a:pt x="0" y="4"/>
                </a:cubicBezTo>
                <a:cubicBezTo>
                  <a:pt x="1" y="5"/>
                  <a:pt x="2" y="6"/>
                  <a:pt x="2" y="8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95" name="Freeform 1795"/>
          <p:cNvSpPr>
            <a:spLocks/>
          </p:cNvSpPr>
          <p:nvPr userDrawn="1"/>
        </p:nvSpPr>
        <p:spPr bwMode="auto">
          <a:xfrm>
            <a:off x="606426" y="323850"/>
            <a:ext cx="3175" cy="4763"/>
          </a:xfrm>
          <a:custGeom>
            <a:avLst/>
            <a:gdLst>
              <a:gd name="T0" fmla="*/ 3 w 5"/>
              <a:gd name="T1" fmla="*/ 7 h 7"/>
              <a:gd name="T2" fmla="*/ 3 w 5"/>
              <a:gd name="T3" fmla="*/ 7 h 7"/>
              <a:gd name="T4" fmla="*/ 5 w 5"/>
              <a:gd name="T5" fmla="*/ 4 h 7"/>
              <a:gd name="T6" fmla="*/ 2 w 5"/>
              <a:gd name="T7" fmla="*/ 0 h 7"/>
              <a:gd name="T8" fmla="*/ 0 w 5"/>
              <a:gd name="T9" fmla="*/ 3 h 7"/>
              <a:gd name="T10" fmla="*/ 3 w 5"/>
              <a:gd name="T11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7">
                <a:moveTo>
                  <a:pt x="3" y="7"/>
                </a:moveTo>
                <a:lnTo>
                  <a:pt x="3" y="7"/>
                </a:lnTo>
                <a:cubicBezTo>
                  <a:pt x="3" y="6"/>
                  <a:pt x="4" y="5"/>
                  <a:pt x="5" y="4"/>
                </a:cubicBezTo>
                <a:cubicBezTo>
                  <a:pt x="4" y="3"/>
                  <a:pt x="3" y="2"/>
                  <a:pt x="2" y="0"/>
                </a:cubicBezTo>
                <a:cubicBezTo>
                  <a:pt x="2" y="1"/>
                  <a:pt x="1" y="2"/>
                  <a:pt x="0" y="3"/>
                </a:cubicBezTo>
                <a:cubicBezTo>
                  <a:pt x="1" y="5"/>
                  <a:pt x="2" y="6"/>
                  <a:pt x="3" y="7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96" name="Freeform 1796"/>
          <p:cNvSpPr>
            <a:spLocks/>
          </p:cNvSpPr>
          <p:nvPr userDrawn="1"/>
        </p:nvSpPr>
        <p:spPr bwMode="auto">
          <a:xfrm>
            <a:off x="604838" y="327025"/>
            <a:ext cx="3175" cy="4763"/>
          </a:xfrm>
          <a:custGeom>
            <a:avLst/>
            <a:gdLst>
              <a:gd name="T0" fmla="*/ 3 w 5"/>
              <a:gd name="T1" fmla="*/ 7 h 7"/>
              <a:gd name="T2" fmla="*/ 3 w 5"/>
              <a:gd name="T3" fmla="*/ 7 h 7"/>
              <a:gd name="T4" fmla="*/ 5 w 5"/>
              <a:gd name="T5" fmla="*/ 4 h 7"/>
              <a:gd name="T6" fmla="*/ 2 w 5"/>
              <a:gd name="T7" fmla="*/ 0 h 7"/>
              <a:gd name="T8" fmla="*/ 0 w 5"/>
              <a:gd name="T9" fmla="*/ 3 h 7"/>
              <a:gd name="T10" fmla="*/ 2 w 5"/>
              <a:gd name="T11" fmla="*/ 5 h 7"/>
              <a:gd name="T12" fmla="*/ 2 w 5"/>
              <a:gd name="T13" fmla="*/ 5 h 7"/>
              <a:gd name="T14" fmla="*/ 3 w 5"/>
              <a:gd name="T15" fmla="*/ 5 h 7"/>
              <a:gd name="T16" fmla="*/ 2 w 5"/>
              <a:gd name="T17" fmla="*/ 6 h 7"/>
              <a:gd name="T18" fmla="*/ 3 w 5"/>
              <a:gd name="T19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" h="7">
                <a:moveTo>
                  <a:pt x="3" y="7"/>
                </a:moveTo>
                <a:lnTo>
                  <a:pt x="3" y="7"/>
                </a:lnTo>
                <a:cubicBezTo>
                  <a:pt x="4" y="6"/>
                  <a:pt x="4" y="5"/>
                  <a:pt x="5" y="4"/>
                </a:cubicBezTo>
                <a:cubicBezTo>
                  <a:pt x="4" y="2"/>
                  <a:pt x="3" y="1"/>
                  <a:pt x="2" y="0"/>
                </a:cubicBezTo>
                <a:cubicBezTo>
                  <a:pt x="2" y="1"/>
                  <a:pt x="1" y="2"/>
                  <a:pt x="0" y="3"/>
                </a:cubicBezTo>
                <a:cubicBezTo>
                  <a:pt x="1" y="4"/>
                  <a:pt x="1" y="4"/>
                  <a:pt x="2" y="5"/>
                </a:cubicBezTo>
                <a:lnTo>
                  <a:pt x="2" y="5"/>
                </a:lnTo>
                <a:lnTo>
                  <a:pt x="3" y="5"/>
                </a:lnTo>
                <a:cubicBezTo>
                  <a:pt x="3" y="6"/>
                  <a:pt x="2" y="6"/>
                  <a:pt x="2" y="6"/>
                </a:cubicBezTo>
                <a:lnTo>
                  <a:pt x="3" y="7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97" name="Freeform 1797"/>
          <p:cNvSpPr>
            <a:spLocks/>
          </p:cNvSpPr>
          <p:nvPr userDrawn="1"/>
        </p:nvSpPr>
        <p:spPr bwMode="auto">
          <a:xfrm>
            <a:off x="603251" y="328613"/>
            <a:ext cx="1588" cy="3175"/>
          </a:xfrm>
          <a:custGeom>
            <a:avLst/>
            <a:gdLst>
              <a:gd name="T0" fmla="*/ 4 w 4"/>
              <a:gd name="T1" fmla="*/ 3 h 4"/>
              <a:gd name="T2" fmla="*/ 4 w 4"/>
              <a:gd name="T3" fmla="*/ 3 h 4"/>
              <a:gd name="T4" fmla="*/ 2 w 4"/>
              <a:gd name="T5" fmla="*/ 0 h 4"/>
              <a:gd name="T6" fmla="*/ 0 w 4"/>
              <a:gd name="T7" fmla="*/ 2 h 4"/>
              <a:gd name="T8" fmla="*/ 0 w 4"/>
              <a:gd name="T9" fmla="*/ 4 h 4"/>
              <a:gd name="T10" fmla="*/ 4 w 4"/>
              <a:gd name="T11" fmla="*/ 3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4">
                <a:moveTo>
                  <a:pt x="4" y="3"/>
                </a:moveTo>
                <a:lnTo>
                  <a:pt x="4" y="3"/>
                </a:lnTo>
                <a:cubicBezTo>
                  <a:pt x="4" y="2"/>
                  <a:pt x="3" y="1"/>
                  <a:pt x="2" y="0"/>
                </a:cubicBezTo>
                <a:cubicBezTo>
                  <a:pt x="1" y="1"/>
                  <a:pt x="1" y="2"/>
                  <a:pt x="0" y="2"/>
                </a:cubicBezTo>
                <a:lnTo>
                  <a:pt x="0" y="4"/>
                </a:lnTo>
                <a:cubicBezTo>
                  <a:pt x="2" y="3"/>
                  <a:pt x="3" y="3"/>
                  <a:pt x="4" y="3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98" name="Rectangle 1798"/>
          <p:cNvSpPr>
            <a:spLocks noChangeArrowheads="1"/>
          </p:cNvSpPr>
          <p:nvPr userDrawn="1"/>
        </p:nvSpPr>
        <p:spPr bwMode="auto">
          <a:xfrm>
            <a:off x="606426" y="331788"/>
            <a:ext cx="1588" cy="1588"/>
          </a:xfrm>
          <a:prstGeom prst="rect">
            <a:avLst/>
          </a:prstGeom>
          <a:solidFill>
            <a:srgbClr val="D5A03C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99" name="Freeform 1799"/>
          <p:cNvSpPr>
            <a:spLocks/>
          </p:cNvSpPr>
          <p:nvPr userDrawn="1"/>
        </p:nvSpPr>
        <p:spPr bwMode="auto">
          <a:xfrm>
            <a:off x="600076" y="331788"/>
            <a:ext cx="3175" cy="1588"/>
          </a:xfrm>
          <a:custGeom>
            <a:avLst/>
            <a:gdLst>
              <a:gd name="T0" fmla="*/ 3 w 3"/>
              <a:gd name="T1" fmla="*/ 1 h 3"/>
              <a:gd name="T2" fmla="*/ 3 w 3"/>
              <a:gd name="T3" fmla="*/ 1 h 3"/>
              <a:gd name="T4" fmla="*/ 2 w 3"/>
              <a:gd name="T5" fmla="*/ 0 h 3"/>
              <a:gd name="T6" fmla="*/ 0 w 3"/>
              <a:gd name="T7" fmla="*/ 2 h 3"/>
              <a:gd name="T8" fmla="*/ 0 w 3"/>
              <a:gd name="T9" fmla="*/ 3 h 3"/>
              <a:gd name="T10" fmla="*/ 1 w 3"/>
              <a:gd name="T11" fmla="*/ 2 h 3"/>
              <a:gd name="T12" fmla="*/ 3 w 3"/>
              <a:gd name="T13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" h="3">
                <a:moveTo>
                  <a:pt x="3" y="1"/>
                </a:moveTo>
                <a:lnTo>
                  <a:pt x="3" y="1"/>
                </a:lnTo>
                <a:lnTo>
                  <a:pt x="2" y="0"/>
                </a:lnTo>
                <a:cubicBezTo>
                  <a:pt x="1" y="1"/>
                  <a:pt x="0" y="1"/>
                  <a:pt x="0" y="2"/>
                </a:cubicBezTo>
                <a:lnTo>
                  <a:pt x="0" y="3"/>
                </a:lnTo>
                <a:lnTo>
                  <a:pt x="1" y="2"/>
                </a:lnTo>
                <a:cubicBezTo>
                  <a:pt x="1" y="2"/>
                  <a:pt x="2" y="1"/>
                  <a:pt x="3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00" name="Freeform 1800"/>
          <p:cNvSpPr>
            <a:spLocks/>
          </p:cNvSpPr>
          <p:nvPr userDrawn="1"/>
        </p:nvSpPr>
        <p:spPr bwMode="auto">
          <a:xfrm>
            <a:off x="603251" y="333375"/>
            <a:ext cx="0" cy="1588"/>
          </a:xfrm>
          <a:custGeom>
            <a:avLst/>
            <a:gdLst>
              <a:gd name="T0" fmla="*/ 1 h 1"/>
              <a:gd name="T1" fmla="*/ 1 h 1"/>
              <a:gd name="T2" fmla="*/ 0 h 1"/>
              <a:gd name="T3" fmla="*/ 1 h 1"/>
              <a:gd name="T4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1">
                <a:moveTo>
                  <a:pt x="0" y="1"/>
                </a:moveTo>
                <a:lnTo>
                  <a:pt x="0" y="1"/>
                </a:lnTo>
                <a:lnTo>
                  <a:pt x="0" y="0"/>
                </a:lnTo>
                <a:lnTo>
                  <a:pt x="0" y="1"/>
                </a:ln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01" name="Freeform 1801"/>
          <p:cNvSpPr>
            <a:spLocks/>
          </p:cNvSpPr>
          <p:nvPr userDrawn="1"/>
        </p:nvSpPr>
        <p:spPr bwMode="auto">
          <a:xfrm>
            <a:off x="603251" y="336550"/>
            <a:ext cx="1588" cy="1588"/>
          </a:xfrm>
          <a:custGeom>
            <a:avLst/>
            <a:gdLst>
              <a:gd name="T0" fmla="*/ 1 w 3"/>
              <a:gd name="T1" fmla="*/ 2 h 2"/>
              <a:gd name="T2" fmla="*/ 1 w 3"/>
              <a:gd name="T3" fmla="*/ 2 h 2"/>
              <a:gd name="T4" fmla="*/ 3 w 3"/>
              <a:gd name="T5" fmla="*/ 0 h 2"/>
              <a:gd name="T6" fmla="*/ 3 w 3"/>
              <a:gd name="T7" fmla="*/ 0 h 2"/>
              <a:gd name="T8" fmla="*/ 0 w 3"/>
              <a:gd name="T9" fmla="*/ 2 h 2"/>
              <a:gd name="T10" fmla="*/ 1 w 3"/>
              <a:gd name="T11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2">
                <a:moveTo>
                  <a:pt x="1" y="2"/>
                </a:moveTo>
                <a:lnTo>
                  <a:pt x="1" y="2"/>
                </a:lnTo>
                <a:lnTo>
                  <a:pt x="3" y="0"/>
                </a:lnTo>
                <a:lnTo>
                  <a:pt x="3" y="0"/>
                </a:lnTo>
                <a:cubicBezTo>
                  <a:pt x="2" y="1"/>
                  <a:pt x="1" y="1"/>
                  <a:pt x="0" y="2"/>
                </a:cubicBezTo>
                <a:cubicBezTo>
                  <a:pt x="0" y="2"/>
                  <a:pt x="1" y="2"/>
                  <a:pt x="1" y="2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02" name="Freeform 1802"/>
          <p:cNvSpPr>
            <a:spLocks/>
          </p:cNvSpPr>
          <p:nvPr userDrawn="1"/>
        </p:nvSpPr>
        <p:spPr bwMode="auto">
          <a:xfrm>
            <a:off x="609601" y="327025"/>
            <a:ext cx="1588" cy="4763"/>
          </a:xfrm>
          <a:custGeom>
            <a:avLst/>
            <a:gdLst>
              <a:gd name="T0" fmla="*/ 2 w 4"/>
              <a:gd name="T1" fmla="*/ 6 h 6"/>
              <a:gd name="T2" fmla="*/ 2 w 4"/>
              <a:gd name="T3" fmla="*/ 6 h 6"/>
              <a:gd name="T4" fmla="*/ 4 w 4"/>
              <a:gd name="T5" fmla="*/ 3 h 6"/>
              <a:gd name="T6" fmla="*/ 2 w 4"/>
              <a:gd name="T7" fmla="*/ 0 h 6"/>
              <a:gd name="T8" fmla="*/ 0 w 4"/>
              <a:gd name="T9" fmla="*/ 3 h 6"/>
              <a:gd name="T10" fmla="*/ 2 w 4"/>
              <a:gd name="T11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6">
                <a:moveTo>
                  <a:pt x="2" y="6"/>
                </a:moveTo>
                <a:lnTo>
                  <a:pt x="2" y="6"/>
                </a:lnTo>
                <a:cubicBezTo>
                  <a:pt x="3" y="5"/>
                  <a:pt x="4" y="4"/>
                  <a:pt x="4" y="3"/>
                </a:cubicBezTo>
                <a:cubicBezTo>
                  <a:pt x="4" y="2"/>
                  <a:pt x="3" y="1"/>
                  <a:pt x="2" y="0"/>
                </a:cubicBezTo>
                <a:cubicBezTo>
                  <a:pt x="2" y="1"/>
                  <a:pt x="1" y="2"/>
                  <a:pt x="0" y="3"/>
                </a:cubicBezTo>
                <a:cubicBezTo>
                  <a:pt x="1" y="4"/>
                  <a:pt x="1" y="5"/>
                  <a:pt x="2" y="6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03" name="Freeform 1803"/>
          <p:cNvSpPr>
            <a:spLocks/>
          </p:cNvSpPr>
          <p:nvPr userDrawn="1"/>
        </p:nvSpPr>
        <p:spPr bwMode="auto">
          <a:xfrm>
            <a:off x="606426" y="330200"/>
            <a:ext cx="3175" cy="3175"/>
          </a:xfrm>
          <a:custGeom>
            <a:avLst/>
            <a:gdLst>
              <a:gd name="T0" fmla="*/ 2 w 4"/>
              <a:gd name="T1" fmla="*/ 6 h 6"/>
              <a:gd name="T2" fmla="*/ 2 w 4"/>
              <a:gd name="T3" fmla="*/ 6 h 6"/>
              <a:gd name="T4" fmla="*/ 4 w 4"/>
              <a:gd name="T5" fmla="*/ 3 h 6"/>
              <a:gd name="T6" fmla="*/ 3 w 4"/>
              <a:gd name="T7" fmla="*/ 0 h 6"/>
              <a:gd name="T8" fmla="*/ 0 w 4"/>
              <a:gd name="T9" fmla="*/ 3 h 6"/>
              <a:gd name="T10" fmla="*/ 2 w 4"/>
              <a:gd name="T11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6">
                <a:moveTo>
                  <a:pt x="2" y="6"/>
                </a:moveTo>
                <a:lnTo>
                  <a:pt x="2" y="6"/>
                </a:lnTo>
                <a:cubicBezTo>
                  <a:pt x="3" y="5"/>
                  <a:pt x="4" y="4"/>
                  <a:pt x="4" y="3"/>
                </a:cubicBezTo>
                <a:cubicBezTo>
                  <a:pt x="4" y="2"/>
                  <a:pt x="3" y="1"/>
                  <a:pt x="3" y="0"/>
                </a:cubicBezTo>
                <a:cubicBezTo>
                  <a:pt x="2" y="1"/>
                  <a:pt x="1" y="2"/>
                  <a:pt x="0" y="3"/>
                </a:cubicBezTo>
                <a:cubicBezTo>
                  <a:pt x="1" y="4"/>
                  <a:pt x="1" y="5"/>
                  <a:pt x="2" y="6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04" name="Freeform 1804"/>
          <p:cNvSpPr>
            <a:spLocks/>
          </p:cNvSpPr>
          <p:nvPr userDrawn="1"/>
        </p:nvSpPr>
        <p:spPr bwMode="auto">
          <a:xfrm>
            <a:off x="604838" y="331788"/>
            <a:ext cx="3175" cy="4763"/>
          </a:xfrm>
          <a:custGeom>
            <a:avLst/>
            <a:gdLst>
              <a:gd name="T0" fmla="*/ 1 w 4"/>
              <a:gd name="T1" fmla="*/ 6 h 6"/>
              <a:gd name="T2" fmla="*/ 1 w 4"/>
              <a:gd name="T3" fmla="*/ 6 h 6"/>
              <a:gd name="T4" fmla="*/ 4 w 4"/>
              <a:gd name="T5" fmla="*/ 3 h 6"/>
              <a:gd name="T6" fmla="*/ 3 w 4"/>
              <a:gd name="T7" fmla="*/ 0 h 6"/>
              <a:gd name="T8" fmla="*/ 0 w 4"/>
              <a:gd name="T9" fmla="*/ 3 h 6"/>
              <a:gd name="T10" fmla="*/ 0 w 4"/>
              <a:gd name="T11" fmla="*/ 4 h 6"/>
              <a:gd name="T12" fmla="*/ 2 w 4"/>
              <a:gd name="T13" fmla="*/ 4 h 6"/>
              <a:gd name="T14" fmla="*/ 2 w 4"/>
              <a:gd name="T15" fmla="*/ 4 h 6"/>
              <a:gd name="T16" fmla="*/ 1 w 4"/>
              <a:gd name="T17" fmla="*/ 6 h 6"/>
              <a:gd name="T18" fmla="*/ 1 w 4"/>
              <a:gd name="T19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" h="6">
                <a:moveTo>
                  <a:pt x="1" y="6"/>
                </a:moveTo>
                <a:lnTo>
                  <a:pt x="1" y="6"/>
                </a:lnTo>
                <a:cubicBezTo>
                  <a:pt x="2" y="5"/>
                  <a:pt x="3" y="4"/>
                  <a:pt x="4" y="3"/>
                </a:cubicBezTo>
                <a:cubicBezTo>
                  <a:pt x="4" y="2"/>
                  <a:pt x="3" y="1"/>
                  <a:pt x="3" y="0"/>
                </a:cubicBezTo>
                <a:cubicBezTo>
                  <a:pt x="2" y="1"/>
                  <a:pt x="1" y="2"/>
                  <a:pt x="0" y="3"/>
                </a:cubicBezTo>
                <a:lnTo>
                  <a:pt x="0" y="4"/>
                </a:lnTo>
                <a:cubicBezTo>
                  <a:pt x="1" y="4"/>
                  <a:pt x="2" y="4"/>
                  <a:pt x="2" y="4"/>
                </a:cubicBezTo>
                <a:lnTo>
                  <a:pt x="2" y="4"/>
                </a:lnTo>
                <a:cubicBezTo>
                  <a:pt x="2" y="5"/>
                  <a:pt x="2" y="5"/>
                  <a:pt x="1" y="6"/>
                </a:cubicBezTo>
                <a:lnTo>
                  <a:pt x="1" y="6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05" name="Freeform 1805"/>
          <p:cNvSpPr>
            <a:spLocks/>
          </p:cNvSpPr>
          <p:nvPr userDrawn="1"/>
        </p:nvSpPr>
        <p:spPr bwMode="auto">
          <a:xfrm>
            <a:off x="603251" y="336550"/>
            <a:ext cx="3175" cy="3175"/>
          </a:xfrm>
          <a:custGeom>
            <a:avLst/>
            <a:gdLst>
              <a:gd name="T0" fmla="*/ 2 w 4"/>
              <a:gd name="T1" fmla="*/ 0 h 3"/>
              <a:gd name="T2" fmla="*/ 2 w 4"/>
              <a:gd name="T3" fmla="*/ 0 h 3"/>
              <a:gd name="T4" fmla="*/ 0 w 4"/>
              <a:gd name="T5" fmla="*/ 1 h 3"/>
              <a:gd name="T6" fmla="*/ 1 w 4"/>
              <a:gd name="T7" fmla="*/ 1 h 3"/>
              <a:gd name="T8" fmla="*/ 0 w 4"/>
              <a:gd name="T9" fmla="*/ 3 h 3"/>
              <a:gd name="T10" fmla="*/ 0 w 4"/>
              <a:gd name="T11" fmla="*/ 3 h 3"/>
              <a:gd name="T12" fmla="*/ 3 w 4"/>
              <a:gd name="T13" fmla="*/ 3 h 3"/>
              <a:gd name="T14" fmla="*/ 4 w 4"/>
              <a:gd name="T15" fmla="*/ 2 h 3"/>
              <a:gd name="T16" fmla="*/ 2 w 4"/>
              <a:gd name="T17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" h="3">
                <a:moveTo>
                  <a:pt x="2" y="0"/>
                </a:moveTo>
                <a:lnTo>
                  <a:pt x="2" y="0"/>
                </a:lnTo>
                <a:lnTo>
                  <a:pt x="0" y="1"/>
                </a:lnTo>
                <a:lnTo>
                  <a:pt x="1" y="1"/>
                </a:lnTo>
                <a:cubicBezTo>
                  <a:pt x="1" y="2"/>
                  <a:pt x="0" y="2"/>
                  <a:pt x="0" y="3"/>
                </a:cubicBezTo>
                <a:lnTo>
                  <a:pt x="0" y="3"/>
                </a:lnTo>
                <a:cubicBezTo>
                  <a:pt x="1" y="3"/>
                  <a:pt x="2" y="3"/>
                  <a:pt x="3" y="3"/>
                </a:cubicBezTo>
                <a:lnTo>
                  <a:pt x="4" y="2"/>
                </a:lnTo>
                <a:cubicBezTo>
                  <a:pt x="3" y="2"/>
                  <a:pt x="3" y="1"/>
                  <a:pt x="2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06" name="Freeform 1806"/>
          <p:cNvSpPr>
            <a:spLocks/>
          </p:cNvSpPr>
          <p:nvPr userDrawn="1"/>
        </p:nvSpPr>
        <p:spPr bwMode="auto">
          <a:xfrm>
            <a:off x="606426" y="334963"/>
            <a:ext cx="3175" cy="3175"/>
          </a:xfrm>
          <a:custGeom>
            <a:avLst/>
            <a:gdLst>
              <a:gd name="T0" fmla="*/ 3 w 4"/>
              <a:gd name="T1" fmla="*/ 0 h 5"/>
              <a:gd name="T2" fmla="*/ 3 w 4"/>
              <a:gd name="T3" fmla="*/ 0 h 5"/>
              <a:gd name="T4" fmla="*/ 0 w 4"/>
              <a:gd name="T5" fmla="*/ 2 h 5"/>
              <a:gd name="T6" fmla="*/ 1 w 4"/>
              <a:gd name="T7" fmla="*/ 5 h 5"/>
              <a:gd name="T8" fmla="*/ 4 w 4"/>
              <a:gd name="T9" fmla="*/ 3 h 5"/>
              <a:gd name="T10" fmla="*/ 3 w 4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5">
                <a:moveTo>
                  <a:pt x="3" y="0"/>
                </a:moveTo>
                <a:lnTo>
                  <a:pt x="3" y="0"/>
                </a:lnTo>
                <a:cubicBezTo>
                  <a:pt x="2" y="1"/>
                  <a:pt x="1" y="1"/>
                  <a:pt x="0" y="2"/>
                </a:cubicBezTo>
                <a:cubicBezTo>
                  <a:pt x="0" y="3"/>
                  <a:pt x="1" y="4"/>
                  <a:pt x="1" y="5"/>
                </a:cubicBezTo>
                <a:cubicBezTo>
                  <a:pt x="2" y="4"/>
                  <a:pt x="4" y="4"/>
                  <a:pt x="4" y="3"/>
                </a:cubicBezTo>
                <a:cubicBezTo>
                  <a:pt x="4" y="2"/>
                  <a:pt x="3" y="1"/>
                  <a:pt x="3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07" name="Freeform 1807"/>
          <p:cNvSpPr>
            <a:spLocks/>
          </p:cNvSpPr>
          <p:nvPr userDrawn="1"/>
        </p:nvSpPr>
        <p:spPr bwMode="auto">
          <a:xfrm>
            <a:off x="595313" y="327025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2 h 2"/>
              <a:gd name="T6" fmla="*/ 1 w 2"/>
              <a:gd name="T7" fmla="*/ 2 h 2"/>
              <a:gd name="T8" fmla="*/ 2 w 2"/>
              <a:gd name="T9" fmla="*/ 0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lnTo>
                  <a:pt x="0" y="2"/>
                </a:lnTo>
                <a:lnTo>
                  <a:pt x="1" y="2"/>
                </a:lnTo>
                <a:lnTo>
                  <a:pt x="2" y="0"/>
                </a:lnTo>
                <a:lnTo>
                  <a:pt x="1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08" name="Freeform 1808"/>
          <p:cNvSpPr>
            <a:spLocks/>
          </p:cNvSpPr>
          <p:nvPr userDrawn="1"/>
        </p:nvSpPr>
        <p:spPr bwMode="auto">
          <a:xfrm>
            <a:off x="595313" y="325438"/>
            <a:ext cx="1588" cy="1588"/>
          </a:xfrm>
          <a:custGeom>
            <a:avLst/>
            <a:gdLst>
              <a:gd name="T0" fmla="*/ 0 w 1"/>
              <a:gd name="T1" fmla="*/ 0 h 2"/>
              <a:gd name="T2" fmla="*/ 0 w 1"/>
              <a:gd name="T3" fmla="*/ 0 h 2"/>
              <a:gd name="T4" fmla="*/ 0 w 1"/>
              <a:gd name="T5" fmla="*/ 2 h 2"/>
              <a:gd name="T6" fmla="*/ 1 w 1"/>
              <a:gd name="T7" fmla="*/ 2 h 2"/>
              <a:gd name="T8" fmla="*/ 1 w 1"/>
              <a:gd name="T9" fmla="*/ 1 h 2"/>
              <a:gd name="T10" fmla="*/ 0 w 1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2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1" y="2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09" name="Freeform 1809"/>
          <p:cNvSpPr>
            <a:spLocks/>
          </p:cNvSpPr>
          <p:nvPr userDrawn="1"/>
        </p:nvSpPr>
        <p:spPr bwMode="auto">
          <a:xfrm>
            <a:off x="595313" y="323850"/>
            <a:ext cx="1588" cy="1588"/>
          </a:xfrm>
          <a:custGeom>
            <a:avLst/>
            <a:gdLst>
              <a:gd name="T0" fmla="*/ 0 w 1"/>
              <a:gd name="T1" fmla="*/ 0 h 2"/>
              <a:gd name="T2" fmla="*/ 0 w 1"/>
              <a:gd name="T3" fmla="*/ 0 h 2"/>
              <a:gd name="T4" fmla="*/ 0 w 1"/>
              <a:gd name="T5" fmla="*/ 1 h 2"/>
              <a:gd name="T6" fmla="*/ 1 w 1"/>
              <a:gd name="T7" fmla="*/ 2 h 2"/>
              <a:gd name="T8" fmla="*/ 1 w 1"/>
              <a:gd name="T9" fmla="*/ 0 h 2"/>
              <a:gd name="T10" fmla="*/ 0 w 1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2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lnTo>
                  <a:pt x="1" y="2"/>
                </a:lnTo>
                <a:lnTo>
                  <a:pt x="1" y="0"/>
                </a:lnTo>
                <a:lnTo>
                  <a:pt x="0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10" name="Freeform 1810"/>
          <p:cNvSpPr>
            <a:spLocks/>
          </p:cNvSpPr>
          <p:nvPr userDrawn="1"/>
        </p:nvSpPr>
        <p:spPr bwMode="auto">
          <a:xfrm>
            <a:off x="595313" y="322263"/>
            <a:ext cx="1588" cy="1588"/>
          </a:xfrm>
          <a:custGeom>
            <a:avLst/>
            <a:gdLst>
              <a:gd name="T0" fmla="*/ 0 w 2"/>
              <a:gd name="T1" fmla="*/ 0 h 2"/>
              <a:gd name="T2" fmla="*/ 0 w 2"/>
              <a:gd name="T3" fmla="*/ 0 h 2"/>
              <a:gd name="T4" fmla="*/ 0 w 2"/>
              <a:gd name="T5" fmla="*/ 2 h 2"/>
              <a:gd name="T6" fmla="*/ 2 w 2"/>
              <a:gd name="T7" fmla="*/ 2 h 2"/>
              <a:gd name="T8" fmla="*/ 2 w 2"/>
              <a:gd name="T9" fmla="*/ 1 h 2"/>
              <a:gd name="T10" fmla="*/ 0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1"/>
                </a:lnTo>
                <a:lnTo>
                  <a:pt x="0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11" name="Freeform 1811"/>
          <p:cNvSpPr>
            <a:spLocks/>
          </p:cNvSpPr>
          <p:nvPr userDrawn="1"/>
        </p:nvSpPr>
        <p:spPr bwMode="auto">
          <a:xfrm>
            <a:off x="595313" y="320675"/>
            <a:ext cx="1588" cy="0"/>
          </a:xfrm>
          <a:custGeom>
            <a:avLst/>
            <a:gdLst>
              <a:gd name="T0" fmla="*/ 0 w 2"/>
              <a:gd name="T1" fmla="*/ 0 h 1"/>
              <a:gd name="T2" fmla="*/ 0 w 2"/>
              <a:gd name="T3" fmla="*/ 0 h 1"/>
              <a:gd name="T4" fmla="*/ 0 w 2"/>
              <a:gd name="T5" fmla="*/ 1 h 1"/>
              <a:gd name="T6" fmla="*/ 2 w 2"/>
              <a:gd name="T7" fmla="*/ 1 h 1"/>
              <a:gd name="T8" fmla="*/ 2 w 2"/>
              <a:gd name="T9" fmla="*/ 0 h 1"/>
              <a:gd name="T10" fmla="*/ 0 w 2"/>
              <a:gd name="T11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1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lnTo>
                  <a:pt x="2" y="1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12" name="Freeform 1812"/>
          <p:cNvSpPr>
            <a:spLocks/>
          </p:cNvSpPr>
          <p:nvPr userDrawn="1"/>
        </p:nvSpPr>
        <p:spPr bwMode="auto">
          <a:xfrm>
            <a:off x="595313" y="317500"/>
            <a:ext cx="1588" cy="1588"/>
          </a:xfrm>
          <a:custGeom>
            <a:avLst/>
            <a:gdLst>
              <a:gd name="T0" fmla="*/ 0 w 2"/>
              <a:gd name="T1" fmla="*/ 0 h 2"/>
              <a:gd name="T2" fmla="*/ 0 w 2"/>
              <a:gd name="T3" fmla="*/ 0 h 2"/>
              <a:gd name="T4" fmla="*/ 0 w 2"/>
              <a:gd name="T5" fmla="*/ 1 h 2"/>
              <a:gd name="T6" fmla="*/ 2 w 2"/>
              <a:gd name="T7" fmla="*/ 2 h 2"/>
              <a:gd name="T8" fmla="*/ 2 w 2"/>
              <a:gd name="T9" fmla="*/ 0 h 2"/>
              <a:gd name="T10" fmla="*/ 0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13" name="Freeform 1813"/>
          <p:cNvSpPr>
            <a:spLocks/>
          </p:cNvSpPr>
          <p:nvPr userDrawn="1"/>
        </p:nvSpPr>
        <p:spPr bwMode="auto">
          <a:xfrm>
            <a:off x="595313" y="315913"/>
            <a:ext cx="3175" cy="1588"/>
          </a:xfrm>
          <a:custGeom>
            <a:avLst/>
            <a:gdLst>
              <a:gd name="T0" fmla="*/ 0 w 3"/>
              <a:gd name="T1" fmla="*/ 0 h 2"/>
              <a:gd name="T2" fmla="*/ 0 w 3"/>
              <a:gd name="T3" fmla="*/ 0 h 2"/>
              <a:gd name="T4" fmla="*/ 0 w 3"/>
              <a:gd name="T5" fmla="*/ 1 h 2"/>
              <a:gd name="T6" fmla="*/ 3 w 3"/>
              <a:gd name="T7" fmla="*/ 2 h 2"/>
              <a:gd name="T8" fmla="*/ 3 w 3"/>
              <a:gd name="T9" fmla="*/ 1 h 2"/>
              <a:gd name="T10" fmla="*/ 0 w 3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2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lnTo>
                  <a:pt x="3" y="2"/>
                </a:lnTo>
                <a:lnTo>
                  <a:pt x="3" y="1"/>
                </a:lnTo>
                <a:lnTo>
                  <a:pt x="0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14" name="Freeform 1814"/>
          <p:cNvSpPr>
            <a:spLocks/>
          </p:cNvSpPr>
          <p:nvPr userDrawn="1"/>
        </p:nvSpPr>
        <p:spPr bwMode="auto">
          <a:xfrm>
            <a:off x="604838" y="319088"/>
            <a:ext cx="0" cy="3175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2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3"/>
                </a:cubicBezTo>
                <a:lnTo>
                  <a:pt x="1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15" name="Freeform 1815"/>
          <p:cNvSpPr>
            <a:spLocks/>
          </p:cNvSpPr>
          <p:nvPr userDrawn="1"/>
        </p:nvSpPr>
        <p:spPr bwMode="auto">
          <a:xfrm>
            <a:off x="606426" y="322263"/>
            <a:ext cx="1588" cy="3175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2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3"/>
                </a:cubicBezTo>
                <a:lnTo>
                  <a:pt x="1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16" name="Freeform 1816"/>
          <p:cNvSpPr>
            <a:spLocks/>
          </p:cNvSpPr>
          <p:nvPr userDrawn="1"/>
        </p:nvSpPr>
        <p:spPr bwMode="auto">
          <a:xfrm>
            <a:off x="609601" y="325438"/>
            <a:ext cx="0" cy="3175"/>
          </a:xfrm>
          <a:custGeom>
            <a:avLst/>
            <a:gdLst>
              <a:gd name="T0" fmla="*/ 0 w 2"/>
              <a:gd name="T1" fmla="*/ 0 h 3"/>
              <a:gd name="T2" fmla="*/ 0 w 2"/>
              <a:gd name="T3" fmla="*/ 0 h 3"/>
              <a:gd name="T4" fmla="*/ 0 w 2"/>
              <a:gd name="T5" fmla="*/ 3 h 3"/>
              <a:gd name="T6" fmla="*/ 2 w 2"/>
              <a:gd name="T7" fmla="*/ 1 h 3"/>
              <a:gd name="T8" fmla="*/ 0 w 2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3">
                <a:moveTo>
                  <a:pt x="0" y="0"/>
                </a:moveTo>
                <a:lnTo>
                  <a:pt x="0" y="0"/>
                </a:lnTo>
                <a:cubicBezTo>
                  <a:pt x="1" y="0"/>
                  <a:pt x="1" y="1"/>
                  <a:pt x="0" y="3"/>
                </a:cubicBezTo>
                <a:lnTo>
                  <a:pt x="2" y="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17" name="Freeform 1817"/>
          <p:cNvSpPr>
            <a:spLocks/>
          </p:cNvSpPr>
          <p:nvPr userDrawn="1"/>
        </p:nvSpPr>
        <p:spPr bwMode="auto">
          <a:xfrm>
            <a:off x="611188" y="328613"/>
            <a:ext cx="0" cy="1588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2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0" y="1"/>
                  <a:pt x="0" y="2"/>
                  <a:pt x="0" y="3"/>
                </a:cubicBezTo>
                <a:lnTo>
                  <a:pt x="1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18" name="Freeform 1818"/>
          <p:cNvSpPr>
            <a:spLocks/>
          </p:cNvSpPr>
          <p:nvPr userDrawn="1"/>
        </p:nvSpPr>
        <p:spPr bwMode="auto">
          <a:xfrm>
            <a:off x="606426" y="328613"/>
            <a:ext cx="1588" cy="1588"/>
          </a:xfrm>
          <a:custGeom>
            <a:avLst/>
            <a:gdLst>
              <a:gd name="T0" fmla="*/ 0 w 2"/>
              <a:gd name="T1" fmla="*/ 0 h 3"/>
              <a:gd name="T2" fmla="*/ 0 w 2"/>
              <a:gd name="T3" fmla="*/ 0 h 3"/>
              <a:gd name="T4" fmla="*/ 0 w 2"/>
              <a:gd name="T5" fmla="*/ 3 h 3"/>
              <a:gd name="T6" fmla="*/ 2 w 2"/>
              <a:gd name="T7" fmla="*/ 2 h 3"/>
              <a:gd name="T8" fmla="*/ 0 w 2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3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3"/>
                </a:cubicBezTo>
                <a:lnTo>
                  <a:pt x="2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19" name="Freeform 1819"/>
          <p:cNvSpPr>
            <a:spLocks/>
          </p:cNvSpPr>
          <p:nvPr userDrawn="1"/>
        </p:nvSpPr>
        <p:spPr bwMode="auto">
          <a:xfrm>
            <a:off x="603251" y="327025"/>
            <a:ext cx="0" cy="3175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2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3"/>
                </a:cubicBezTo>
                <a:lnTo>
                  <a:pt x="1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20" name="Freeform 1820"/>
          <p:cNvSpPr>
            <a:spLocks/>
          </p:cNvSpPr>
          <p:nvPr userDrawn="1"/>
        </p:nvSpPr>
        <p:spPr bwMode="auto">
          <a:xfrm>
            <a:off x="604838" y="325438"/>
            <a:ext cx="0" cy="1588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1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3"/>
                </a:cubicBez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21" name="Freeform 1821"/>
          <p:cNvSpPr>
            <a:spLocks/>
          </p:cNvSpPr>
          <p:nvPr userDrawn="1"/>
        </p:nvSpPr>
        <p:spPr bwMode="auto">
          <a:xfrm>
            <a:off x="603251" y="322263"/>
            <a:ext cx="0" cy="3175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2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3"/>
                </a:cubicBezTo>
                <a:lnTo>
                  <a:pt x="1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22" name="Freeform 1822"/>
          <p:cNvSpPr>
            <a:spLocks/>
          </p:cNvSpPr>
          <p:nvPr userDrawn="1"/>
        </p:nvSpPr>
        <p:spPr bwMode="auto">
          <a:xfrm>
            <a:off x="606426" y="317500"/>
            <a:ext cx="1588" cy="1588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2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0" y="1"/>
                  <a:pt x="1" y="2"/>
                  <a:pt x="0" y="3"/>
                </a:cubicBezTo>
                <a:lnTo>
                  <a:pt x="1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23" name="Freeform 1823"/>
          <p:cNvSpPr>
            <a:spLocks/>
          </p:cNvSpPr>
          <p:nvPr userDrawn="1"/>
        </p:nvSpPr>
        <p:spPr bwMode="auto">
          <a:xfrm>
            <a:off x="609601" y="319088"/>
            <a:ext cx="0" cy="3175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2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3"/>
                </a:cubicBezTo>
                <a:lnTo>
                  <a:pt x="1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24" name="Freeform 1824"/>
          <p:cNvSpPr>
            <a:spLocks/>
          </p:cNvSpPr>
          <p:nvPr userDrawn="1"/>
        </p:nvSpPr>
        <p:spPr bwMode="auto">
          <a:xfrm>
            <a:off x="611188" y="323850"/>
            <a:ext cx="0" cy="1588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1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3"/>
                </a:cubicBez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25" name="Freeform 1825"/>
          <p:cNvSpPr>
            <a:spLocks/>
          </p:cNvSpPr>
          <p:nvPr userDrawn="1"/>
        </p:nvSpPr>
        <p:spPr bwMode="auto">
          <a:xfrm>
            <a:off x="608013" y="330200"/>
            <a:ext cx="1588" cy="3175"/>
          </a:xfrm>
          <a:custGeom>
            <a:avLst/>
            <a:gdLst>
              <a:gd name="T0" fmla="*/ 1 w 2"/>
              <a:gd name="T1" fmla="*/ 0 h 3"/>
              <a:gd name="T2" fmla="*/ 1 w 2"/>
              <a:gd name="T3" fmla="*/ 0 h 3"/>
              <a:gd name="T4" fmla="*/ 0 w 2"/>
              <a:gd name="T5" fmla="*/ 3 h 3"/>
              <a:gd name="T6" fmla="*/ 2 w 2"/>
              <a:gd name="T7" fmla="*/ 2 h 3"/>
              <a:gd name="T8" fmla="*/ 1 w 2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3">
                <a:moveTo>
                  <a:pt x="1" y="0"/>
                </a:moveTo>
                <a:lnTo>
                  <a:pt x="1" y="0"/>
                </a:lnTo>
                <a:cubicBezTo>
                  <a:pt x="1" y="2"/>
                  <a:pt x="1" y="2"/>
                  <a:pt x="0" y="3"/>
                </a:cubicBezTo>
                <a:lnTo>
                  <a:pt x="2" y="2"/>
                </a:lnTo>
                <a:lnTo>
                  <a:pt x="1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26" name="Freeform 1826"/>
          <p:cNvSpPr>
            <a:spLocks/>
          </p:cNvSpPr>
          <p:nvPr userDrawn="1"/>
        </p:nvSpPr>
        <p:spPr bwMode="auto">
          <a:xfrm>
            <a:off x="608013" y="334963"/>
            <a:ext cx="1588" cy="3175"/>
          </a:xfrm>
          <a:custGeom>
            <a:avLst/>
            <a:gdLst>
              <a:gd name="T0" fmla="*/ 1 w 2"/>
              <a:gd name="T1" fmla="*/ 0 h 3"/>
              <a:gd name="T2" fmla="*/ 1 w 2"/>
              <a:gd name="T3" fmla="*/ 0 h 3"/>
              <a:gd name="T4" fmla="*/ 0 w 2"/>
              <a:gd name="T5" fmla="*/ 3 h 3"/>
              <a:gd name="T6" fmla="*/ 2 w 2"/>
              <a:gd name="T7" fmla="*/ 2 h 3"/>
              <a:gd name="T8" fmla="*/ 1 w 2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3">
                <a:moveTo>
                  <a:pt x="1" y="0"/>
                </a:moveTo>
                <a:lnTo>
                  <a:pt x="1" y="0"/>
                </a:lnTo>
                <a:cubicBezTo>
                  <a:pt x="1" y="1"/>
                  <a:pt x="1" y="2"/>
                  <a:pt x="0" y="3"/>
                </a:cubicBezTo>
                <a:lnTo>
                  <a:pt x="2" y="2"/>
                </a:lnTo>
                <a:lnTo>
                  <a:pt x="1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27" name="Freeform 1827"/>
          <p:cNvSpPr>
            <a:spLocks/>
          </p:cNvSpPr>
          <p:nvPr userDrawn="1"/>
        </p:nvSpPr>
        <p:spPr bwMode="auto">
          <a:xfrm>
            <a:off x="600076" y="330200"/>
            <a:ext cx="1588" cy="1588"/>
          </a:xfrm>
          <a:custGeom>
            <a:avLst/>
            <a:gdLst>
              <a:gd name="T0" fmla="*/ 0 w 1"/>
              <a:gd name="T1" fmla="*/ 0 h 2"/>
              <a:gd name="T2" fmla="*/ 0 w 1"/>
              <a:gd name="T3" fmla="*/ 0 h 2"/>
              <a:gd name="T4" fmla="*/ 0 w 1"/>
              <a:gd name="T5" fmla="*/ 2 h 2"/>
              <a:gd name="T6" fmla="*/ 1 w 1"/>
              <a:gd name="T7" fmla="*/ 1 h 2"/>
              <a:gd name="T8" fmla="*/ 0 w 1"/>
              <a:gd name="T9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2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2"/>
                </a:cubicBez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28" name="Freeform 1828"/>
          <p:cNvSpPr>
            <a:spLocks/>
          </p:cNvSpPr>
          <p:nvPr userDrawn="1"/>
        </p:nvSpPr>
        <p:spPr bwMode="auto">
          <a:xfrm>
            <a:off x="606426" y="333375"/>
            <a:ext cx="1588" cy="1588"/>
          </a:xfrm>
          <a:custGeom>
            <a:avLst/>
            <a:gdLst>
              <a:gd name="T0" fmla="*/ 1 w 2"/>
              <a:gd name="T1" fmla="*/ 0 h 3"/>
              <a:gd name="T2" fmla="*/ 1 w 2"/>
              <a:gd name="T3" fmla="*/ 0 h 3"/>
              <a:gd name="T4" fmla="*/ 0 w 2"/>
              <a:gd name="T5" fmla="*/ 3 h 3"/>
              <a:gd name="T6" fmla="*/ 2 w 2"/>
              <a:gd name="T7" fmla="*/ 2 h 3"/>
              <a:gd name="T8" fmla="*/ 1 w 2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3">
                <a:moveTo>
                  <a:pt x="1" y="0"/>
                </a:moveTo>
                <a:lnTo>
                  <a:pt x="1" y="0"/>
                </a:lnTo>
                <a:cubicBezTo>
                  <a:pt x="1" y="2"/>
                  <a:pt x="1" y="2"/>
                  <a:pt x="0" y="3"/>
                </a:cubicBezTo>
                <a:lnTo>
                  <a:pt x="2" y="2"/>
                </a:lnTo>
                <a:lnTo>
                  <a:pt x="1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29" name="Freeform 1829"/>
          <p:cNvSpPr>
            <a:spLocks/>
          </p:cNvSpPr>
          <p:nvPr userDrawn="1"/>
        </p:nvSpPr>
        <p:spPr bwMode="auto">
          <a:xfrm>
            <a:off x="603251" y="339725"/>
            <a:ext cx="3175" cy="0"/>
          </a:xfrm>
          <a:custGeom>
            <a:avLst/>
            <a:gdLst>
              <a:gd name="T0" fmla="*/ 5 w 5"/>
              <a:gd name="T1" fmla="*/ 1 h 1"/>
              <a:gd name="T2" fmla="*/ 5 w 5"/>
              <a:gd name="T3" fmla="*/ 1 h 1"/>
              <a:gd name="T4" fmla="*/ 1 w 5"/>
              <a:gd name="T5" fmla="*/ 0 h 1"/>
              <a:gd name="T6" fmla="*/ 0 w 5"/>
              <a:gd name="T7" fmla="*/ 1 h 1"/>
              <a:gd name="T8" fmla="*/ 5 w 5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1">
                <a:moveTo>
                  <a:pt x="5" y="1"/>
                </a:moveTo>
                <a:lnTo>
                  <a:pt x="5" y="1"/>
                </a:lnTo>
                <a:cubicBezTo>
                  <a:pt x="4" y="1"/>
                  <a:pt x="2" y="0"/>
                  <a:pt x="1" y="0"/>
                </a:cubicBezTo>
                <a:cubicBezTo>
                  <a:pt x="0" y="1"/>
                  <a:pt x="0" y="1"/>
                  <a:pt x="0" y="1"/>
                </a:cubicBezTo>
                <a:cubicBezTo>
                  <a:pt x="2" y="1"/>
                  <a:pt x="3" y="1"/>
                  <a:pt x="5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30" name="Freeform 1830"/>
          <p:cNvSpPr>
            <a:spLocks/>
          </p:cNvSpPr>
          <p:nvPr userDrawn="1"/>
        </p:nvSpPr>
        <p:spPr bwMode="auto">
          <a:xfrm>
            <a:off x="600076" y="331788"/>
            <a:ext cx="6350" cy="3175"/>
          </a:xfrm>
          <a:custGeom>
            <a:avLst/>
            <a:gdLst>
              <a:gd name="T0" fmla="*/ 0 w 9"/>
              <a:gd name="T1" fmla="*/ 4 h 5"/>
              <a:gd name="T2" fmla="*/ 0 w 9"/>
              <a:gd name="T3" fmla="*/ 4 h 5"/>
              <a:gd name="T4" fmla="*/ 3 w 9"/>
              <a:gd name="T5" fmla="*/ 4 h 5"/>
              <a:gd name="T6" fmla="*/ 3 w 9"/>
              <a:gd name="T7" fmla="*/ 4 h 5"/>
              <a:gd name="T8" fmla="*/ 3 w 9"/>
              <a:gd name="T9" fmla="*/ 5 h 5"/>
              <a:gd name="T10" fmla="*/ 5 w 9"/>
              <a:gd name="T11" fmla="*/ 5 h 5"/>
              <a:gd name="T12" fmla="*/ 9 w 9"/>
              <a:gd name="T13" fmla="*/ 0 h 5"/>
              <a:gd name="T14" fmla="*/ 0 w 9"/>
              <a:gd name="T15" fmla="*/ 4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" h="5">
                <a:moveTo>
                  <a:pt x="0" y="4"/>
                </a:moveTo>
                <a:lnTo>
                  <a:pt x="0" y="4"/>
                </a:lnTo>
                <a:cubicBezTo>
                  <a:pt x="2" y="4"/>
                  <a:pt x="3" y="4"/>
                  <a:pt x="3" y="4"/>
                </a:cubicBezTo>
                <a:lnTo>
                  <a:pt x="3" y="4"/>
                </a:lnTo>
                <a:cubicBezTo>
                  <a:pt x="3" y="4"/>
                  <a:pt x="3" y="5"/>
                  <a:pt x="3" y="5"/>
                </a:cubicBezTo>
                <a:cubicBezTo>
                  <a:pt x="3" y="5"/>
                  <a:pt x="4" y="5"/>
                  <a:pt x="5" y="5"/>
                </a:cubicBezTo>
                <a:cubicBezTo>
                  <a:pt x="6" y="4"/>
                  <a:pt x="8" y="2"/>
                  <a:pt x="9" y="0"/>
                </a:cubicBezTo>
                <a:cubicBezTo>
                  <a:pt x="6" y="1"/>
                  <a:pt x="3" y="2"/>
                  <a:pt x="0" y="4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31" name="Freeform 1831"/>
          <p:cNvSpPr>
            <a:spLocks/>
          </p:cNvSpPr>
          <p:nvPr userDrawn="1"/>
        </p:nvSpPr>
        <p:spPr bwMode="auto">
          <a:xfrm>
            <a:off x="595313" y="330200"/>
            <a:ext cx="0" cy="3175"/>
          </a:xfrm>
          <a:custGeom>
            <a:avLst/>
            <a:gdLst>
              <a:gd name="T0" fmla="*/ 1 w 1"/>
              <a:gd name="T1" fmla="*/ 0 h 3"/>
              <a:gd name="T2" fmla="*/ 1 w 1"/>
              <a:gd name="T3" fmla="*/ 0 h 3"/>
              <a:gd name="T4" fmla="*/ 0 w 1"/>
              <a:gd name="T5" fmla="*/ 2 h 3"/>
              <a:gd name="T6" fmla="*/ 0 w 1"/>
              <a:gd name="T7" fmla="*/ 3 h 3"/>
              <a:gd name="T8" fmla="*/ 1 w 1"/>
              <a:gd name="T9" fmla="*/ 2 h 3"/>
              <a:gd name="T10" fmla="*/ 1 w 1"/>
              <a:gd name="T11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3">
                <a:moveTo>
                  <a:pt x="1" y="0"/>
                </a:moveTo>
                <a:lnTo>
                  <a:pt x="1" y="0"/>
                </a:lnTo>
                <a:cubicBezTo>
                  <a:pt x="1" y="1"/>
                  <a:pt x="0" y="1"/>
                  <a:pt x="0" y="2"/>
                </a:cubicBezTo>
                <a:cubicBezTo>
                  <a:pt x="0" y="2"/>
                  <a:pt x="0" y="3"/>
                  <a:pt x="0" y="3"/>
                </a:cubicBezTo>
                <a:cubicBezTo>
                  <a:pt x="1" y="3"/>
                  <a:pt x="1" y="2"/>
                  <a:pt x="1" y="2"/>
                </a:cubicBezTo>
                <a:cubicBezTo>
                  <a:pt x="1" y="1"/>
                  <a:pt x="1" y="1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32" name="Freeform 1832"/>
          <p:cNvSpPr>
            <a:spLocks/>
          </p:cNvSpPr>
          <p:nvPr userDrawn="1"/>
        </p:nvSpPr>
        <p:spPr bwMode="auto">
          <a:xfrm>
            <a:off x="596901" y="333375"/>
            <a:ext cx="1588" cy="1588"/>
          </a:xfrm>
          <a:custGeom>
            <a:avLst/>
            <a:gdLst>
              <a:gd name="T0" fmla="*/ 2 w 2"/>
              <a:gd name="T1" fmla="*/ 0 h 4"/>
              <a:gd name="T2" fmla="*/ 2 w 2"/>
              <a:gd name="T3" fmla="*/ 0 h 4"/>
              <a:gd name="T4" fmla="*/ 1 w 2"/>
              <a:gd name="T5" fmla="*/ 1 h 4"/>
              <a:gd name="T6" fmla="*/ 0 w 2"/>
              <a:gd name="T7" fmla="*/ 4 h 4"/>
              <a:gd name="T8" fmla="*/ 1 w 2"/>
              <a:gd name="T9" fmla="*/ 3 h 4"/>
              <a:gd name="T10" fmla="*/ 2 w 2"/>
              <a:gd name="T11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4">
                <a:moveTo>
                  <a:pt x="2" y="0"/>
                </a:moveTo>
                <a:lnTo>
                  <a:pt x="2" y="0"/>
                </a:lnTo>
                <a:cubicBezTo>
                  <a:pt x="2" y="0"/>
                  <a:pt x="1" y="1"/>
                  <a:pt x="1" y="1"/>
                </a:cubicBezTo>
                <a:cubicBezTo>
                  <a:pt x="1" y="2"/>
                  <a:pt x="0" y="3"/>
                  <a:pt x="0" y="4"/>
                </a:cubicBezTo>
                <a:cubicBezTo>
                  <a:pt x="0" y="4"/>
                  <a:pt x="1" y="3"/>
                  <a:pt x="1" y="3"/>
                </a:cubicBezTo>
                <a:cubicBezTo>
                  <a:pt x="2" y="2"/>
                  <a:pt x="2" y="1"/>
                  <a:pt x="2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33" name="Freeform 1833"/>
          <p:cNvSpPr>
            <a:spLocks/>
          </p:cNvSpPr>
          <p:nvPr userDrawn="1"/>
        </p:nvSpPr>
        <p:spPr bwMode="auto">
          <a:xfrm>
            <a:off x="600076" y="334963"/>
            <a:ext cx="4763" cy="3175"/>
          </a:xfrm>
          <a:custGeom>
            <a:avLst/>
            <a:gdLst>
              <a:gd name="T0" fmla="*/ 2 w 8"/>
              <a:gd name="T1" fmla="*/ 1 h 4"/>
              <a:gd name="T2" fmla="*/ 2 w 8"/>
              <a:gd name="T3" fmla="*/ 1 h 4"/>
              <a:gd name="T4" fmla="*/ 0 w 8"/>
              <a:gd name="T5" fmla="*/ 4 h 4"/>
              <a:gd name="T6" fmla="*/ 4 w 8"/>
              <a:gd name="T7" fmla="*/ 4 h 4"/>
              <a:gd name="T8" fmla="*/ 8 w 8"/>
              <a:gd name="T9" fmla="*/ 1 h 4"/>
              <a:gd name="T10" fmla="*/ 2 w 8"/>
              <a:gd name="T11" fmla="*/ 1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4">
                <a:moveTo>
                  <a:pt x="2" y="1"/>
                </a:moveTo>
                <a:lnTo>
                  <a:pt x="2" y="1"/>
                </a:lnTo>
                <a:cubicBezTo>
                  <a:pt x="1" y="2"/>
                  <a:pt x="0" y="3"/>
                  <a:pt x="0" y="4"/>
                </a:cubicBezTo>
                <a:cubicBezTo>
                  <a:pt x="1" y="4"/>
                  <a:pt x="2" y="4"/>
                  <a:pt x="4" y="4"/>
                </a:cubicBezTo>
                <a:cubicBezTo>
                  <a:pt x="5" y="3"/>
                  <a:pt x="7" y="2"/>
                  <a:pt x="8" y="1"/>
                </a:cubicBezTo>
                <a:cubicBezTo>
                  <a:pt x="6" y="0"/>
                  <a:pt x="4" y="1"/>
                  <a:pt x="2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34" name="Freeform 1834"/>
          <p:cNvSpPr>
            <a:spLocks/>
          </p:cNvSpPr>
          <p:nvPr userDrawn="1"/>
        </p:nvSpPr>
        <p:spPr bwMode="auto">
          <a:xfrm>
            <a:off x="595313" y="330200"/>
            <a:ext cx="3175" cy="7938"/>
          </a:xfrm>
          <a:custGeom>
            <a:avLst/>
            <a:gdLst>
              <a:gd name="T0" fmla="*/ 0 w 5"/>
              <a:gd name="T1" fmla="*/ 5 h 11"/>
              <a:gd name="T2" fmla="*/ 0 w 5"/>
              <a:gd name="T3" fmla="*/ 5 h 11"/>
              <a:gd name="T4" fmla="*/ 0 w 5"/>
              <a:gd name="T5" fmla="*/ 6 h 11"/>
              <a:gd name="T6" fmla="*/ 0 w 5"/>
              <a:gd name="T7" fmla="*/ 11 h 11"/>
              <a:gd name="T8" fmla="*/ 3 w 5"/>
              <a:gd name="T9" fmla="*/ 8 h 11"/>
              <a:gd name="T10" fmla="*/ 4 w 5"/>
              <a:gd name="T11" fmla="*/ 0 h 11"/>
              <a:gd name="T12" fmla="*/ 0 w 5"/>
              <a:gd name="T13" fmla="*/ 5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11">
                <a:moveTo>
                  <a:pt x="0" y="5"/>
                </a:moveTo>
                <a:lnTo>
                  <a:pt x="0" y="5"/>
                </a:lnTo>
                <a:lnTo>
                  <a:pt x="0" y="6"/>
                </a:lnTo>
                <a:cubicBezTo>
                  <a:pt x="0" y="7"/>
                  <a:pt x="0" y="9"/>
                  <a:pt x="0" y="11"/>
                </a:cubicBezTo>
                <a:cubicBezTo>
                  <a:pt x="0" y="10"/>
                  <a:pt x="1" y="9"/>
                  <a:pt x="3" y="8"/>
                </a:cubicBezTo>
                <a:cubicBezTo>
                  <a:pt x="4" y="5"/>
                  <a:pt x="5" y="3"/>
                  <a:pt x="4" y="0"/>
                </a:cubicBezTo>
                <a:cubicBezTo>
                  <a:pt x="3" y="1"/>
                  <a:pt x="1" y="3"/>
                  <a:pt x="0" y="5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35" name="Freeform 1835"/>
          <p:cNvSpPr>
            <a:spLocks/>
          </p:cNvSpPr>
          <p:nvPr userDrawn="1"/>
        </p:nvSpPr>
        <p:spPr bwMode="auto">
          <a:xfrm>
            <a:off x="595313" y="338138"/>
            <a:ext cx="7938" cy="1588"/>
          </a:xfrm>
          <a:custGeom>
            <a:avLst/>
            <a:gdLst>
              <a:gd name="T0" fmla="*/ 11 w 11"/>
              <a:gd name="T1" fmla="*/ 1 h 3"/>
              <a:gd name="T2" fmla="*/ 11 w 11"/>
              <a:gd name="T3" fmla="*/ 1 h 3"/>
              <a:gd name="T4" fmla="*/ 0 w 11"/>
              <a:gd name="T5" fmla="*/ 3 h 3"/>
              <a:gd name="T6" fmla="*/ 1 w 11"/>
              <a:gd name="T7" fmla="*/ 3 h 3"/>
              <a:gd name="T8" fmla="*/ 7 w 11"/>
              <a:gd name="T9" fmla="*/ 3 h 3"/>
              <a:gd name="T10" fmla="*/ 11 w 11"/>
              <a:gd name="T11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3">
                <a:moveTo>
                  <a:pt x="11" y="1"/>
                </a:moveTo>
                <a:lnTo>
                  <a:pt x="11" y="1"/>
                </a:lnTo>
                <a:cubicBezTo>
                  <a:pt x="7" y="0"/>
                  <a:pt x="3" y="1"/>
                  <a:pt x="0" y="3"/>
                </a:cubicBezTo>
                <a:lnTo>
                  <a:pt x="1" y="3"/>
                </a:lnTo>
                <a:cubicBezTo>
                  <a:pt x="3" y="3"/>
                  <a:pt x="5" y="3"/>
                  <a:pt x="7" y="3"/>
                </a:cubicBezTo>
                <a:cubicBezTo>
                  <a:pt x="8" y="3"/>
                  <a:pt x="10" y="2"/>
                  <a:pt x="11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36" name="Freeform 1836"/>
          <p:cNvSpPr>
            <a:spLocks/>
          </p:cNvSpPr>
          <p:nvPr userDrawn="1"/>
        </p:nvSpPr>
        <p:spPr bwMode="auto">
          <a:xfrm>
            <a:off x="593726" y="334963"/>
            <a:ext cx="7938" cy="4763"/>
          </a:xfrm>
          <a:custGeom>
            <a:avLst/>
            <a:gdLst>
              <a:gd name="T0" fmla="*/ 10 w 10"/>
              <a:gd name="T1" fmla="*/ 0 h 7"/>
              <a:gd name="T2" fmla="*/ 10 w 10"/>
              <a:gd name="T3" fmla="*/ 0 h 7"/>
              <a:gd name="T4" fmla="*/ 0 w 10"/>
              <a:gd name="T5" fmla="*/ 7 h 7"/>
              <a:gd name="T6" fmla="*/ 10 w 10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7">
                <a:moveTo>
                  <a:pt x="10" y="0"/>
                </a:moveTo>
                <a:lnTo>
                  <a:pt x="10" y="0"/>
                </a:lnTo>
                <a:cubicBezTo>
                  <a:pt x="6" y="0"/>
                  <a:pt x="2" y="3"/>
                  <a:pt x="0" y="7"/>
                </a:cubicBezTo>
                <a:cubicBezTo>
                  <a:pt x="4" y="6"/>
                  <a:pt x="8" y="3"/>
                  <a:pt x="10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37" name="Freeform 1837"/>
          <p:cNvSpPr>
            <a:spLocks/>
          </p:cNvSpPr>
          <p:nvPr userDrawn="1"/>
        </p:nvSpPr>
        <p:spPr bwMode="auto">
          <a:xfrm>
            <a:off x="590551" y="314325"/>
            <a:ext cx="4763" cy="17463"/>
          </a:xfrm>
          <a:custGeom>
            <a:avLst/>
            <a:gdLst>
              <a:gd name="T0" fmla="*/ 3 w 6"/>
              <a:gd name="T1" fmla="*/ 20 h 24"/>
              <a:gd name="T2" fmla="*/ 3 w 6"/>
              <a:gd name="T3" fmla="*/ 20 h 24"/>
              <a:gd name="T4" fmla="*/ 5 w 6"/>
              <a:gd name="T5" fmla="*/ 24 h 24"/>
              <a:gd name="T6" fmla="*/ 6 w 6"/>
              <a:gd name="T7" fmla="*/ 0 h 24"/>
              <a:gd name="T8" fmla="*/ 3 w 6"/>
              <a:gd name="T9" fmla="*/ 1 h 24"/>
              <a:gd name="T10" fmla="*/ 0 w 6"/>
              <a:gd name="T11" fmla="*/ 0 h 24"/>
              <a:gd name="T12" fmla="*/ 1 w 6"/>
              <a:gd name="T13" fmla="*/ 24 h 24"/>
              <a:gd name="T14" fmla="*/ 3 w 6"/>
              <a:gd name="T15" fmla="*/ 2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" h="24">
                <a:moveTo>
                  <a:pt x="3" y="20"/>
                </a:moveTo>
                <a:lnTo>
                  <a:pt x="3" y="20"/>
                </a:lnTo>
                <a:cubicBezTo>
                  <a:pt x="4" y="21"/>
                  <a:pt x="4" y="22"/>
                  <a:pt x="5" y="24"/>
                </a:cubicBezTo>
                <a:lnTo>
                  <a:pt x="6" y="0"/>
                </a:lnTo>
                <a:cubicBezTo>
                  <a:pt x="5" y="1"/>
                  <a:pt x="4" y="1"/>
                  <a:pt x="3" y="1"/>
                </a:cubicBezTo>
                <a:cubicBezTo>
                  <a:pt x="2" y="1"/>
                  <a:pt x="1" y="1"/>
                  <a:pt x="0" y="0"/>
                </a:cubicBezTo>
                <a:lnTo>
                  <a:pt x="1" y="24"/>
                </a:lnTo>
                <a:cubicBezTo>
                  <a:pt x="2" y="22"/>
                  <a:pt x="2" y="21"/>
                  <a:pt x="3" y="2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38" name="Freeform 1838"/>
          <p:cNvSpPr>
            <a:spLocks/>
          </p:cNvSpPr>
          <p:nvPr userDrawn="1"/>
        </p:nvSpPr>
        <p:spPr bwMode="auto">
          <a:xfrm>
            <a:off x="592138" y="330200"/>
            <a:ext cx="3175" cy="9525"/>
          </a:xfrm>
          <a:custGeom>
            <a:avLst/>
            <a:gdLst>
              <a:gd name="T0" fmla="*/ 0 w 4"/>
              <a:gd name="T1" fmla="*/ 7 h 13"/>
              <a:gd name="T2" fmla="*/ 0 w 4"/>
              <a:gd name="T3" fmla="*/ 7 h 13"/>
              <a:gd name="T4" fmla="*/ 2 w 4"/>
              <a:gd name="T5" fmla="*/ 13 h 13"/>
              <a:gd name="T6" fmla="*/ 4 w 4"/>
              <a:gd name="T7" fmla="*/ 7 h 13"/>
              <a:gd name="T8" fmla="*/ 2 w 4"/>
              <a:gd name="T9" fmla="*/ 0 h 13"/>
              <a:gd name="T10" fmla="*/ 0 w 4"/>
              <a:gd name="T11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13">
                <a:moveTo>
                  <a:pt x="0" y="7"/>
                </a:moveTo>
                <a:lnTo>
                  <a:pt x="0" y="7"/>
                </a:lnTo>
                <a:cubicBezTo>
                  <a:pt x="0" y="9"/>
                  <a:pt x="1" y="11"/>
                  <a:pt x="2" y="13"/>
                </a:cubicBezTo>
                <a:cubicBezTo>
                  <a:pt x="3" y="11"/>
                  <a:pt x="4" y="9"/>
                  <a:pt x="4" y="7"/>
                </a:cubicBezTo>
                <a:cubicBezTo>
                  <a:pt x="4" y="4"/>
                  <a:pt x="3" y="2"/>
                  <a:pt x="2" y="0"/>
                </a:cubicBezTo>
                <a:cubicBezTo>
                  <a:pt x="1" y="2"/>
                  <a:pt x="0" y="4"/>
                  <a:pt x="0" y="7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39" name="Freeform 1839"/>
          <p:cNvSpPr>
            <a:spLocks/>
          </p:cNvSpPr>
          <p:nvPr userDrawn="1"/>
        </p:nvSpPr>
        <p:spPr bwMode="auto">
          <a:xfrm>
            <a:off x="588963" y="295275"/>
            <a:ext cx="7938" cy="9525"/>
          </a:xfrm>
          <a:custGeom>
            <a:avLst/>
            <a:gdLst>
              <a:gd name="T0" fmla="*/ 4 w 12"/>
              <a:gd name="T1" fmla="*/ 2 h 12"/>
              <a:gd name="T2" fmla="*/ 4 w 12"/>
              <a:gd name="T3" fmla="*/ 2 h 12"/>
              <a:gd name="T4" fmla="*/ 5 w 12"/>
              <a:gd name="T5" fmla="*/ 4 h 12"/>
              <a:gd name="T6" fmla="*/ 0 w 12"/>
              <a:gd name="T7" fmla="*/ 3 h 12"/>
              <a:gd name="T8" fmla="*/ 0 w 12"/>
              <a:gd name="T9" fmla="*/ 9 h 12"/>
              <a:gd name="T10" fmla="*/ 4 w 12"/>
              <a:gd name="T11" fmla="*/ 7 h 12"/>
              <a:gd name="T12" fmla="*/ 3 w 12"/>
              <a:gd name="T13" fmla="*/ 12 h 12"/>
              <a:gd name="T14" fmla="*/ 9 w 12"/>
              <a:gd name="T15" fmla="*/ 12 h 12"/>
              <a:gd name="T16" fmla="*/ 7 w 12"/>
              <a:gd name="T17" fmla="*/ 8 h 12"/>
              <a:gd name="T18" fmla="*/ 12 w 12"/>
              <a:gd name="T19" fmla="*/ 9 h 12"/>
              <a:gd name="T20" fmla="*/ 12 w 12"/>
              <a:gd name="T21" fmla="*/ 3 h 12"/>
              <a:gd name="T22" fmla="*/ 8 w 12"/>
              <a:gd name="T23" fmla="*/ 5 h 12"/>
              <a:gd name="T24" fmla="*/ 9 w 12"/>
              <a:gd name="T25" fmla="*/ 0 h 12"/>
              <a:gd name="T26" fmla="*/ 3 w 12"/>
              <a:gd name="T27" fmla="*/ 0 h 12"/>
              <a:gd name="T28" fmla="*/ 4 w 12"/>
              <a:gd name="T29" fmla="*/ 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" h="12">
                <a:moveTo>
                  <a:pt x="4" y="2"/>
                </a:moveTo>
                <a:lnTo>
                  <a:pt x="4" y="2"/>
                </a:lnTo>
                <a:cubicBezTo>
                  <a:pt x="5" y="3"/>
                  <a:pt x="5" y="4"/>
                  <a:pt x="5" y="4"/>
                </a:cubicBezTo>
                <a:cubicBezTo>
                  <a:pt x="5" y="7"/>
                  <a:pt x="1" y="4"/>
                  <a:pt x="0" y="3"/>
                </a:cubicBezTo>
                <a:lnTo>
                  <a:pt x="0" y="9"/>
                </a:lnTo>
                <a:cubicBezTo>
                  <a:pt x="1" y="9"/>
                  <a:pt x="3" y="7"/>
                  <a:pt x="4" y="7"/>
                </a:cubicBezTo>
                <a:cubicBezTo>
                  <a:pt x="7" y="8"/>
                  <a:pt x="4" y="12"/>
                  <a:pt x="3" y="12"/>
                </a:cubicBezTo>
                <a:lnTo>
                  <a:pt x="9" y="12"/>
                </a:lnTo>
                <a:cubicBezTo>
                  <a:pt x="8" y="12"/>
                  <a:pt x="7" y="10"/>
                  <a:pt x="7" y="8"/>
                </a:cubicBezTo>
                <a:cubicBezTo>
                  <a:pt x="7" y="6"/>
                  <a:pt x="11" y="9"/>
                  <a:pt x="12" y="9"/>
                </a:cubicBezTo>
                <a:lnTo>
                  <a:pt x="12" y="3"/>
                </a:lnTo>
                <a:cubicBezTo>
                  <a:pt x="11" y="4"/>
                  <a:pt x="9" y="6"/>
                  <a:pt x="8" y="5"/>
                </a:cubicBezTo>
                <a:cubicBezTo>
                  <a:pt x="5" y="5"/>
                  <a:pt x="8" y="1"/>
                  <a:pt x="9" y="0"/>
                </a:cubicBezTo>
                <a:lnTo>
                  <a:pt x="3" y="0"/>
                </a:lnTo>
                <a:cubicBezTo>
                  <a:pt x="4" y="1"/>
                  <a:pt x="4" y="2"/>
                  <a:pt x="4" y="2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40" name="Freeform 1840"/>
          <p:cNvSpPr>
            <a:spLocks/>
          </p:cNvSpPr>
          <p:nvPr userDrawn="1"/>
        </p:nvSpPr>
        <p:spPr bwMode="auto">
          <a:xfrm>
            <a:off x="588963" y="306388"/>
            <a:ext cx="7938" cy="6350"/>
          </a:xfrm>
          <a:custGeom>
            <a:avLst/>
            <a:gdLst>
              <a:gd name="T0" fmla="*/ 5 w 10"/>
              <a:gd name="T1" fmla="*/ 0 h 9"/>
              <a:gd name="T2" fmla="*/ 5 w 10"/>
              <a:gd name="T3" fmla="*/ 0 h 9"/>
              <a:gd name="T4" fmla="*/ 0 w 10"/>
              <a:gd name="T5" fmla="*/ 5 h 9"/>
              <a:gd name="T6" fmla="*/ 5 w 10"/>
              <a:gd name="T7" fmla="*/ 9 h 9"/>
              <a:gd name="T8" fmla="*/ 10 w 10"/>
              <a:gd name="T9" fmla="*/ 5 h 9"/>
              <a:gd name="T10" fmla="*/ 5 w 10"/>
              <a:gd name="T11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9">
                <a:moveTo>
                  <a:pt x="5" y="0"/>
                </a:moveTo>
                <a:lnTo>
                  <a:pt x="5" y="0"/>
                </a:lnTo>
                <a:cubicBezTo>
                  <a:pt x="2" y="0"/>
                  <a:pt x="0" y="2"/>
                  <a:pt x="0" y="5"/>
                </a:cubicBezTo>
                <a:cubicBezTo>
                  <a:pt x="0" y="7"/>
                  <a:pt x="2" y="9"/>
                  <a:pt x="5" y="9"/>
                </a:cubicBezTo>
                <a:cubicBezTo>
                  <a:pt x="8" y="9"/>
                  <a:pt x="10" y="7"/>
                  <a:pt x="10" y="5"/>
                </a:cubicBezTo>
                <a:cubicBezTo>
                  <a:pt x="10" y="2"/>
                  <a:pt x="8" y="0"/>
                  <a:pt x="5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41" name="Freeform 1841"/>
          <p:cNvSpPr>
            <a:spLocks/>
          </p:cNvSpPr>
          <p:nvPr userDrawn="1"/>
        </p:nvSpPr>
        <p:spPr bwMode="auto">
          <a:xfrm>
            <a:off x="579438" y="342900"/>
            <a:ext cx="0" cy="1588"/>
          </a:xfrm>
          <a:custGeom>
            <a:avLst/>
            <a:gdLst>
              <a:gd name="T0" fmla="*/ 0 h 1"/>
              <a:gd name="T1" fmla="*/ 0 h 1"/>
              <a:gd name="T2" fmla="*/ 1 h 1"/>
              <a:gd name="T3" fmla="*/ 1 h 1"/>
              <a:gd name="T4" fmla="*/ 0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1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0"/>
                  <a:pt x="0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42" name="Freeform 1842"/>
          <p:cNvSpPr>
            <a:spLocks/>
          </p:cNvSpPr>
          <p:nvPr userDrawn="1"/>
        </p:nvSpPr>
        <p:spPr bwMode="auto">
          <a:xfrm>
            <a:off x="590551" y="341313"/>
            <a:ext cx="1588" cy="1588"/>
          </a:xfrm>
          <a:custGeom>
            <a:avLst/>
            <a:gdLst>
              <a:gd name="T0" fmla="*/ 1 w 1"/>
              <a:gd name="T1" fmla="*/ 1 h 1"/>
              <a:gd name="T2" fmla="*/ 1 w 1"/>
              <a:gd name="T3" fmla="*/ 1 h 1"/>
              <a:gd name="T4" fmla="*/ 1 w 1"/>
              <a:gd name="T5" fmla="*/ 0 h 1"/>
              <a:gd name="T6" fmla="*/ 0 w 1"/>
              <a:gd name="T7" fmla="*/ 0 h 1"/>
              <a:gd name="T8" fmla="*/ 1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1" y="1"/>
                </a:lnTo>
                <a:cubicBezTo>
                  <a:pt x="1" y="1"/>
                  <a:pt x="1" y="1"/>
                  <a:pt x="1" y="0"/>
                </a:cubicBezTo>
                <a:cubicBezTo>
                  <a:pt x="1" y="0"/>
                  <a:pt x="1" y="0"/>
                  <a:pt x="0" y="0"/>
                </a:cubicBezTo>
                <a:cubicBezTo>
                  <a:pt x="1" y="1"/>
                  <a:pt x="1" y="1"/>
                  <a:pt x="1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43" name="Freeform 1843"/>
          <p:cNvSpPr>
            <a:spLocks/>
          </p:cNvSpPr>
          <p:nvPr userDrawn="1"/>
        </p:nvSpPr>
        <p:spPr bwMode="auto">
          <a:xfrm>
            <a:off x="590551" y="342900"/>
            <a:ext cx="1588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1 h 1"/>
              <a:gd name="T4" fmla="*/ 1 w 1"/>
              <a:gd name="T5" fmla="*/ 1 h 1"/>
              <a:gd name="T6" fmla="*/ 1 w 1"/>
              <a:gd name="T7" fmla="*/ 0 h 1"/>
              <a:gd name="T8" fmla="*/ 0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1"/>
                </a:lnTo>
                <a:lnTo>
                  <a:pt x="1" y="1"/>
                </a:lnTo>
                <a:cubicBezTo>
                  <a:pt x="1" y="1"/>
                  <a:pt x="1" y="1"/>
                  <a:pt x="1" y="0"/>
                </a:cubicBezTo>
                <a:cubicBezTo>
                  <a:pt x="1" y="1"/>
                  <a:pt x="1" y="1"/>
                  <a:pt x="0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44" name="Freeform 1844"/>
          <p:cNvSpPr>
            <a:spLocks/>
          </p:cNvSpPr>
          <p:nvPr userDrawn="1"/>
        </p:nvSpPr>
        <p:spPr bwMode="auto">
          <a:xfrm>
            <a:off x="588963" y="341313"/>
            <a:ext cx="0" cy="1588"/>
          </a:xfrm>
          <a:custGeom>
            <a:avLst/>
            <a:gdLst>
              <a:gd name="T0" fmla="*/ 1 w 1"/>
              <a:gd name="T1" fmla="*/ 1 h 1"/>
              <a:gd name="T2" fmla="*/ 1 w 1"/>
              <a:gd name="T3" fmla="*/ 1 h 1"/>
              <a:gd name="T4" fmla="*/ 1 w 1"/>
              <a:gd name="T5" fmla="*/ 0 h 1"/>
              <a:gd name="T6" fmla="*/ 0 w 1"/>
              <a:gd name="T7" fmla="*/ 0 h 1"/>
              <a:gd name="T8" fmla="*/ 1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1" y="1"/>
                </a:lnTo>
                <a:cubicBezTo>
                  <a:pt x="1" y="1"/>
                  <a:pt x="1" y="1"/>
                  <a:pt x="1" y="0"/>
                </a:cubicBezTo>
                <a:cubicBezTo>
                  <a:pt x="1" y="0"/>
                  <a:pt x="1" y="0"/>
                  <a:pt x="0" y="0"/>
                </a:cubicBezTo>
                <a:cubicBezTo>
                  <a:pt x="0" y="1"/>
                  <a:pt x="1" y="1"/>
                  <a:pt x="1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45" name="Freeform 1845"/>
          <p:cNvSpPr>
            <a:spLocks/>
          </p:cNvSpPr>
          <p:nvPr userDrawn="1"/>
        </p:nvSpPr>
        <p:spPr bwMode="auto">
          <a:xfrm>
            <a:off x="588963" y="342900"/>
            <a:ext cx="0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1 h 1"/>
              <a:gd name="T4" fmla="*/ 1 w 1"/>
              <a:gd name="T5" fmla="*/ 1 h 1"/>
              <a:gd name="T6" fmla="*/ 1 w 1"/>
              <a:gd name="T7" fmla="*/ 0 h 1"/>
              <a:gd name="T8" fmla="*/ 0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1"/>
                </a:ln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0"/>
                </a:cubicBezTo>
                <a:cubicBezTo>
                  <a:pt x="1" y="1"/>
                  <a:pt x="1" y="1"/>
                  <a:pt x="0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46" name="Rectangle 1846"/>
          <p:cNvSpPr>
            <a:spLocks noChangeArrowheads="1"/>
          </p:cNvSpPr>
          <p:nvPr userDrawn="1"/>
        </p:nvSpPr>
        <p:spPr bwMode="auto">
          <a:xfrm>
            <a:off x="585788" y="341313"/>
            <a:ext cx="1588" cy="1588"/>
          </a:xfrm>
          <a:prstGeom prst="rect">
            <a:avLst/>
          </a:prstGeom>
          <a:solidFill>
            <a:srgbClr val="D5A03C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47" name="Freeform 1847"/>
          <p:cNvSpPr>
            <a:spLocks/>
          </p:cNvSpPr>
          <p:nvPr userDrawn="1"/>
        </p:nvSpPr>
        <p:spPr bwMode="auto">
          <a:xfrm>
            <a:off x="585788" y="342900"/>
            <a:ext cx="1588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1 h 1"/>
              <a:gd name="T4" fmla="*/ 1 w 1"/>
              <a:gd name="T5" fmla="*/ 1 h 1"/>
              <a:gd name="T6" fmla="*/ 0 w 1"/>
              <a:gd name="T7" fmla="*/ 0 h 1"/>
              <a:gd name="T8" fmla="*/ 0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1"/>
                </a:lnTo>
                <a:lnTo>
                  <a:pt x="1" y="1"/>
                </a:lnTo>
                <a:lnTo>
                  <a:pt x="0" y="0"/>
                </a:ln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48" name="Freeform 1848"/>
          <p:cNvSpPr>
            <a:spLocks/>
          </p:cNvSpPr>
          <p:nvPr userDrawn="1"/>
        </p:nvSpPr>
        <p:spPr bwMode="auto">
          <a:xfrm>
            <a:off x="582613" y="341313"/>
            <a:ext cx="1588" cy="1588"/>
          </a:xfrm>
          <a:custGeom>
            <a:avLst/>
            <a:gdLst>
              <a:gd name="T0" fmla="*/ 1 w 1"/>
              <a:gd name="T1" fmla="*/ 1 h 1"/>
              <a:gd name="T2" fmla="*/ 1 w 1"/>
              <a:gd name="T3" fmla="*/ 1 h 1"/>
              <a:gd name="T4" fmla="*/ 1 w 1"/>
              <a:gd name="T5" fmla="*/ 0 h 1"/>
              <a:gd name="T6" fmla="*/ 0 w 1"/>
              <a:gd name="T7" fmla="*/ 0 h 1"/>
              <a:gd name="T8" fmla="*/ 1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1" y="1"/>
                </a:lnTo>
                <a:lnTo>
                  <a:pt x="1" y="0"/>
                </a:lnTo>
                <a:lnTo>
                  <a:pt x="0" y="0"/>
                </a:lnTo>
                <a:lnTo>
                  <a:pt x="1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49" name="Freeform 1849"/>
          <p:cNvSpPr>
            <a:spLocks/>
          </p:cNvSpPr>
          <p:nvPr userDrawn="1"/>
        </p:nvSpPr>
        <p:spPr bwMode="auto">
          <a:xfrm>
            <a:off x="584201" y="342900"/>
            <a:ext cx="0" cy="1588"/>
          </a:xfrm>
          <a:custGeom>
            <a:avLst/>
            <a:gdLst>
              <a:gd name="T0" fmla="*/ 1 h 1"/>
              <a:gd name="T1" fmla="*/ 1 h 1"/>
              <a:gd name="T2" fmla="*/ 1 h 1"/>
              <a:gd name="T3" fmla="*/ 0 h 1"/>
              <a:gd name="T4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1">
                <a:moveTo>
                  <a:pt x="0" y="1"/>
                </a:moveTo>
                <a:lnTo>
                  <a:pt x="0" y="1"/>
                </a:lnTo>
                <a:lnTo>
                  <a:pt x="0" y="1"/>
                </a:lnTo>
                <a:cubicBezTo>
                  <a:pt x="0" y="1"/>
                  <a:pt x="0" y="0"/>
                  <a:pt x="0" y="0"/>
                </a:cubicBez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50" name="Freeform 1850"/>
          <p:cNvSpPr>
            <a:spLocks/>
          </p:cNvSpPr>
          <p:nvPr userDrawn="1"/>
        </p:nvSpPr>
        <p:spPr bwMode="auto">
          <a:xfrm>
            <a:off x="581026" y="341313"/>
            <a:ext cx="1588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1 h 1"/>
              <a:gd name="T4" fmla="*/ 1 w 1"/>
              <a:gd name="T5" fmla="*/ 0 h 1"/>
              <a:gd name="T6" fmla="*/ 0 w 1"/>
              <a:gd name="T7" fmla="*/ 1 h 1"/>
              <a:gd name="T8" fmla="*/ 0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1"/>
                </a:lnTo>
                <a:cubicBezTo>
                  <a:pt x="1" y="1"/>
                  <a:pt x="1" y="1"/>
                  <a:pt x="1" y="0"/>
                </a:cubicBezTo>
                <a:cubicBezTo>
                  <a:pt x="0" y="0"/>
                  <a:pt x="0" y="0"/>
                  <a:pt x="0" y="1"/>
                </a:cubicBez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51" name="Freeform 1851"/>
          <p:cNvSpPr>
            <a:spLocks/>
          </p:cNvSpPr>
          <p:nvPr userDrawn="1"/>
        </p:nvSpPr>
        <p:spPr bwMode="auto">
          <a:xfrm>
            <a:off x="582613" y="342900"/>
            <a:ext cx="0" cy="1588"/>
          </a:xfrm>
          <a:custGeom>
            <a:avLst/>
            <a:gdLst>
              <a:gd name="T0" fmla="*/ 1 h 1"/>
              <a:gd name="T1" fmla="*/ 1 h 1"/>
              <a:gd name="T2" fmla="*/ 1 h 1"/>
              <a:gd name="T3" fmla="*/ 0 h 1"/>
              <a:gd name="T4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1">
                <a:moveTo>
                  <a:pt x="0" y="1"/>
                </a:moveTo>
                <a:lnTo>
                  <a:pt x="0" y="1"/>
                </a:lnTo>
                <a:cubicBezTo>
                  <a:pt x="0" y="1"/>
                  <a:pt x="0" y="1"/>
                  <a:pt x="0" y="1"/>
                </a:cubicBezTo>
                <a:lnTo>
                  <a:pt x="0" y="0"/>
                </a:ln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52" name="Freeform 1852"/>
          <p:cNvSpPr>
            <a:spLocks/>
          </p:cNvSpPr>
          <p:nvPr userDrawn="1"/>
        </p:nvSpPr>
        <p:spPr bwMode="auto">
          <a:xfrm>
            <a:off x="588963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1 h 2"/>
              <a:gd name="T6" fmla="*/ 1 w 2"/>
              <a:gd name="T7" fmla="*/ 2 h 2"/>
              <a:gd name="T8" fmla="*/ 2 w 2"/>
              <a:gd name="T9" fmla="*/ 1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0" y="0"/>
                  <a:pt x="0" y="0"/>
                  <a:pt x="0" y="1"/>
                </a:cubicBezTo>
                <a:cubicBezTo>
                  <a:pt x="0" y="1"/>
                  <a:pt x="0" y="2"/>
                  <a:pt x="1" y="2"/>
                </a:cubicBezTo>
                <a:cubicBezTo>
                  <a:pt x="2" y="2"/>
                  <a:pt x="2" y="1"/>
                  <a:pt x="2" y="1"/>
                </a:cubicBezTo>
                <a:cubicBezTo>
                  <a:pt x="2" y="0"/>
                  <a:pt x="2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53" name="Freeform 1853"/>
          <p:cNvSpPr>
            <a:spLocks/>
          </p:cNvSpPr>
          <p:nvPr userDrawn="1"/>
        </p:nvSpPr>
        <p:spPr bwMode="auto">
          <a:xfrm>
            <a:off x="587376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1 h 2"/>
              <a:gd name="T6" fmla="*/ 1 w 2"/>
              <a:gd name="T7" fmla="*/ 2 h 2"/>
              <a:gd name="T8" fmla="*/ 2 w 2"/>
              <a:gd name="T9" fmla="*/ 1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0" y="0"/>
                  <a:pt x="0" y="0"/>
                  <a:pt x="0" y="1"/>
                </a:cubicBezTo>
                <a:cubicBezTo>
                  <a:pt x="0" y="1"/>
                  <a:pt x="0" y="2"/>
                  <a:pt x="1" y="2"/>
                </a:cubicBezTo>
                <a:cubicBezTo>
                  <a:pt x="2" y="2"/>
                  <a:pt x="2" y="1"/>
                  <a:pt x="2" y="1"/>
                </a:cubicBezTo>
                <a:cubicBezTo>
                  <a:pt x="2" y="0"/>
                  <a:pt x="2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54" name="Freeform 1854"/>
          <p:cNvSpPr>
            <a:spLocks/>
          </p:cNvSpPr>
          <p:nvPr userDrawn="1"/>
        </p:nvSpPr>
        <p:spPr bwMode="auto">
          <a:xfrm>
            <a:off x="584201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0 h 2"/>
              <a:gd name="T6" fmla="*/ 1 w 2"/>
              <a:gd name="T7" fmla="*/ 2 h 2"/>
              <a:gd name="T8" fmla="*/ 2 w 2"/>
              <a:gd name="T9" fmla="*/ 1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1" y="2"/>
                </a:cubicBezTo>
                <a:cubicBezTo>
                  <a:pt x="1" y="2"/>
                  <a:pt x="2" y="1"/>
                  <a:pt x="2" y="1"/>
                </a:cubicBezTo>
                <a:cubicBezTo>
                  <a:pt x="2" y="0"/>
                  <a:pt x="1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55" name="Freeform 1855"/>
          <p:cNvSpPr>
            <a:spLocks/>
          </p:cNvSpPr>
          <p:nvPr userDrawn="1"/>
        </p:nvSpPr>
        <p:spPr bwMode="auto">
          <a:xfrm>
            <a:off x="582613" y="342900"/>
            <a:ext cx="0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0 h 2"/>
              <a:gd name="T6" fmla="*/ 1 w 2"/>
              <a:gd name="T7" fmla="*/ 2 h 2"/>
              <a:gd name="T8" fmla="*/ 2 w 2"/>
              <a:gd name="T9" fmla="*/ 1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1" y="0"/>
                  <a:pt x="0" y="0"/>
                  <a:pt x="0" y="0"/>
                </a:cubicBezTo>
                <a:cubicBezTo>
                  <a:pt x="0" y="1"/>
                  <a:pt x="1" y="1"/>
                  <a:pt x="1" y="2"/>
                </a:cubicBezTo>
                <a:cubicBezTo>
                  <a:pt x="2" y="2"/>
                  <a:pt x="2" y="1"/>
                  <a:pt x="2" y="1"/>
                </a:cubicBezTo>
                <a:cubicBezTo>
                  <a:pt x="2" y="0"/>
                  <a:pt x="2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56" name="Freeform 1856"/>
          <p:cNvSpPr>
            <a:spLocks/>
          </p:cNvSpPr>
          <p:nvPr userDrawn="1"/>
        </p:nvSpPr>
        <p:spPr bwMode="auto">
          <a:xfrm>
            <a:off x="579438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1 h 2"/>
              <a:gd name="T6" fmla="*/ 1 w 2"/>
              <a:gd name="T7" fmla="*/ 2 h 2"/>
              <a:gd name="T8" fmla="*/ 2 w 2"/>
              <a:gd name="T9" fmla="*/ 1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1" y="0"/>
                  <a:pt x="0" y="0"/>
                  <a:pt x="0" y="1"/>
                </a:cubicBezTo>
                <a:cubicBezTo>
                  <a:pt x="0" y="1"/>
                  <a:pt x="1" y="1"/>
                  <a:pt x="1" y="2"/>
                </a:cubicBezTo>
                <a:cubicBezTo>
                  <a:pt x="2" y="2"/>
                  <a:pt x="2" y="1"/>
                  <a:pt x="2" y="1"/>
                </a:cubicBezTo>
                <a:cubicBezTo>
                  <a:pt x="2" y="1"/>
                  <a:pt x="2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57" name="Freeform 1857"/>
          <p:cNvSpPr>
            <a:spLocks/>
          </p:cNvSpPr>
          <p:nvPr userDrawn="1"/>
        </p:nvSpPr>
        <p:spPr bwMode="auto">
          <a:xfrm>
            <a:off x="606426" y="342900"/>
            <a:ext cx="1588" cy="1588"/>
          </a:xfrm>
          <a:custGeom>
            <a:avLst/>
            <a:gdLst>
              <a:gd name="T0" fmla="*/ 1 w 1"/>
              <a:gd name="T1" fmla="*/ 0 h 1"/>
              <a:gd name="T2" fmla="*/ 1 w 1"/>
              <a:gd name="T3" fmla="*/ 0 h 1"/>
              <a:gd name="T4" fmla="*/ 0 w 1"/>
              <a:gd name="T5" fmla="*/ 1 h 1"/>
              <a:gd name="T6" fmla="*/ 1 w 1"/>
              <a:gd name="T7" fmla="*/ 1 h 1"/>
              <a:gd name="T8" fmla="*/ 1 w 1"/>
              <a:gd name="T9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0"/>
                </a:moveTo>
                <a:lnTo>
                  <a:pt x="1" y="0"/>
                </a:lnTo>
                <a:cubicBezTo>
                  <a:pt x="0" y="0"/>
                  <a:pt x="0" y="1"/>
                  <a:pt x="0" y="1"/>
                </a:cubicBezTo>
                <a:cubicBezTo>
                  <a:pt x="0" y="1"/>
                  <a:pt x="0" y="1"/>
                  <a:pt x="1" y="1"/>
                </a:cubicBezTo>
                <a:lnTo>
                  <a:pt x="1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58" name="Freeform 1858"/>
          <p:cNvSpPr>
            <a:spLocks/>
          </p:cNvSpPr>
          <p:nvPr userDrawn="1"/>
        </p:nvSpPr>
        <p:spPr bwMode="auto">
          <a:xfrm>
            <a:off x="595313" y="341313"/>
            <a:ext cx="0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1 h 1"/>
              <a:gd name="T4" fmla="*/ 1 w 1"/>
              <a:gd name="T5" fmla="*/ 0 h 1"/>
              <a:gd name="T6" fmla="*/ 0 w 1"/>
              <a:gd name="T7" fmla="*/ 0 h 1"/>
              <a:gd name="T8" fmla="*/ 0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1"/>
                </a:lnTo>
                <a:cubicBezTo>
                  <a:pt x="0" y="1"/>
                  <a:pt x="0" y="1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59" name="Freeform 1859"/>
          <p:cNvSpPr>
            <a:spLocks/>
          </p:cNvSpPr>
          <p:nvPr userDrawn="1"/>
        </p:nvSpPr>
        <p:spPr bwMode="auto">
          <a:xfrm>
            <a:off x="595313" y="342900"/>
            <a:ext cx="0" cy="1588"/>
          </a:xfrm>
          <a:custGeom>
            <a:avLst/>
            <a:gdLst>
              <a:gd name="T0" fmla="*/ 1 w 1"/>
              <a:gd name="T1" fmla="*/ 1 h 1"/>
              <a:gd name="T2" fmla="*/ 1 w 1"/>
              <a:gd name="T3" fmla="*/ 1 h 1"/>
              <a:gd name="T4" fmla="*/ 0 w 1"/>
              <a:gd name="T5" fmla="*/ 0 h 1"/>
              <a:gd name="T6" fmla="*/ 0 w 1"/>
              <a:gd name="T7" fmla="*/ 1 h 1"/>
              <a:gd name="T8" fmla="*/ 1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1" y="1"/>
                </a:lnTo>
                <a:cubicBezTo>
                  <a:pt x="0" y="1"/>
                  <a:pt x="0" y="1"/>
                  <a:pt x="0" y="0"/>
                </a:cubicBezTo>
                <a:cubicBezTo>
                  <a:pt x="0" y="1"/>
                  <a:pt x="0" y="1"/>
                  <a:pt x="0" y="1"/>
                </a:cubicBezTo>
                <a:lnTo>
                  <a:pt x="1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60" name="Freeform 1860"/>
          <p:cNvSpPr>
            <a:spLocks/>
          </p:cNvSpPr>
          <p:nvPr userDrawn="1"/>
        </p:nvSpPr>
        <p:spPr bwMode="auto">
          <a:xfrm>
            <a:off x="596901" y="341313"/>
            <a:ext cx="1588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1 h 1"/>
              <a:gd name="T4" fmla="*/ 1 w 1"/>
              <a:gd name="T5" fmla="*/ 0 h 1"/>
              <a:gd name="T6" fmla="*/ 0 w 1"/>
              <a:gd name="T7" fmla="*/ 0 h 1"/>
              <a:gd name="T8" fmla="*/ 0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1"/>
                </a:lnTo>
                <a:cubicBezTo>
                  <a:pt x="0" y="1"/>
                  <a:pt x="1" y="1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61" name="Freeform 1861"/>
          <p:cNvSpPr>
            <a:spLocks/>
          </p:cNvSpPr>
          <p:nvPr userDrawn="1"/>
        </p:nvSpPr>
        <p:spPr bwMode="auto">
          <a:xfrm>
            <a:off x="596901" y="342900"/>
            <a:ext cx="1588" cy="1588"/>
          </a:xfrm>
          <a:custGeom>
            <a:avLst/>
            <a:gdLst>
              <a:gd name="T0" fmla="*/ 1 w 1"/>
              <a:gd name="T1" fmla="*/ 1 h 1"/>
              <a:gd name="T2" fmla="*/ 1 w 1"/>
              <a:gd name="T3" fmla="*/ 1 h 1"/>
              <a:gd name="T4" fmla="*/ 0 w 1"/>
              <a:gd name="T5" fmla="*/ 0 h 1"/>
              <a:gd name="T6" fmla="*/ 0 w 1"/>
              <a:gd name="T7" fmla="*/ 1 h 1"/>
              <a:gd name="T8" fmla="*/ 1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1" y="1"/>
                </a:lnTo>
                <a:cubicBezTo>
                  <a:pt x="0" y="1"/>
                  <a:pt x="0" y="1"/>
                  <a:pt x="0" y="0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1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62" name="Rectangle 1862"/>
          <p:cNvSpPr>
            <a:spLocks noChangeArrowheads="1"/>
          </p:cNvSpPr>
          <p:nvPr userDrawn="1"/>
        </p:nvSpPr>
        <p:spPr bwMode="auto">
          <a:xfrm>
            <a:off x="600076" y="341313"/>
            <a:ext cx="1588" cy="1588"/>
          </a:xfrm>
          <a:prstGeom prst="rect">
            <a:avLst/>
          </a:prstGeom>
          <a:solidFill>
            <a:srgbClr val="D5A03C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63" name="Freeform 1863"/>
          <p:cNvSpPr>
            <a:spLocks/>
          </p:cNvSpPr>
          <p:nvPr userDrawn="1"/>
        </p:nvSpPr>
        <p:spPr bwMode="auto">
          <a:xfrm>
            <a:off x="600076" y="342900"/>
            <a:ext cx="0" cy="1588"/>
          </a:xfrm>
          <a:custGeom>
            <a:avLst/>
            <a:gdLst>
              <a:gd name="T0" fmla="*/ 1 w 1"/>
              <a:gd name="T1" fmla="*/ 1 h 1"/>
              <a:gd name="T2" fmla="*/ 1 w 1"/>
              <a:gd name="T3" fmla="*/ 1 h 1"/>
              <a:gd name="T4" fmla="*/ 1 w 1"/>
              <a:gd name="T5" fmla="*/ 0 h 1"/>
              <a:gd name="T6" fmla="*/ 0 w 1"/>
              <a:gd name="T7" fmla="*/ 1 h 1"/>
              <a:gd name="T8" fmla="*/ 1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1" y="1"/>
                </a:lnTo>
                <a:lnTo>
                  <a:pt x="1" y="0"/>
                </a:lnTo>
                <a:lnTo>
                  <a:pt x="0" y="1"/>
                </a:lnTo>
                <a:lnTo>
                  <a:pt x="1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64" name="Freeform 1864"/>
          <p:cNvSpPr>
            <a:spLocks/>
          </p:cNvSpPr>
          <p:nvPr userDrawn="1"/>
        </p:nvSpPr>
        <p:spPr bwMode="auto">
          <a:xfrm>
            <a:off x="603251" y="341313"/>
            <a:ext cx="0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1 h 1"/>
              <a:gd name="T4" fmla="*/ 1 w 1"/>
              <a:gd name="T5" fmla="*/ 0 h 1"/>
              <a:gd name="T6" fmla="*/ 0 w 1"/>
              <a:gd name="T7" fmla="*/ 0 h 1"/>
              <a:gd name="T8" fmla="*/ 0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1"/>
                </a:lnTo>
                <a:lnTo>
                  <a:pt x="1" y="0"/>
                </a:lnTo>
                <a:lnTo>
                  <a:pt x="0" y="0"/>
                </a:ln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65" name="Freeform 1865"/>
          <p:cNvSpPr>
            <a:spLocks/>
          </p:cNvSpPr>
          <p:nvPr userDrawn="1"/>
        </p:nvSpPr>
        <p:spPr bwMode="auto">
          <a:xfrm>
            <a:off x="603251" y="342900"/>
            <a:ext cx="0" cy="1588"/>
          </a:xfrm>
          <a:custGeom>
            <a:avLst/>
            <a:gdLst>
              <a:gd name="T0" fmla="*/ 1 h 1"/>
              <a:gd name="T1" fmla="*/ 1 h 1"/>
              <a:gd name="T2" fmla="*/ 0 h 1"/>
              <a:gd name="T3" fmla="*/ 1 h 1"/>
              <a:gd name="T4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1">
                <a:moveTo>
                  <a:pt x="0" y="1"/>
                </a:moveTo>
                <a:lnTo>
                  <a:pt x="0" y="1"/>
                </a:lnTo>
                <a:lnTo>
                  <a:pt x="0" y="0"/>
                </a:lnTo>
                <a:lnTo>
                  <a:pt x="0" y="1"/>
                </a:ln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66" name="Freeform 1866"/>
          <p:cNvSpPr>
            <a:spLocks/>
          </p:cNvSpPr>
          <p:nvPr userDrawn="1"/>
        </p:nvSpPr>
        <p:spPr bwMode="auto">
          <a:xfrm>
            <a:off x="604838" y="341313"/>
            <a:ext cx="0" cy="1588"/>
          </a:xfrm>
          <a:custGeom>
            <a:avLst/>
            <a:gdLst>
              <a:gd name="T0" fmla="*/ 1 w 1"/>
              <a:gd name="T1" fmla="*/ 1 h 1"/>
              <a:gd name="T2" fmla="*/ 1 w 1"/>
              <a:gd name="T3" fmla="*/ 1 h 1"/>
              <a:gd name="T4" fmla="*/ 1 w 1"/>
              <a:gd name="T5" fmla="*/ 1 h 1"/>
              <a:gd name="T6" fmla="*/ 0 w 1"/>
              <a:gd name="T7" fmla="*/ 0 h 1"/>
              <a:gd name="T8" fmla="*/ 1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1" y="1"/>
                </a:lnTo>
                <a:lnTo>
                  <a:pt x="1" y="1"/>
                </a:lnTo>
                <a:lnTo>
                  <a:pt x="0" y="0"/>
                </a:lnTo>
                <a:lnTo>
                  <a:pt x="1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67" name="Freeform 1867"/>
          <p:cNvSpPr>
            <a:spLocks/>
          </p:cNvSpPr>
          <p:nvPr userDrawn="1"/>
        </p:nvSpPr>
        <p:spPr bwMode="auto">
          <a:xfrm>
            <a:off x="604838" y="342900"/>
            <a:ext cx="0" cy="1588"/>
          </a:xfrm>
          <a:custGeom>
            <a:avLst/>
            <a:gdLst>
              <a:gd name="T0" fmla="*/ 1 h 1"/>
              <a:gd name="T1" fmla="*/ 1 h 1"/>
              <a:gd name="T2" fmla="*/ 0 h 1"/>
              <a:gd name="T3" fmla="*/ 1 h 1"/>
              <a:gd name="T4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1">
                <a:moveTo>
                  <a:pt x="0" y="1"/>
                </a:moveTo>
                <a:lnTo>
                  <a:pt x="0" y="1"/>
                </a:lnTo>
                <a:lnTo>
                  <a:pt x="0" y="0"/>
                </a:lnTo>
                <a:cubicBezTo>
                  <a:pt x="0" y="1"/>
                  <a:pt x="0" y="1"/>
                  <a:pt x="0" y="1"/>
                </a:cubicBez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68" name="Freeform 1868"/>
          <p:cNvSpPr>
            <a:spLocks/>
          </p:cNvSpPr>
          <p:nvPr userDrawn="1"/>
        </p:nvSpPr>
        <p:spPr bwMode="auto">
          <a:xfrm>
            <a:off x="595313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1 h 2"/>
              <a:gd name="T6" fmla="*/ 1 w 2"/>
              <a:gd name="T7" fmla="*/ 2 h 2"/>
              <a:gd name="T8" fmla="*/ 2 w 2"/>
              <a:gd name="T9" fmla="*/ 1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1" y="0"/>
                  <a:pt x="0" y="0"/>
                  <a:pt x="0" y="1"/>
                </a:cubicBezTo>
                <a:cubicBezTo>
                  <a:pt x="0" y="1"/>
                  <a:pt x="1" y="2"/>
                  <a:pt x="1" y="2"/>
                </a:cubicBezTo>
                <a:cubicBezTo>
                  <a:pt x="2" y="2"/>
                  <a:pt x="2" y="1"/>
                  <a:pt x="2" y="1"/>
                </a:cubicBezTo>
                <a:cubicBezTo>
                  <a:pt x="2" y="0"/>
                  <a:pt x="2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69" name="Freeform 1869"/>
          <p:cNvSpPr>
            <a:spLocks/>
          </p:cNvSpPr>
          <p:nvPr userDrawn="1"/>
        </p:nvSpPr>
        <p:spPr bwMode="auto">
          <a:xfrm>
            <a:off x="598488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1 h 2"/>
              <a:gd name="T6" fmla="*/ 1 w 2"/>
              <a:gd name="T7" fmla="*/ 2 h 2"/>
              <a:gd name="T8" fmla="*/ 2 w 2"/>
              <a:gd name="T9" fmla="*/ 1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0" y="0"/>
                  <a:pt x="0" y="0"/>
                  <a:pt x="0" y="1"/>
                </a:cubicBezTo>
                <a:cubicBezTo>
                  <a:pt x="0" y="1"/>
                  <a:pt x="0" y="2"/>
                  <a:pt x="1" y="2"/>
                </a:cubicBezTo>
                <a:cubicBezTo>
                  <a:pt x="2" y="2"/>
                  <a:pt x="2" y="1"/>
                  <a:pt x="2" y="1"/>
                </a:cubicBezTo>
                <a:cubicBezTo>
                  <a:pt x="2" y="0"/>
                  <a:pt x="2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70" name="Freeform 1870"/>
          <p:cNvSpPr>
            <a:spLocks/>
          </p:cNvSpPr>
          <p:nvPr userDrawn="1"/>
        </p:nvSpPr>
        <p:spPr bwMode="auto">
          <a:xfrm>
            <a:off x="601663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1 h 2"/>
              <a:gd name="T6" fmla="*/ 1 w 2"/>
              <a:gd name="T7" fmla="*/ 2 h 2"/>
              <a:gd name="T8" fmla="*/ 2 w 2"/>
              <a:gd name="T9" fmla="*/ 0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0" y="0"/>
                  <a:pt x="0" y="0"/>
                  <a:pt x="0" y="1"/>
                </a:cubicBezTo>
                <a:cubicBezTo>
                  <a:pt x="0" y="1"/>
                  <a:pt x="0" y="2"/>
                  <a:pt x="1" y="2"/>
                </a:cubicBezTo>
                <a:cubicBezTo>
                  <a:pt x="1" y="1"/>
                  <a:pt x="2" y="1"/>
                  <a:pt x="2" y="0"/>
                </a:cubicBezTo>
                <a:cubicBezTo>
                  <a:pt x="2" y="0"/>
                  <a:pt x="1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71" name="Freeform 1871"/>
          <p:cNvSpPr>
            <a:spLocks/>
          </p:cNvSpPr>
          <p:nvPr userDrawn="1"/>
        </p:nvSpPr>
        <p:spPr bwMode="auto">
          <a:xfrm>
            <a:off x="603251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1 h 2"/>
              <a:gd name="T6" fmla="*/ 1 w 2"/>
              <a:gd name="T7" fmla="*/ 2 h 2"/>
              <a:gd name="T8" fmla="*/ 2 w 2"/>
              <a:gd name="T9" fmla="*/ 0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0" y="0"/>
                  <a:pt x="0" y="0"/>
                  <a:pt x="0" y="1"/>
                </a:cubicBezTo>
                <a:cubicBezTo>
                  <a:pt x="0" y="1"/>
                  <a:pt x="0" y="2"/>
                  <a:pt x="1" y="2"/>
                </a:cubicBezTo>
                <a:cubicBezTo>
                  <a:pt x="1" y="1"/>
                  <a:pt x="2" y="1"/>
                  <a:pt x="2" y="0"/>
                </a:cubicBezTo>
                <a:cubicBezTo>
                  <a:pt x="2" y="0"/>
                  <a:pt x="1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72" name="Freeform 1872"/>
          <p:cNvSpPr>
            <a:spLocks/>
          </p:cNvSpPr>
          <p:nvPr userDrawn="1"/>
        </p:nvSpPr>
        <p:spPr bwMode="auto">
          <a:xfrm>
            <a:off x="604838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1 h 2"/>
              <a:gd name="T6" fmla="*/ 1 w 2"/>
              <a:gd name="T7" fmla="*/ 2 h 2"/>
              <a:gd name="T8" fmla="*/ 2 w 2"/>
              <a:gd name="T9" fmla="*/ 1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0" y="0"/>
                  <a:pt x="0" y="1"/>
                  <a:pt x="0" y="1"/>
                </a:cubicBezTo>
                <a:cubicBezTo>
                  <a:pt x="0" y="1"/>
                  <a:pt x="0" y="2"/>
                  <a:pt x="1" y="2"/>
                </a:cubicBezTo>
                <a:cubicBezTo>
                  <a:pt x="1" y="1"/>
                  <a:pt x="2" y="1"/>
                  <a:pt x="2" y="1"/>
                </a:cubicBezTo>
                <a:cubicBezTo>
                  <a:pt x="2" y="0"/>
                  <a:pt x="1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73" name="Freeform 1873"/>
          <p:cNvSpPr>
            <a:spLocks/>
          </p:cNvSpPr>
          <p:nvPr userDrawn="1"/>
        </p:nvSpPr>
        <p:spPr bwMode="auto">
          <a:xfrm>
            <a:off x="592138" y="342900"/>
            <a:ext cx="1588" cy="1588"/>
          </a:xfrm>
          <a:custGeom>
            <a:avLst/>
            <a:gdLst>
              <a:gd name="T0" fmla="*/ 0 w 2"/>
              <a:gd name="T1" fmla="*/ 1 h 2"/>
              <a:gd name="T2" fmla="*/ 0 w 2"/>
              <a:gd name="T3" fmla="*/ 1 h 2"/>
              <a:gd name="T4" fmla="*/ 1 w 2"/>
              <a:gd name="T5" fmla="*/ 2 h 2"/>
              <a:gd name="T6" fmla="*/ 2 w 2"/>
              <a:gd name="T7" fmla="*/ 1 h 2"/>
              <a:gd name="T8" fmla="*/ 1 w 2"/>
              <a:gd name="T9" fmla="*/ 0 h 2"/>
              <a:gd name="T10" fmla="*/ 0 w 2"/>
              <a:gd name="T11" fmla="*/ 1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0" y="1"/>
                </a:moveTo>
                <a:lnTo>
                  <a:pt x="0" y="1"/>
                </a:lnTo>
                <a:cubicBezTo>
                  <a:pt x="0" y="1"/>
                  <a:pt x="0" y="2"/>
                  <a:pt x="1" y="2"/>
                </a:cubicBezTo>
                <a:cubicBezTo>
                  <a:pt x="2" y="2"/>
                  <a:pt x="2" y="1"/>
                  <a:pt x="2" y="1"/>
                </a:cubicBezTo>
                <a:cubicBezTo>
                  <a:pt x="2" y="0"/>
                  <a:pt x="2" y="0"/>
                  <a:pt x="1" y="0"/>
                </a:cubicBezTo>
                <a:cubicBezTo>
                  <a:pt x="0" y="0"/>
                  <a:pt x="0" y="0"/>
                  <a:pt x="0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74" name="Freeform 1874"/>
          <p:cNvSpPr>
            <a:spLocks/>
          </p:cNvSpPr>
          <p:nvPr userDrawn="1"/>
        </p:nvSpPr>
        <p:spPr bwMode="auto">
          <a:xfrm>
            <a:off x="579438" y="341313"/>
            <a:ext cx="28575" cy="0"/>
          </a:xfrm>
          <a:custGeom>
            <a:avLst/>
            <a:gdLst>
              <a:gd name="T0" fmla="*/ 19 w 39"/>
              <a:gd name="T1" fmla="*/ 2 h 2"/>
              <a:gd name="T2" fmla="*/ 19 w 39"/>
              <a:gd name="T3" fmla="*/ 2 h 2"/>
              <a:gd name="T4" fmla="*/ 39 w 39"/>
              <a:gd name="T5" fmla="*/ 2 h 2"/>
              <a:gd name="T6" fmla="*/ 39 w 39"/>
              <a:gd name="T7" fmla="*/ 1 h 2"/>
              <a:gd name="T8" fmla="*/ 19 w 39"/>
              <a:gd name="T9" fmla="*/ 1 h 2"/>
              <a:gd name="T10" fmla="*/ 0 w 39"/>
              <a:gd name="T11" fmla="*/ 1 h 2"/>
              <a:gd name="T12" fmla="*/ 0 w 39"/>
              <a:gd name="T13" fmla="*/ 2 h 2"/>
              <a:gd name="T14" fmla="*/ 19 w 39"/>
              <a:gd name="T1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" h="2">
                <a:moveTo>
                  <a:pt x="19" y="2"/>
                </a:moveTo>
                <a:lnTo>
                  <a:pt x="19" y="2"/>
                </a:lnTo>
                <a:cubicBezTo>
                  <a:pt x="28" y="2"/>
                  <a:pt x="35" y="1"/>
                  <a:pt x="39" y="2"/>
                </a:cubicBezTo>
                <a:lnTo>
                  <a:pt x="39" y="1"/>
                </a:lnTo>
                <a:cubicBezTo>
                  <a:pt x="35" y="0"/>
                  <a:pt x="28" y="1"/>
                  <a:pt x="19" y="1"/>
                </a:cubicBezTo>
                <a:cubicBezTo>
                  <a:pt x="10" y="1"/>
                  <a:pt x="3" y="0"/>
                  <a:pt x="0" y="1"/>
                </a:cubicBezTo>
                <a:lnTo>
                  <a:pt x="0" y="2"/>
                </a:lnTo>
                <a:cubicBezTo>
                  <a:pt x="3" y="1"/>
                  <a:pt x="10" y="2"/>
                  <a:pt x="19" y="2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75" name="Freeform 1875"/>
          <p:cNvSpPr>
            <a:spLocks/>
          </p:cNvSpPr>
          <p:nvPr userDrawn="1"/>
        </p:nvSpPr>
        <p:spPr bwMode="auto">
          <a:xfrm>
            <a:off x="579438" y="344488"/>
            <a:ext cx="28575" cy="1588"/>
          </a:xfrm>
          <a:custGeom>
            <a:avLst/>
            <a:gdLst>
              <a:gd name="T0" fmla="*/ 19 w 39"/>
              <a:gd name="T1" fmla="*/ 2 h 2"/>
              <a:gd name="T2" fmla="*/ 19 w 39"/>
              <a:gd name="T3" fmla="*/ 2 h 2"/>
              <a:gd name="T4" fmla="*/ 39 w 39"/>
              <a:gd name="T5" fmla="*/ 2 h 2"/>
              <a:gd name="T6" fmla="*/ 39 w 39"/>
              <a:gd name="T7" fmla="*/ 1 h 2"/>
              <a:gd name="T8" fmla="*/ 19 w 39"/>
              <a:gd name="T9" fmla="*/ 1 h 2"/>
              <a:gd name="T10" fmla="*/ 0 w 39"/>
              <a:gd name="T11" fmla="*/ 1 h 2"/>
              <a:gd name="T12" fmla="*/ 0 w 39"/>
              <a:gd name="T13" fmla="*/ 2 h 2"/>
              <a:gd name="T14" fmla="*/ 19 w 39"/>
              <a:gd name="T1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" h="2">
                <a:moveTo>
                  <a:pt x="19" y="2"/>
                </a:moveTo>
                <a:lnTo>
                  <a:pt x="19" y="2"/>
                </a:lnTo>
                <a:cubicBezTo>
                  <a:pt x="28" y="2"/>
                  <a:pt x="35" y="1"/>
                  <a:pt x="39" y="2"/>
                </a:cubicBezTo>
                <a:lnTo>
                  <a:pt x="39" y="1"/>
                </a:lnTo>
                <a:cubicBezTo>
                  <a:pt x="35" y="0"/>
                  <a:pt x="28" y="1"/>
                  <a:pt x="19" y="1"/>
                </a:cubicBezTo>
                <a:cubicBezTo>
                  <a:pt x="10" y="1"/>
                  <a:pt x="3" y="0"/>
                  <a:pt x="0" y="1"/>
                </a:cubicBezTo>
                <a:lnTo>
                  <a:pt x="0" y="2"/>
                </a:lnTo>
                <a:cubicBezTo>
                  <a:pt x="3" y="1"/>
                  <a:pt x="10" y="2"/>
                  <a:pt x="19" y="2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76" name="Freeform 1876"/>
          <p:cNvSpPr>
            <a:spLocks noEditPoints="1"/>
          </p:cNvSpPr>
          <p:nvPr userDrawn="1"/>
        </p:nvSpPr>
        <p:spPr bwMode="auto">
          <a:xfrm>
            <a:off x="592138" y="314325"/>
            <a:ext cx="3175" cy="14288"/>
          </a:xfrm>
          <a:custGeom>
            <a:avLst/>
            <a:gdLst>
              <a:gd name="T0" fmla="*/ 2 w 5"/>
              <a:gd name="T1" fmla="*/ 1 h 21"/>
              <a:gd name="T2" fmla="*/ 2 w 5"/>
              <a:gd name="T3" fmla="*/ 4 h 21"/>
              <a:gd name="T4" fmla="*/ 2 w 5"/>
              <a:gd name="T5" fmla="*/ 1 h 21"/>
              <a:gd name="T6" fmla="*/ 2 w 5"/>
              <a:gd name="T7" fmla="*/ 8 h 21"/>
              <a:gd name="T8" fmla="*/ 1 w 5"/>
              <a:gd name="T9" fmla="*/ 7 h 21"/>
              <a:gd name="T10" fmla="*/ 2 w 5"/>
              <a:gd name="T11" fmla="*/ 5 h 21"/>
              <a:gd name="T12" fmla="*/ 3 w 5"/>
              <a:gd name="T13" fmla="*/ 7 h 21"/>
              <a:gd name="T14" fmla="*/ 2 w 5"/>
              <a:gd name="T15" fmla="*/ 9 h 21"/>
              <a:gd name="T16" fmla="*/ 3 w 5"/>
              <a:gd name="T17" fmla="*/ 10 h 21"/>
              <a:gd name="T18" fmla="*/ 1 w 5"/>
              <a:gd name="T19" fmla="*/ 10 h 21"/>
              <a:gd name="T20" fmla="*/ 2 w 5"/>
              <a:gd name="T21" fmla="*/ 9 h 21"/>
              <a:gd name="T22" fmla="*/ 2 w 5"/>
              <a:gd name="T23" fmla="*/ 12 h 21"/>
              <a:gd name="T24" fmla="*/ 3 w 5"/>
              <a:gd name="T25" fmla="*/ 13 h 21"/>
              <a:gd name="T26" fmla="*/ 1 w 5"/>
              <a:gd name="T27" fmla="*/ 13 h 21"/>
              <a:gd name="T28" fmla="*/ 2 w 5"/>
              <a:gd name="T29" fmla="*/ 12 h 21"/>
              <a:gd name="T30" fmla="*/ 2 w 5"/>
              <a:gd name="T31" fmla="*/ 18 h 21"/>
              <a:gd name="T32" fmla="*/ 2 w 5"/>
              <a:gd name="T33" fmla="*/ 18 h 21"/>
              <a:gd name="T34" fmla="*/ 3 w 5"/>
              <a:gd name="T35" fmla="*/ 19 h 21"/>
              <a:gd name="T36" fmla="*/ 1 w 5"/>
              <a:gd name="T37" fmla="*/ 19 h 21"/>
              <a:gd name="T38" fmla="*/ 1 w 5"/>
              <a:gd name="T39" fmla="*/ 15 h 21"/>
              <a:gd name="T40" fmla="*/ 0 w 5"/>
              <a:gd name="T41" fmla="*/ 16 h 21"/>
              <a:gd name="T42" fmla="*/ 0 w 5"/>
              <a:gd name="T43" fmla="*/ 19 h 21"/>
              <a:gd name="T44" fmla="*/ 4 w 5"/>
              <a:gd name="T45" fmla="*/ 19 h 21"/>
              <a:gd name="T46" fmla="*/ 4 w 5"/>
              <a:gd name="T47" fmla="*/ 16 h 21"/>
              <a:gd name="T48" fmla="*/ 4 w 5"/>
              <a:gd name="T49" fmla="*/ 13 h 21"/>
              <a:gd name="T50" fmla="*/ 4 w 5"/>
              <a:gd name="T51" fmla="*/ 10 h 21"/>
              <a:gd name="T52" fmla="*/ 4 w 5"/>
              <a:gd name="T53" fmla="*/ 7 h 21"/>
              <a:gd name="T54" fmla="*/ 5 w 5"/>
              <a:gd name="T55" fmla="*/ 3 h 21"/>
              <a:gd name="T56" fmla="*/ 0 w 5"/>
              <a:gd name="T57" fmla="*/ 3 h 21"/>
              <a:gd name="T58" fmla="*/ 0 w 5"/>
              <a:gd name="T59" fmla="*/ 7 h 21"/>
              <a:gd name="T60" fmla="*/ 0 w 5"/>
              <a:gd name="T61" fmla="*/ 10 h 21"/>
              <a:gd name="T62" fmla="*/ 0 w 5"/>
              <a:gd name="T63" fmla="*/ 13 h 21"/>
              <a:gd name="T64" fmla="*/ 2 w 5"/>
              <a:gd name="T65" fmla="*/ 15 h 21"/>
              <a:gd name="T66" fmla="*/ 3 w 5"/>
              <a:gd name="T67" fmla="*/ 16 h 21"/>
              <a:gd name="T68" fmla="*/ 1 w 5"/>
              <a:gd name="T69" fmla="*/ 16 h 21"/>
              <a:gd name="T70" fmla="*/ 2 w 5"/>
              <a:gd name="T71" fmla="*/ 15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" h="21">
                <a:moveTo>
                  <a:pt x="2" y="1"/>
                </a:moveTo>
                <a:lnTo>
                  <a:pt x="2" y="1"/>
                </a:lnTo>
                <a:cubicBezTo>
                  <a:pt x="3" y="1"/>
                  <a:pt x="4" y="2"/>
                  <a:pt x="4" y="3"/>
                </a:cubicBezTo>
                <a:cubicBezTo>
                  <a:pt x="4" y="4"/>
                  <a:pt x="3" y="4"/>
                  <a:pt x="2" y="4"/>
                </a:cubicBezTo>
                <a:cubicBezTo>
                  <a:pt x="1" y="4"/>
                  <a:pt x="1" y="4"/>
                  <a:pt x="1" y="3"/>
                </a:cubicBezTo>
                <a:cubicBezTo>
                  <a:pt x="1" y="2"/>
                  <a:pt x="1" y="1"/>
                  <a:pt x="2" y="1"/>
                </a:cubicBezTo>
                <a:close/>
                <a:moveTo>
                  <a:pt x="2" y="8"/>
                </a:moveTo>
                <a:lnTo>
                  <a:pt x="2" y="8"/>
                </a:lnTo>
                <a:lnTo>
                  <a:pt x="2" y="8"/>
                </a:lnTo>
                <a:cubicBezTo>
                  <a:pt x="1" y="8"/>
                  <a:pt x="1" y="7"/>
                  <a:pt x="1" y="7"/>
                </a:cubicBezTo>
                <a:cubicBezTo>
                  <a:pt x="1" y="6"/>
                  <a:pt x="1" y="5"/>
                  <a:pt x="2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5"/>
                  <a:pt x="2" y="5"/>
                  <a:pt x="2" y="5"/>
                </a:cubicBezTo>
                <a:cubicBezTo>
                  <a:pt x="3" y="5"/>
                  <a:pt x="3" y="6"/>
                  <a:pt x="3" y="7"/>
                </a:cubicBezTo>
                <a:cubicBezTo>
                  <a:pt x="3" y="7"/>
                  <a:pt x="3" y="8"/>
                  <a:pt x="2" y="8"/>
                </a:cubicBezTo>
                <a:close/>
                <a:moveTo>
                  <a:pt x="2" y="9"/>
                </a:moveTo>
                <a:lnTo>
                  <a:pt x="2" y="9"/>
                </a:lnTo>
                <a:cubicBezTo>
                  <a:pt x="3" y="9"/>
                  <a:pt x="3" y="9"/>
                  <a:pt x="3" y="10"/>
                </a:cubicBezTo>
                <a:cubicBezTo>
                  <a:pt x="3" y="11"/>
                  <a:pt x="3" y="11"/>
                  <a:pt x="2" y="11"/>
                </a:cubicBezTo>
                <a:cubicBezTo>
                  <a:pt x="1" y="11"/>
                  <a:pt x="1" y="11"/>
                  <a:pt x="1" y="10"/>
                </a:cubicBezTo>
                <a:cubicBezTo>
                  <a:pt x="1" y="9"/>
                  <a:pt x="1" y="9"/>
                  <a:pt x="2" y="9"/>
                </a:cubicBezTo>
                <a:cubicBezTo>
                  <a:pt x="2" y="9"/>
                  <a:pt x="2" y="9"/>
                  <a:pt x="2" y="9"/>
                </a:cubicBezTo>
                <a:cubicBezTo>
                  <a:pt x="2" y="9"/>
                  <a:pt x="2" y="9"/>
                  <a:pt x="2" y="9"/>
                </a:cubicBezTo>
                <a:close/>
                <a:moveTo>
                  <a:pt x="2" y="12"/>
                </a:moveTo>
                <a:lnTo>
                  <a:pt x="2" y="12"/>
                </a:lnTo>
                <a:cubicBezTo>
                  <a:pt x="3" y="12"/>
                  <a:pt x="3" y="13"/>
                  <a:pt x="3" y="13"/>
                </a:cubicBezTo>
                <a:cubicBezTo>
                  <a:pt x="3" y="14"/>
                  <a:pt x="3" y="14"/>
                  <a:pt x="2" y="14"/>
                </a:cubicBezTo>
                <a:cubicBezTo>
                  <a:pt x="1" y="14"/>
                  <a:pt x="1" y="14"/>
                  <a:pt x="1" y="13"/>
                </a:cubicBezTo>
                <a:cubicBezTo>
                  <a:pt x="1" y="13"/>
                  <a:pt x="1" y="12"/>
                  <a:pt x="2" y="12"/>
                </a:cubicBezTo>
                <a:lnTo>
                  <a:pt x="2" y="12"/>
                </a:lnTo>
                <a:lnTo>
                  <a:pt x="2" y="12"/>
                </a:lnTo>
                <a:close/>
                <a:moveTo>
                  <a:pt x="2" y="18"/>
                </a:moveTo>
                <a:lnTo>
                  <a:pt x="2" y="18"/>
                </a:lnTo>
                <a:lnTo>
                  <a:pt x="2" y="18"/>
                </a:lnTo>
                <a:lnTo>
                  <a:pt x="2" y="18"/>
                </a:lnTo>
                <a:cubicBezTo>
                  <a:pt x="3" y="18"/>
                  <a:pt x="3" y="19"/>
                  <a:pt x="3" y="19"/>
                </a:cubicBezTo>
                <a:cubicBezTo>
                  <a:pt x="3" y="20"/>
                  <a:pt x="3" y="20"/>
                  <a:pt x="2" y="20"/>
                </a:cubicBezTo>
                <a:cubicBezTo>
                  <a:pt x="2" y="20"/>
                  <a:pt x="1" y="20"/>
                  <a:pt x="1" y="19"/>
                </a:cubicBezTo>
                <a:cubicBezTo>
                  <a:pt x="1" y="19"/>
                  <a:pt x="1" y="18"/>
                  <a:pt x="2" y="18"/>
                </a:cubicBezTo>
                <a:close/>
                <a:moveTo>
                  <a:pt x="1" y="15"/>
                </a:moveTo>
                <a:lnTo>
                  <a:pt x="1" y="15"/>
                </a:lnTo>
                <a:cubicBezTo>
                  <a:pt x="1" y="15"/>
                  <a:pt x="0" y="16"/>
                  <a:pt x="0" y="16"/>
                </a:cubicBezTo>
                <a:cubicBezTo>
                  <a:pt x="0" y="17"/>
                  <a:pt x="1" y="17"/>
                  <a:pt x="1" y="18"/>
                </a:cubicBezTo>
                <a:cubicBezTo>
                  <a:pt x="1" y="18"/>
                  <a:pt x="0" y="19"/>
                  <a:pt x="0" y="19"/>
                </a:cubicBezTo>
                <a:cubicBezTo>
                  <a:pt x="0" y="20"/>
                  <a:pt x="1" y="21"/>
                  <a:pt x="2" y="21"/>
                </a:cubicBezTo>
                <a:cubicBezTo>
                  <a:pt x="3" y="21"/>
                  <a:pt x="4" y="20"/>
                  <a:pt x="4" y="19"/>
                </a:cubicBezTo>
                <a:cubicBezTo>
                  <a:pt x="4" y="19"/>
                  <a:pt x="4" y="18"/>
                  <a:pt x="3" y="18"/>
                </a:cubicBezTo>
                <a:cubicBezTo>
                  <a:pt x="4" y="17"/>
                  <a:pt x="4" y="17"/>
                  <a:pt x="4" y="16"/>
                </a:cubicBezTo>
                <a:cubicBezTo>
                  <a:pt x="4" y="16"/>
                  <a:pt x="4" y="15"/>
                  <a:pt x="3" y="15"/>
                </a:cubicBezTo>
                <a:cubicBezTo>
                  <a:pt x="4" y="14"/>
                  <a:pt x="4" y="14"/>
                  <a:pt x="4" y="13"/>
                </a:cubicBezTo>
                <a:cubicBezTo>
                  <a:pt x="4" y="13"/>
                  <a:pt x="4" y="12"/>
                  <a:pt x="3" y="12"/>
                </a:cubicBezTo>
                <a:cubicBezTo>
                  <a:pt x="4" y="11"/>
                  <a:pt x="4" y="11"/>
                  <a:pt x="4" y="10"/>
                </a:cubicBezTo>
                <a:cubicBezTo>
                  <a:pt x="4" y="9"/>
                  <a:pt x="4" y="9"/>
                  <a:pt x="3" y="8"/>
                </a:cubicBezTo>
                <a:cubicBezTo>
                  <a:pt x="4" y="8"/>
                  <a:pt x="4" y="7"/>
                  <a:pt x="4" y="7"/>
                </a:cubicBezTo>
                <a:cubicBezTo>
                  <a:pt x="4" y="6"/>
                  <a:pt x="4" y="5"/>
                  <a:pt x="4" y="5"/>
                </a:cubicBezTo>
                <a:cubicBezTo>
                  <a:pt x="4" y="4"/>
                  <a:pt x="5" y="4"/>
                  <a:pt x="5" y="3"/>
                </a:cubicBezTo>
                <a:cubicBezTo>
                  <a:pt x="5" y="2"/>
                  <a:pt x="3" y="0"/>
                  <a:pt x="2" y="0"/>
                </a:cubicBezTo>
                <a:cubicBezTo>
                  <a:pt x="1" y="0"/>
                  <a:pt x="0" y="2"/>
                  <a:pt x="0" y="3"/>
                </a:cubicBezTo>
                <a:cubicBezTo>
                  <a:pt x="0" y="4"/>
                  <a:pt x="0" y="4"/>
                  <a:pt x="1" y="5"/>
                </a:cubicBezTo>
                <a:cubicBezTo>
                  <a:pt x="0" y="5"/>
                  <a:pt x="0" y="6"/>
                  <a:pt x="0" y="7"/>
                </a:cubicBezTo>
                <a:cubicBezTo>
                  <a:pt x="0" y="7"/>
                  <a:pt x="0" y="8"/>
                  <a:pt x="1" y="8"/>
                </a:cubicBezTo>
                <a:cubicBezTo>
                  <a:pt x="0" y="9"/>
                  <a:pt x="0" y="9"/>
                  <a:pt x="0" y="10"/>
                </a:cubicBezTo>
                <a:cubicBezTo>
                  <a:pt x="0" y="11"/>
                  <a:pt x="0" y="11"/>
                  <a:pt x="1" y="12"/>
                </a:cubicBezTo>
                <a:cubicBezTo>
                  <a:pt x="0" y="12"/>
                  <a:pt x="0" y="13"/>
                  <a:pt x="0" y="13"/>
                </a:cubicBezTo>
                <a:cubicBezTo>
                  <a:pt x="0" y="14"/>
                  <a:pt x="0" y="14"/>
                  <a:pt x="1" y="15"/>
                </a:cubicBezTo>
                <a:close/>
                <a:moveTo>
                  <a:pt x="2" y="15"/>
                </a:moveTo>
                <a:lnTo>
                  <a:pt x="2" y="15"/>
                </a:lnTo>
                <a:cubicBezTo>
                  <a:pt x="3" y="15"/>
                  <a:pt x="3" y="16"/>
                  <a:pt x="3" y="16"/>
                </a:cubicBezTo>
                <a:cubicBezTo>
                  <a:pt x="3" y="17"/>
                  <a:pt x="3" y="17"/>
                  <a:pt x="2" y="17"/>
                </a:cubicBezTo>
                <a:cubicBezTo>
                  <a:pt x="2" y="17"/>
                  <a:pt x="1" y="17"/>
                  <a:pt x="1" y="16"/>
                </a:cubicBezTo>
                <a:cubicBezTo>
                  <a:pt x="1" y="16"/>
                  <a:pt x="1" y="15"/>
                  <a:pt x="2" y="15"/>
                </a:cubicBezTo>
                <a:lnTo>
                  <a:pt x="2" y="15"/>
                </a:lnTo>
                <a:lnTo>
                  <a:pt x="2" y="15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77" name="Freeform 1877"/>
          <p:cNvSpPr>
            <a:spLocks noEditPoints="1"/>
          </p:cNvSpPr>
          <p:nvPr userDrawn="1"/>
        </p:nvSpPr>
        <p:spPr bwMode="auto">
          <a:xfrm>
            <a:off x="315913" y="490538"/>
            <a:ext cx="165100" cy="193675"/>
          </a:xfrm>
          <a:custGeom>
            <a:avLst/>
            <a:gdLst>
              <a:gd name="T0" fmla="*/ 180 w 231"/>
              <a:gd name="T1" fmla="*/ 195 h 269"/>
              <a:gd name="T2" fmla="*/ 192 w 231"/>
              <a:gd name="T3" fmla="*/ 189 h 269"/>
              <a:gd name="T4" fmla="*/ 197 w 231"/>
              <a:gd name="T5" fmla="*/ 187 h 269"/>
              <a:gd name="T6" fmla="*/ 204 w 231"/>
              <a:gd name="T7" fmla="*/ 178 h 269"/>
              <a:gd name="T8" fmla="*/ 208 w 231"/>
              <a:gd name="T9" fmla="*/ 183 h 269"/>
              <a:gd name="T10" fmla="*/ 208 w 231"/>
              <a:gd name="T11" fmla="*/ 185 h 269"/>
              <a:gd name="T12" fmla="*/ 212 w 231"/>
              <a:gd name="T13" fmla="*/ 186 h 269"/>
              <a:gd name="T14" fmla="*/ 213 w 231"/>
              <a:gd name="T15" fmla="*/ 179 h 269"/>
              <a:gd name="T16" fmla="*/ 221 w 231"/>
              <a:gd name="T17" fmla="*/ 184 h 269"/>
              <a:gd name="T18" fmla="*/ 231 w 231"/>
              <a:gd name="T19" fmla="*/ 202 h 269"/>
              <a:gd name="T20" fmla="*/ 208 w 231"/>
              <a:gd name="T21" fmla="*/ 208 h 269"/>
              <a:gd name="T22" fmla="*/ 150 w 231"/>
              <a:gd name="T23" fmla="*/ 226 h 269"/>
              <a:gd name="T24" fmla="*/ 138 w 231"/>
              <a:gd name="T25" fmla="*/ 242 h 269"/>
              <a:gd name="T26" fmla="*/ 140 w 231"/>
              <a:gd name="T27" fmla="*/ 259 h 269"/>
              <a:gd name="T28" fmla="*/ 131 w 231"/>
              <a:gd name="T29" fmla="*/ 265 h 269"/>
              <a:gd name="T30" fmla="*/ 119 w 231"/>
              <a:gd name="T31" fmla="*/ 248 h 269"/>
              <a:gd name="T32" fmla="*/ 102 w 231"/>
              <a:gd name="T33" fmla="*/ 235 h 269"/>
              <a:gd name="T34" fmla="*/ 86 w 231"/>
              <a:gd name="T35" fmla="*/ 216 h 269"/>
              <a:gd name="T36" fmla="*/ 92 w 231"/>
              <a:gd name="T37" fmla="*/ 190 h 269"/>
              <a:gd name="T38" fmla="*/ 83 w 231"/>
              <a:gd name="T39" fmla="*/ 166 h 269"/>
              <a:gd name="T40" fmla="*/ 81 w 231"/>
              <a:gd name="T41" fmla="*/ 161 h 269"/>
              <a:gd name="T42" fmla="*/ 41 w 231"/>
              <a:gd name="T43" fmla="*/ 63 h 269"/>
              <a:gd name="T44" fmla="*/ 30 w 231"/>
              <a:gd name="T45" fmla="*/ 48 h 269"/>
              <a:gd name="T46" fmla="*/ 22 w 231"/>
              <a:gd name="T47" fmla="*/ 45 h 269"/>
              <a:gd name="T48" fmla="*/ 7 w 231"/>
              <a:gd name="T49" fmla="*/ 35 h 269"/>
              <a:gd name="T50" fmla="*/ 10 w 231"/>
              <a:gd name="T51" fmla="*/ 20 h 269"/>
              <a:gd name="T52" fmla="*/ 14 w 231"/>
              <a:gd name="T53" fmla="*/ 9 h 269"/>
              <a:gd name="T54" fmla="*/ 16 w 231"/>
              <a:gd name="T55" fmla="*/ 2 h 269"/>
              <a:gd name="T56" fmla="*/ 18 w 231"/>
              <a:gd name="T57" fmla="*/ 1 h 269"/>
              <a:gd name="T58" fmla="*/ 24 w 231"/>
              <a:gd name="T59" fmla="*/ 4 h 269"/>
              <a:gd name="T60" fmla="*/ 35 w 231"/>
              <a:gd name="T61" fmla="*/ 9 h 269"/>
              <a:gd name="T62" fmla="*/ 49 w 231"/>
              <a:gd name="T63" fmla="*/ 16 h 269"/>
              <a:gd name="T64" fmla="*/ 47 w 231"/>
              <a:gd name="T65" fmla="*/ 32 h 269"/>
              <a:gd name="T66" fmla="*/ 43 w 231"/>
              <a:gd name="T67" fmla="*/ 42 h 269"/>
              <a:gd name="T68" fmla="*/ 46 w 231"/>
              <a:gd name="T69" fmla="*/ 51 h 269"/>
              <a:gd name="T70" fmla="*/ 48 w 231"/>
              <a:gd name="T71" fmla="*/ 60 h 269"/>
              <a:gd name="T72" fmla="*/ 94 w 231"/>
              <a:gd name="T73" fmla="*/ 155 h 269"/>
              <a:gd name="T74" fmla="*/ 96 w 231"/>
              <a:gd name="T75" fmla="*/ 161 h 269"/>
              <a:gd name="T76" fmla="*/ 107 w 231"/>
              <a:gd name="T77" fmla="*/ 183 h 269"/>
              <a:gd name="T78" fmla="*/ 118 w 231"/>
              <a:gd name="T79" fmla="*/ 188 h 269"/>
              <a:gd name="T80" fmla="*/ 152 w 231"/>
              <a:gd name="T81" fmla="*/ 205 h 269"/>
              <a:gd name="T82" fmla="*/ 22 w 231"/>
              <a:gd name="T83" fmla="*/ 40 h 269"/>
              <a:gd name="T84" fmla="*/ 26 w 231"/>
              <a:gd name="T85" fmla="*/ 42 h 269"/>
              <a:gd name="T86" fmla="*/ 22 w 231"/>
              <a:gd name="T87" fmla="*/ 40 h 269"/>
              <a:gd name="T88" fmla="*/ 35 w 231"/>
              <a:gd name="T89" fmla="*/ 20 h 269"/>
              <a:gd name="T90" fmla="*/ 33 w 231"/>
              <a:gd name="T91" fmla="*/ 15 h 269"/>
              <a:gd name="T92" fmla="*/ 31 w 231"/>
              <a:gd name="T93" fmla="*/ 17 h 269"/>
              <a:gd name="T94" fmla="*/ 35 w 231"/>
              <a:gd name="T95" fmla="*/ 20 h 269"/>
              <a:gd name="T96" fmla="*/ 23 w 231"/>
              <a:gd name="T97" fmla="*/ 15 h 269"/>
              <a:gd name="T98" fmla="*/ 23 w 231"/>
              <a:gd name="T99" fmla="*/ 13 h 269"/>
              <a:gd name="T100" fmla="*/ 23 w 231"/>
              <a:gd name="T101" fmla="*/ 10 h 269"/>
              <a:gd name="T102" fmla="*/ 19 w 231"/>
              <a:gd name="T103" fmla="*/ 13 h 269"/>
              <a:gd name="T104" fmla="*/ 21 w 231"/>
              <a:gd name="T105" fmla="*/ 15 h 269"/>
              <a:gd name="T106" fmla="*/ 19 w 231"/>
              <a:gd name="T107" fmla="*/ 27 h 269"/>
              <a:gd name="T108" fmla="*/ 18 w 231"/>
              <a:gd name="T109" fmla="*/ 23 h 269"/>
              <a:gd name="T110" fmla="*/ 19 w 231"/>
              <a:gd name="T111" fmla="*/ 22 h 269"/>
              <a:gd name="T112" fmla="*/ 18 w 231"/>
              <a:gd name="T113" fmla="*/ 28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31" h="269">
                <a:moveTo>
                  <a:pt x="180" y="195"/>
                </a:moveTo>
                <a:lnTo>
                  <a:pt x="180" y="195"/>
                </a:lnTo>
                <a:cubicBezTo>
                  <a:pt x="185" y="192"/>
                  <a:pt x="188" y="191"/>
                  <a:pt x="192" y="188"/>
                </a:cubicBezTo>
                <a:lnTo>
                  <a:pt x="192" y="189"/>
                </a:lnTo>
                <a:cubicBezTo>
                  <a:pt x="194" y="189"/>
                  <a:pt x="194" y="189"/>
                  <a:pt x="195" y="189"/>
                </a:cubicBezTo>
                <a:cubicBezTo>
                  <a:pt x="195" y="189"/>
                  <a:pt x="196" y="188"/>
                  <a:pt x="197" y="187"/>
                </a:cubicBezTo>
                <a:cubicBezTo>
                  <a:pt x="200" y="185"/>
                  <a:pt x="201" y="182"/>
                  <a:pt x="203" y="179"/>
                </a:cubicBezTo>
                <a:lnTo>
                  <a:pt x="204" y="178"/>
                </a:lnTo>
                <a:cubicBezTo>
                  <a:pt x="206" y="179"/>
                  <a:pt x="207" y="180"/>
                  <a:pt x="208" y="182"/>
                </a:cubicBezTo>
                <a:cubicBezTo>
                  <a:pt x="208" y="182"/>
                  <a:pt x="208" y="183"/>
                  <a:pt x="208" y="183"/>
                </a:cubicBezTo>
                <a:lnTo>
                  <a:pt x="208" y="184"/>
                </a:lnTo>
                <a:cubicBezTo>
                  <a:pt x="208" y="184"/>
                  <a:pt x="208" y="185"/>
                  <a:pt x="208" y="185"/>
                </a:cubicBezTo>
                <a:cubicBezTo>
                  <a:pt x="209" y="187"/>
                  <a:pt x="210" y="188"/>
                  <a:pt x="211" y="187"/>
                </a:cubicBezTo>
                <a:cubicBezTo>
                  <a:pt x="211" y="187"/>
                  <a:pt x="211" y="186"/>
                  <a:pt x="212" y="186"/>
                </a:cubicBezTo>
                <a:cubicBezTo>
                  <a:pt x="212" y="186"/>
                  <a:pt x="212" y="185"/>
                  <a:pt x="212" y="185"/>
                </a:cubicBezTo>
                <a:cubicBezTo>
                  <a:pt x="212" y="183"/>
                  <a:pt x="212" y="181"/>
                  <a:pt x="213" y="179"/>
                </a:cubicBezTo>
                <a:lnTo>
                  <a:pt x="214" y="180"/>
                </a:lnTo>
                <a:cubicBezTo>
                  <a:pt x="216" y="181"/>
                  <a:pt x="218" y="183"/>
                  <a:pt x="221" y="184"/>
                </a:cubicBezTo>
                <a:cubicBezTo>
                  <a:pt x="222" y="185"/>
                  <a:pt x="223" y="189"/>
                  <a:pt x="224" y="191"/>
                </a:cubicBezTo>
                <a:cubicBezTo>
                  <a:pt x="226" y="195"/>
                  <a:pt x="230" y="198"/>
                  <a:pt x="231" y="202"/>
                </a:cubicBezTo>
                <a:cubicBezTo>
                  <a:pt x="231" y="204"/>
                  <a:pt x="230" y="206"/>
                  <a:pt x="229" y="207"/>
                </a:cubicBezTo>
                <a:cubicBezTo>
                  <a:pt x="223" y="211"/>
                  <a:pt x="214" y="209"/>
                  <a:pt x="208" y="208"/>
                </a:cubicBezTo>
                <a:cubicBezTo>
                  <a:pt x="203" y="208"/>
                  <a:pt x="196" y="208"/>
                  <a:pt x="192" y="209"/>
                </a:cubicBezTo>
                <a:cubicBezTo>
                  <a:pt x="176" y="210"/>
                  <a:pt x="162" y="217"/>
                  <a:pt x="150" y="226"/>
                </a:cubicBezTo>
                <a:cubicBezTo>
                  <a:pt x="148" y="228"/>
                  <a:pt x="141" y="232"/>
                  <a:pt x="136" y="235"/>
                </a:cubicBezTo>
                <a:cubicBezTo>
                  <a:pt x="137" y="237"/>
                  <a:pt x="138" y="240"/>
                  <a:pt x="138" y="242"/>
                </a:cubicBezTo>
                <a:cubicBezTo>
                  <a:pt x="140" y="244"/>
                  <a:pt x="142" y="248"/>
                  <a:pt x="140" y="252"/>
                </a:cubicBezTo>
                <a:cubicBezTo>
                  <a:pt x="141" y="255"/>
                  <a:pt x="142" y="258"/>
                  <a:pt x="140" y="259"/>
                </a:cubicBezTo>
                <a:cubicBezTo>
                  <a:pt x="143" y="263"/>
                  <a:pt x="140" y="267"/>
                  <a:pt x="139" y="268"/>
                </a:cubicBezTo>
                <a:cubicBezTo>
                  <a:pt x="137" y="269"/>
                  <a:pt x="133" y="269"/>
                  <a:pt x="131" y="265"/>
                </a:cubicBezTo>
                <a:cubicBezTo>
                  <a:pt x="127" y="265"/>
                  <a:pt x="125" y="262"/>
                  <a:pt x="124" y="260"/>
                </a:cubicBezTo>
                <a:cubicBezTo>
                  <a:pt x="118" y="258"/>
                  <a:pt x="116" y="253"/>
                  <a:pt x="119" y="248"/>
                </a:cubicBezTo>
                <a:cubicBezTo>
                  <a:pt x="115" y="247"/>
                  <a:pt x="114" y="246"/>
                  <a:pt x="111" y="243"/>
                </a:cubicBezTo>
                <a:cubicBezTo>
                  <a:pt x="107" y="243"/>
                  <a:pt x="102" y="241"/>
                  <a:pt x="102" y="235"/>
                </a:cubicBezTo>
                <a:cubicBezTo>
                  <a:pt x="95" y="235"/>
                  <a:pt x="91" y="231"/>
                  <a:pt x="92" y="223"/>
                </a:cubicBezTo>
                <a:cubicBezTo>
                  <a:pt x="89" y="222"/>
                  <a:pt x="87" y="221"/>
                  <a:pt x="86" y="216"/>
                </a:cubicBezTo>
                <a:cubicBezTo>
                  <a:pt x="85" y="210"/>
                  <a:pt x="91" y="205"/>
                  <a:pt x="94" y="201"/>
                </a:cubicBezTo>
                <a:cubicBezTo>
                  <a:pt x="94" y="199"/>
                  <a:pt x="92" y="192"/>
                  <a:pt x="92" y="190"/>
                </a:cubicBezTo>
                <a:cubicBezTo>
                  <a:pt x="87" y="188"/>
                  <a:pt x="86" y="184"/>
                  <a:pt x="86" y="180"/>
                </a:cubicBezTo>
                <a:cubicBezTo>
                  <a:pt x="80" y="175"/>
                  <a:pt x="84" y="169"/>
                  <a:pt x="83" y="166"/>
                </a:cubicBezTo>
                <a:cubicBezTo>
                  <a:pt x="82" y="164"/>
                  <a:pt x="80" y="164"/>
                  <a:pt x="79" y="165"/>
                </a:cubicBezTo>
                <a:cubicBezTo>
                  <a:pt x="79" y="163"/>
                  <a:pt x="80" y="162"/>
                  <a:pt x="81" y="161"/>
                </a:cubicBezTo>
                <a:cubicBezTo>
                  <a:pt x="77" y="159"/>
                  <a:pt x="76" y="156"/>
                  <a:pt x="77" y="152"/>
                </a:cubicBezTo>
                <a:lnTo>
                  <a:pt x="41" y="63"/>
                </a:lnTo>
                <a:cubicBezTo>
                  <a:pt x="36" y="62"/>
                  <a:pt x="35" y="60"/>
                  <a:pt x="36" y="57"/>
                </a:cubicBezTo>
                <a:cubicBezTo>
                  <a:pt x="32" y="56"/>
                  <a:pt x="30" y="52"/>
                  <a:pt x="30" y="48"/>
                </a:cubicBezTo>
                <a:cubicBezTo>
                  <a:pt x="30" y="48"/>
                  <a:pt x="30" y="48"/>
                  <a:pt x="30" y="48"/>
                </a:cubicBezTo>
                <a:cubicBezTo>
                  <a:pt x="27" y="49"/>
                  <a:pt x="24" y="49"/>
                  <a:pt x="22" y="45"/>
                </a:cubicBezTo>
                <a:lnTo>
                  <a:pt x="12" y="39"/>
                </a:lnTo>
                <a:cubicBezTo>
                  <a:pt x="13" y="38"/>
                  <a:pt x="10" y="39"/>
                  <a:pt x="7" y="35"/>
                </a:cubicBezTo>
                <a:cubicBezTo>
                  <a:pt x="0" y="29"/>
                  <a:pt x="1" y="18"/>
                  <a:pt x="1" y="16"/>
                </a:cubicBezTo>
                <a:lnTo>
                  <a:pt x="10" y="20"/>
                </a:lnTo>
                <a:cubicBezTo>
                  <a:pt x="10" y="19"/>
                  <a:pt x="11" y="18"/>
                  <a:pt x="12" y="17"/>
                </a:cubicBezTo>
                <a:cubicBezTo>
                  <a:pt x="9" y="13"/>
                  <a:pt x="11" y="10"/>
                  <a:pt x="14" y="9"/>
                </a:cubicBezTo>
                <a:cubicBezTo>
                  <a:pt x="13" y="6"/>
                  <a:pt x="13" y="4"/>
                  <a:pt x="16" y="2"/>
                </a:cubicBezTo>
                <a:cubicBezTo>
                  <a:pt x="16" y="2"/>
                  <a:pt x="16" y="2"/>
                  <a:pt x="16" y="2"/>
                </a:cubicBezTo>
                <a:cubicBezTo>
                  <a:pt x="15" y="1"/>
                  <a:pt x="16" y="0"/>
                  <a:pt x="16" y="0"/>
                </a:cubicBezTo>
                <a:cubicBezTo>
                  <a:pt x="17" y="0"/>
                  <a:pt x="18" y="0"/>
                  <a:pt x="18" y="1"/>
                </a:cubicBezTo>
                <a:cubicBezTo>
                  <a:pt x="18" y="1"/>
                  <a:pt x="18" y="1"/>
                  <a:pt x="18" y="1"/>
                </a:cubicBezTo>
                <a:cubicBezTo>
                  <a:pt x="21" y="0"/>
                  <a:pt x="23" y="1"/>
                  <a:pt x="24" y="4"/>
                </a:cubicBezTo>
                <a:cubicBezTo>
                  <a:pt x="27" y="3"/>
                  <a:pt x="31" y="4"/>
                  <a:pt x="32" y="8"/>
                </a:cubicBezTo>
                <a:cubicBezTo>
                  <a:pt x="33" y="8"/>
                  <a:pt x="34" y="8"/>
                  <a:pt x="35" y="9"/>
                </a:cubicBezTo>
                <a:lnTo>
                  <a:pt x="38" y="0"/>
                </a:lnTo>
                <a:cubicBezTo>
                  <a:pt x="40" y="0"/>
                  <a:pt x="48" y="7"/>
                  <a:pt x="49" y="16"/>
                </a:cubicBezTo>
                <a:cubicBezTo>
                  <a:pt x="49" y="21"/>
                  <a:pt x="46" y="27"/>
                  <a:pt x="44" y="30"/>
                </a:cubicBezTo>
                <a:cubicBezTo>
                  <a:pt x="46" y="30"/>
                  <a:pt x="47" y="31"/>
                  <a:pt x="47" y="32"/>
                </a:cubicBezTo>
                <a:cubicBezTo>
                  <a:pt x="48" y="34"/>
                  <a:pt x="48" y="35"/>
                  <a:pt x="47" y="37"/>
                </a:cubicBezTo>
                <a:cubicBezTo>
                  <a:pt x="47" y="39"/>
                  <a:pt x="45" y="41"/>
                  <a:pt x="43" y="42"/>
                </a:cubicBezTo>
                <a:cubicBezTo>
                  <a:pt x="45" y="43"/>
                  <a:pt x="47" y="46"/>
                  <a:pt x="47" y="48"/>
                </a:cubicBezTo>
                <a:cubicBezTo>
                  <a:pt x="47" y="49"/>
                  <a:pt x="46" y="50"/>
                  <a:pt x="46" y="51"/>
                </a:cubicBezTo>
                <a:cubicBezTo>
                  <a:pt x="46" y="52"/>
                  <a:pt x="46" y="52"/>
                  <a:pt x="46" y="52"/>
                </a:cubicBezTo>
                <a:cubicBezTo>
                  <a:pt x="49" y="53"/>
                  <a:pt x="50" y="57"/>
                  <a:pt x="48" y="60"/>
                </a:cubicBezTo>
                <a:lnTo>
                  <a:pt x="89" y="146"/>
                </a:lnTo>
                <a:cubicBezTo>
                  <a:pt x="94" y="147"/>
                  <a:pt x="95" y="151"/>
                  <a:pt x="94" y="155"/>
                </a:cubicBezTo>
                <a:cubicBezTo>
                  <a:pt x="95" y="155"/>
                  <a:pt x="97" y="155"/>
                  <a:pt x="98" y="157"/>
                </a:cubicBezTo>
                <a:cubicBezTo>
                  <a:pt x="96" y="157"/>
                  <a:pt x="95" y="159"/>
                  <a:pt x="96" y="161"/>
                </a:cubicBezTo>
                <a:cubicBezTo>
                  <a:pt x="98" y="164"/>
                  <a:pt x="103" y="164"/>
                  <a:pt x="104" y="172"/>
                </a:cubicBezTo>
                <a:cubicBezTo>
                  <a:pt x="107" y="174"/>
                  <a:pt x="109" y="179"/>
                  <a:pt x="107" y="183"/>
                </a:cubicBezTo>
                <a:cubicBezTo>
                  <a:pt x="109" y="185"/>
                  <a:pt x="111" y="189"/>
                  <a:pt x="111" y="189"/>
                </a:cubicBezTo>
                <a:cubicBezTo>
                  <a:pt x="112" y="186"/>
                  <a:pt x="116" y="187"/>
                  <a:pt x="118" y="188"/>
                </a:cubicBezTo>
                <a:cubicBezTo>
                  <a:pt x="123" y="183"/>
                  <a:pt x="130" y="186"/>
                  <a:pt x="132" y="194"/>
                </a:cubicBezTo>
                <a:cubicBezTo>
                  <a:pt x="135" y="202"/>
                  <a:pt x="146" y="206"/>
                  <a:pt x="152" y="205"/>
                </a:cubicBezTo>
                <a:cubicBezTo>
                  <a:pt x="160" y="204"/>
                  <a:pt x="173" y="199"/>
                  <a:pt x="180" y="195"/>
                </a:cubicBezTo>
                <a:close/>
                <a:moveTo>
                  <a:pt x="22" y="40"/>
                </a:moveTo>
                <a:lnTo>
                  <a:pt x="22" y="40"/>
                </a:lnTo>
                <a:lnTo>
                  <a:pt x="26" y="42"/>
                </a:lnTo>
                <a:cubicBezTo>
                  <a:pt x="26" y="41"/>
                  <a:pt x="26" y="40"/>
                  <a:pt x="26" y="39"/>
                </a:cubicBezTo>
                <a:cubicBezTo>
                  <a:pt x="25" y="38"/>
                  <a:pt x="23" y="38"/>
                  <a:pt x="22" y="40"/>
                </a:cubicBezTo>
                <a:close/>
                <a:moveTo>
                  <a:pt x="35" y="20"/>
                </a:moveTo>
                <a:lnTo>
                  <a:pt x="35" y="20"/>
                </a:lnTo>
                <a:cubicBezTo>
                  <a:pt x="35" y="20"/>
                  <a:pt x="35" y="20"/>
                  <a:pt x="36" y="20"/>
                </a:cubicBezTo>
                <a:cubicBezTo>
                  <a:pt x="37" y="18"/>
                  <a:pt x="35" y="17"/>
                  <a:pt x="33" y="15"/>
                </a:cubicBezTo>
                <a:cubicBezTo>
                  <a:pt x="33" y="16"/>
                  <a:pt x="32" y="16"/>
                  <a:pt x="31" y="16"/>
                </a:cubicBezTo>
                <a:cubicBezTo>
                  <a:pt x="31" y="17"/>
                  <a:pt x="31" y="17"/>
                  <a:pt x="31" y="17"/>
                </a:cubicBezTo>
                <a:lnTo>
                  <a:pt x="32" y="17"/>
                </a:lnTo>
                <a:cubicBezTo>
                  <a:pt x="33" y="18"/>
                  <a:pt x="34" y="19"/>
                  <a:pt x="35" y="20"/>
                </a:cubicBezTo>
                <a:close/>
                <a:moveTo>
                  <a:pt x="23" y="15"/>
                </a:moveTo>
                <a:lnTo>
                  <a:pt x="23" y="15"/>
                </a:lnTo>
                <a:cubicBezTo>
                  <a:pt x="23" y="15"/>
                  <a:pt x="24" y="14"/>
                  <a:pt x="24" y="13"/>
                </a:cubicBezTo>
                <a:cubicBezTo>
                  <a:pt x="24" y="13"/>
                  <a:pt x="23" y="13"/>
                  <a:pt x="23" y="13"/>
                </a:cubicBezTo>
                <a:lnTo>
                  <a:pt x="24" y="11"/>
                </a:lnTo>
                <a:lnTo>
                  <a:pt x="23" y="10"/>
                </a:lnTo>
                <a:lnTo>
                  <a:pt x="19" y="12"/>
                </a:lnTo>
                <a:lnTo>
                  <a:pt x="19" y="13"/>
                </a:lnTo>
                <a:lnTo>
                  <a:pt x="21" y="14"/>
                </a:lnTo>
                <a:cubicBezTo>
                  <a:pt x="21" y="14"/>
                  <a:pt x="21" y="14"/>
                  <a:pt x="21" y="15"/>
                </a:cubicBezTo>
                <a:cubicBezTo>
                  <a:pt x="21" y="15"/>
                  <a:pt x="23" y="15"/>
                  <a:pt x="23" y="15"/>
                </a:cubicBezTo>
                <a:close/>
                <a:moveTo>
                  <a:pt x="19" y="27"/>
                </a:moveTo>
                <a:lnTo>
                  <a:pt x="19" y="27"/>
                </a:lnTo>
                <a:cubicBezTo>
                  <a:pt x="19" y="26"/>
                  <a:pt x="18" y="24"/>
                  <a:pt x="18" y="23"/>
                </a:cubicBezTo>
                <a:lnTo>
                  <a:pt x="19" y="22"/>
                </a:lnTo>
                <a:cubicBezTo>
                  <a:pt x="19" y="22"/>
                  <a:pt x="19" y="22"/>
                  <a:pt x="19" y="22"/>
                </a:cubicBezTo>
                <a:cubicBezTo>
                  <a:pt x="18" y="23"/>
                  <a:pt x="17" y="23"/>
                  <a:pt x="16" y="23"/>
                </a:cubicBezTo>
                <a:cubicBezTo>
                  <a:pt x="16" y="25"/>
                  <a:pt x="16" y="27"/>
                  <a:pt x="18" y="28"/>
                </a:cubicBezTo>
                <a:cubicBezTo>
                  <a:pt x="18" y="28"/>
                  <a:pt x="19" y="27"/>
                  <a:pt x="19" y="27"/>
                </a:cubicBez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78" name="Freeform 1878"/>
          <p:cNvSpPr>
            <a:spLocks/>
          </p:cNvSpPr>
          <p:nvPr userDrawn="1"/>
        </p:nvSpPr>
        <p:spPr bwMode="auto">
          <a:xfrm>
            <a:off x="339726" y="520700"/>
            <a:ext cx="7938" cy="7938"/>
          </a:xfrm>
          <a:custGeom>
            <a:avLst/>
            <a:gdLst>
              <a:gd name="T0" fmla="*/ 0 w 11"/>
              <a:gd name="T1" fmla="*/ 5 h 11"/>
              <a:gd name="T2" fmla="*/ 0 w 11"/>
              <a:gd name="T3" fmla="*/ 5 h 11"/>
              <a:gd name="T4" fmla="*/ 5 w 11"/>
              <a:gd name="T5" fmla="*/ 0 h 11"/>
              <a:gd name="T6" fmla="*/ 11 w 11"/>
              <a:gd name="T7" fmla="*/ 5 h 11"/>
              <a:gd name="T8" fmla="*/ 5 w 11"/>
              <a:gd name="T9" fmla="*/ 11 h 11"/>
              <a:gd name="T10" fmla="*/ 0 w 11"/>
              <a:gd name="T11" fmla="*/ 5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11">
                <a:moveTo>
                  <a:pt x="0" y="5"/>
                </a:moveTo>
                <a:lnTo>
                  <a:pt x="0" y="5"/>
                </a:lnTo>
                <a:cubicBezTo>
                  <a:pt x="0" y="2"/>
                  <a:pt x="2" y="0"/>
                  <a:pt x="5" y="0"/>
                </a:cubicBezTo>
                <a:cubicBezTo>
                  <a:pt x="8" y="0"/>
                  <a:pt x="11" y="2"/>
                  <a:pt x="11" y="5"/>
                </a:cubicBezTo>
                <a:cubicBezTo>
                  <a:pt x="11" y="8"/>
                  <a:pt x="8" y="11"/>
                  <a:pt x="5" y="11"/>
                </a:cubicBezTo>
                <a:cubicBezTo>
                  <a:pt x="2" y="11"/>
                  <a:pt x="0" y="8"/>
                  <a:pt x="0" y="5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79" name="Freeform 1879"/>
          <p:cNvSpPr>
            <a:spLocks/>
          </p:cNvSpPr>
          <p:nvPr userDrawn="1"/>
        </p:nvSpPr>
        <p:spPr bwMode="auto">
          <a:xfrm>
            <a:off x="407988" y="674688"/>
            <a:ext cx="7938" cy="4763"/>
          </a:xfrm>
          <a:custGeom>
            <a:avLst/>
            <a:gdLst>
              <a:gd name="T0" fmla="*/ 10 w 11"/>
              <a:gd name="T1" fmla="*/ 0 h 7"/>
              <a:gd name="T2" fmla="*/ 10 w 11"/>
              <a:gd name="T3" fmla="*/ 0 h 7"/>
              <a:gd name="T4" fmla="*/ 8 w 11"/>
              <a:gd name="T5" fmla="*/ 6 h 7"/>
              <a:gd name="T6" fmla="*/ 0 w 11"/>
              <a:gd name="T7" fmla="*/ 4 h 7"/>
              <a:gd name="T8" fmla="*/ 10 w 11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7">
                <a:moveTo>
                  <a:pt x="10" y="0"/>
                </a:moveTo>
                <a:lnTo>
                  <a:pt x="10" y="0"/>
                </a:lnTo>
                <a:cubicBezTo>
                  <a:pt x="11" y="2"/>
                  <a:pt x="10" y="5"/>
                  <a:pt x="8" y="6"/>
                </a:cubicBezTo>
                <a:cubicBezTo>
                  <a:pt x="6" y="7"/>
                  <a:pt x="2" y="7"/>
                  <a:pt x="0" y="4"/>
                </a:cubicBezTo>
                <a:cubicBezTo>
                  <a:pt x="4" y="5"/>
                  <a:pt x="8" y="2"/>
                  <a:pt x="10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80" name="Freeform 1880"/>
          <p:cNvSpPr>
            <a:spLocks/>
          </p:cNvSpPr>
          <p:nvPr userDrawn="1"/>
        </p:nvSpPr>
        <p:spPr bwMode="auto">
          <a:xfrm>
            <a:off x="395288" y="660400"/>
            <a:ext cx="14288" cy="7938"/>
          </a:xfrm>
          <a:custGeom>
            <a:avLst/>
            <a:gdLst>
              <a:gd name="T0" fmla="*/ 10 w 20"/>
              <a:gd name="T1" fmla="*/ 1 h 12"/>
              <a:gd name="T2" fmla="*/ 10 w 20"/>
              <a:gd name="T3" fmla="*/ 1 h 12"/>
              <a:gd name="T4" fmla="*/ 16 w 20"/>
              <a:gd name="T5" fmla="*/ 9 h 12"/>
              <a:gd name="T6" fmla="*/ 4 w 20"/>
              <a:gd name="T7" fmla="*/ 6 h 12"/>
              <a:gd name="T8" fmla="*/ 1 w 20"/>
              <a:gd name="T9" fmla="*/ 4 h 12"/>
              <a:gd name="T10" fmla="*/ 1 w 20"/>
              <a:gd name="T11" fmla="*/ 3 h 12"/>
              <a:gd name="T12" fmla="*/ 3 w 20"/>
              <a:gd name="T13" fmla="*/ 3 h 12"/>
              <a:gd name="T14" fmla="*/ 4 w 20"/>
              <a:gd name="T15" fmla="*/ 5 h 12"/>
              <a:gd name="T16" fmla="*/ 6 w 20"/>
              <a:gd name="T17" fmla="*/ 4 h 12"/>
              <a:gd name="T18" fmla="*/ 7 w 20"/>
              <a:gd name="T19" fmla="*/ 6 h 12"/>
              <a:gd name="T20" fmla="*/ 8 w 20"/>
              <a:gd name="T21" fmla="*/ 3 h 12"/>
              <a:gd name="T22" fmla="*/ 10 w 20"/>
              <a:gd name="T23" fmla="*/ 1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0" h="12">
                <a:moveTo>
                  <a:pt x="10" y="1"/>
                </a:moveTo>
                <a:lnTo>
                  <a:pt x="10" y="1"/>
                </a:lnTo>
                <a:cubicBezTo>
                  <a:pt x="15" y="0"/>
                  <a:pt x="20" y="4"/>
                  <a:pt x="16" y="9"/>
                </a:cubicBezTo>
                <a:cubicBezTo>
                  <a:pt x="13" y="12"/>
                  <a:pt x="6" y="8"/>
                  <a:pt x="4" y="6"/>
                </a:cubicBezTo>
                <a:lnTo>
                  <a:pt x="1" y="4"/>
                </a:lnTo>
                <a:cubicBezTo>
                  <a:pt x="1" y="4"/>
                  <a:pt x="0" y="3"/>
                  <a:pt x="1" y="3"/>
                </a:cubicBezTo>
                <a:lnTo>
                  <a:pt x="3" y="3"/>
                </a:lnTo>
                <a:cubicBezTo>
                  <a:pt x="3" y="4"/>
                  <a:pt x="3" y="4"/>
                  <a:pt x="4" y="5"/>
                </a:cubicBezTo>
                <a:cubicBezTo>
                  <a:pt x="4" y="4"/>
                  <a:pt x="5" y="3"/>
                  <a:pt x="6" y="4"/>
                </a:cubicBezTo>
                <a:cubicBezTo>
                  <a:pt x="6" y="5"/>
                  <a:pt x="6" y="6"/>
                  <a:pt x="7" y="6"/>
                </a:cubicBezTo>
                <a:cubicBezTo>
                  <a:pt x="7" y="6"/>
                  <a:pt x="7" y="4"/>
                  <a:pt x="8" y="3"/>
                </a:cubicBezTo>
                <a:cubicBezTo>
                  <a:pt x="9" y="3"/>
                  <a:pt x="10" y="2"/>
                  <a:pt x="10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81" name="Freeform 1881"/>
          <p:cNvSpPr>
            <a:spLocks/>
          </p:cNvSpPr>
          <p:nvPr userDrawn="1"/>
        </p:nvSpPr>
        <p:spPr bwMode="auto">
          <a:xfrm>
            <a:off x="401638" y="652463"/>
            <a:ext cx="3175" cy="3175"/>
          </a:xfrm>
          <a:custGeom>
            <a:avLst/>
            <a:gdLst>
              <a:gd name="T0" fmla="*/ 3 w 3"/>
              <a:gd name="T1" fmla="*/ 0 h 4"/>
              <a:gd name="T2" fmla="*/ 3 w 3"/>
              <a:gd name="T3" fmla="*/ 0 h 4"/>
              <a:gd name="T4" fmla="*/ 1 w 3"/>
              <a:gd name="T5" fmla="*/ 4 h 4"/>
              <a:gd name="T6" fmla="*/ 0 w 3"/>
              <a:gd name="T7" fmla="*/ 2 h 4"/>
              <a:gd name="T8" fmla="*/ 3 w 3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4">
                <a:moveTo>
                  <a:pt x="3" y="0"/>
                </a:moveTo>
                <a:lnTo>
                  <a:pt x="3" y="0"/>
                </a:lnTo>
                <a:cubicBezTo>
                  <a:pt x="3" y="1"/>
                  <a:pt x="3" y="3"/>
                  <a:pt x="1" y="4"/>
                </a:cubicBezTo>
                <a:cubicBezTo>
                  <a:pt x="1" y="3"/>
                  <a:pt x="1" y="3"/>
                  <a:pt x="0" y="2"/>
                </a:cubicBezTo>
                <a:cubicBezTo>
                  <a:pt x="1" y="2"/>
                  <a:pt x="2" y="0"/>
                  <a:pt x="3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82" name="Freeform 1882"/>
          <p:cNvSpPr>
            <a:spLocks/>
          </p:cNvSpPr>
          <p:nvPr userDrawn="1"/>
        </p:nvSpPr>
        <p:spPr bwMode="auto">
          <a:xfrm>
            <a:off x="384176" y="650875"/>
            <a:ext cx="17463" cy="9525"/>
          </a:xfrm>
          <a:custGeom>
            <a:avLst/>
            <a:gdLst>
              <a:gd name="T0" fmla="*/ 1 w 25"/>
              <a:gd name="T1" fmla="*/ 0 h 14"/>
              <a:gd name="T2" fmla="*/ 1 w 25"/>
              <a:gd name="T3" fmla="*/ 0 h 14"/>
              <a:gd name="T4" fmla="*/ 5 w 25"/>
              <a:gd name="T5" fmla="*/ 1 h 14"/>
              <a:gd name="T6" fmla="*/ 5 w 25"/>
              <a:gd name="T7" fmla="*/ 5 h 14"/>
              <a:gd name="T8" fmla="*/ 8 w 25"/>
              <a:gd name="T9" fmla="*/ 3 h 14"/>
              <a:gd name="T10" fmla="*/ 8 w 25"/>
              <a:gd name="T11" fmla="*/ 7 h 14"/>
              <a:gd name="T12" fmla="*/ 11 w 25"/>
              <a:gd name="T13" fmla="*/ 6 h 14"/>
              <a:gd name="T14" fmla="*/ 11 w 25"/>
              <a:gd name="T15" fmla="*/ 8 h 14"/>
              <a:gd name="T16" fmla="*/ 14 w 25"/>
              <a:gd name="T17" fmla="*/ 7 h 14"/>
              <a:gd name="T18" fmla="*/ 22 w 25"/>
              <a:gd name="T19" fmla="*/ 5 h 14"/>
              <a:gd name="T20" fmla="*/ 25 w 25"/>
              <a:gd name="T21" fmla="*/ 10 h 14"/>
              <a:gd name="T22" fmla="*/ 17 w 25"/>
              <a:gd name="T23" fmla="*/ 12 h 14"/>
              <a:gd name="T24" fmla="*/ 3 w 25"/>
              <a:gd name="T25" fmla="*/ 7 h 14"/>
              <a:gd name="T26" fmla="*/ 1 w 25"/>
              <a:gd name="T27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5" h="14">
                <a:moveTo>
                  <a:pt x="1" y="0"/>
                </a:moveTo>
                <a:lnTo>
                  <a:pt x="1" y="0"/>
                </a:lnTo>
                <a:cubicBezTo>
                  <a:pt x="4" y="0"/>
                  <a:pt x="5" y="1"/>
                  <a:pt x="5" y="1"/>
                </a:cubicBezTo>
                <a:cubicBezTo>
                  <a:pt x="5" y="1"/>
                  <a:pt x="4" y="4"/>
                  <a:pt x="5" y="5"/>
                </a:cubicBezTo>
                <a:cubicBezTo>
                  <a:pt x="5" y="3"/>
                  <a:pt x="7" y="2"/>
                  <a:pt x="8" y="3"/>
                </a:cubicBezTo>
                <a:cubicBezTo>
                  <a:pt x="7" y="4"/>
                  <a:pt x="7" y="6"/>
                  <a:pt x="8" y="7"/>
                </a:cubicBezTo>
                <a:cubicBezTo>
                  <a:pt x="8" y="5"/>
                  <a:pt x="10" y="4"/>
                  <a:pt x="11" y="6"/>
                </a:cubicBezTo>
                <a:cubicBezTo>
                  <a:pt x="11" y="6"/>
                  <a:pt x="10" y="7"/>
                  <a:pt x="11" y="8"/>
                </a:cubicBezTo>
                <a:cubicBezTo>
                  <a:pt x="12" y="6"/>
                  <a:pt x="13" y="6"/>
                  <a:pt x="14" y="7"/>
                </a:cubicBezTo>
                <a:cubicBezTo>
                  <a:pt x="14" y="7"/>
                  <a:pt x="17" y="8"/>
                  <a:pt x="22" y="5"/>
                </a:cubicBezTo>
                <a:cubicBezTo>
                  <a:pt x="24" y="6"/>
                  <a:pt x="25" y="8"/>
                  <a:pt x="25" y="10"/>
                </a:cubicBezTo>
                <a:cubicBezTo>
                  <a:pt x="24" y="14"/>
                  <a:pt x="20" y="14"/>
                  <a:pt x="17" y="12"/>
                </a:cubicBezTo>
                <a:cubicBezTo>
                  <a:pt x="11" y="8"/>
                  <a:pt x="5" y="10"/>
                  <a:pt x="3" y="7"/>
                </a:cubicBezTo>
                <a:cubicBezTo>
                  <a:pt x="1" y="6"/>
                  <a:pt x="0" y="3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83" name="Freeform 1883"/>
          <p:cNvSpPr>
            <a:spLocks/>
          </p:cNvSpPr>
          <p:nvPr userDrawn="1"/>
        </p:nvSpPr>
        <p:spPr bwMode="auto">
          <a:xfrm>
            <a:off x="398463" y="642938"/>
            <a:ext cx="3175" cy="3175"/>
          </a:xfrm>
          <a:custGeom>
            <a:avLst/>
            <a:gdLst>
              <a:gd name="T0" fmla="*/ 2 w 4"/>
              <a:gd name="T1" fmla="*/ 0 h 4"/>
              <a:gd name="T2" fmla="*/ 2 w 4"/>
              <a:gd name="T3" fmla="*/ 0 h 4"/>
              <a:gd name="T4" fmla="*/ 4 w 4"/>
              <a:gd name="T5" fmla="*/ 4 h 4"/>
              <a:gd name="T6" fmla="*/ 0 w 4"/>
              <a:gd name="T7" fmla="*/ 0 h 4"/>
              <a:gd name="T8" fmla="*/ 2 w 4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4">
                <a:moveTo>
                  <a:pt x="2" y="0"/>
                </a:moveTo>
                <a:lnTo>
                  <a:pt x="2" y="0"/>
                </a:lnTo>
                <a:cubicBezTo>
                  <a:pt x="2" y="1"/>
                  <a:pt x="3" y="2"/>
                  <a:pt x="4" y="4"/>
                </a:cubicBezTo>
                <a:cubicBezTo>
                  <a:pt x="2" y="3"/>
                  <a:pt x="0" y="2"/>
                  <a:pt x="0" y="0"/>
                </a:cubicBezTo>
                <a:lnTo>
                  <a:pt x="2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84" name="Freeform 1884"/>
          <p:cNvSpPr>
            <a:spLocks/>
          </p:cNvSpPr>
          <p:nvPr userDrawn="1"/>
        </p:nvSpPr>
        <p:spPr bwMode="auto">
          <a:xfrm>
            <a:off x="400051" y="641350"/>
            <a:ext cx="12700" cy="30163"/>
          </a:xfrm>
          <a:custGeom>
            <a:avLst/>
            <a:gdLst>
              <a:gd name="T0" fmla="*/ 4 w 19"/>
              <a:gd name="T1" fmla="*/ 0 h 42"/>
              <a:gd name="T2" fmla="*/ 4 w 19"/>
              <a:gd name="T3" fmla="*/ 0 h 42"/>
              <a:gd name="T4" fmla="*/ 18 w 19"/>
              <a:gd name="T5" fmla="*/ 33 h 42"/>
              <a:gd name="T6" fmla="*/ 12 w 19"/>
              <a:gd name="T7" fmla="*/ 40 h 42"/>
              <a:gd name="T8" fmla="*/ 4 w 19"/>
              <a:gd name="T9" fmla="*/ 38 h 42"/>
              <a:gd name="T10" fmla="*/ 13 w 19"/>
              <a:gd name="T11" fmla="*/ 28 h 42"/>
              <a:gd name="T12" fmla="*/ 11 w 19"/>
              <a:gd name="T13" fmla="*/ 18 h 42"/>
              <a:gd name="T14" fmla="*/ 9 w 19"/>
              <a:gd name="T15" fmla="*/ 24 h 42"/>
              <a:gd name="T16" fmla="*/ 4 w 19"/>
              <a:gd name="T17" fmla="*/ 23 h 42"/>
              <a:gd name="T18" fmla="*/ 5 w 19"/>
              <a:gd name="T19" fmla="*/ 21 h 42"/>
              <a:gd name="T20" fmla="*/ 6 w 19"/>
              <a:gd name="T21" fmla="*/ 10 h 42"/>
              <a:gd name="T22" fmla="*/ 2 w 19"/>
              <a:gd name="T23" fmla="*/ 15 h 42"/>
              <a:gd name="T24" fmla="*/ 0 w 19"/>
              <a:gd name="T25" fmla="*/ 15 h 42"/>
              <a:gd name="T26" fmla="*/ 0 w 19"/>
              <a:gd name="T27" fmla="*/ 6 h 42"/>
              <a:gd name="T28" fmla="*/ 6 w 19"/>
              <a:gd name="T29" fmla="*/ 8 h 42"/>
              <a:gd name="T30" fmla="*/ 4 w 19"/>
              <a:gd name="T31" fmla="*/ 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9" h="42">
                <a:moveTo>
                  <a:pt x="4" y="0"/>
                </a:moveTo>
                <a:lnTo>
                  <a:pt x="4" y="0"/>
                </a:lnTo>
                <a:cubicBezTo>
                  <a:pt x="9" y="4"/>
                  <a:pt x="19" y="26"/>
                  <a:pt x="18" y="33"/>
                </a:cubicBezTo>
                <a:cubicBezTo>
                  <a:pt x="17" y="36"/>
                  <a:pt x="15" y="39"/>
                  <a:pt x="12" y="40"/>
                </a:cubicBezTo>
                <a:cubicBezTo>
                  <a:pt x="8" y="42"/>
                  <a:pt x="4" y="40"/>
                  <a:pt x="4" y="38"/>
                </a:cubicBezTo>
                <a:cubicBezTo>
                  <a:pt x="11" y="39"/>
                  <a:pt x="15" y="33"/>
                  <a:pt x="13" y="28"/>
                </a:cubicBezTo>
                <a:cubicBezTo>
                  <a:pt x="14" y="24"/>
                  <a:pt x="14" y="22"/>
                  <a:pt x="11" y="18"/>
                </a:cubicBezTo>
                <a:cubicBezTo>
                  <a:pt x="11" y="21"/>
                  <a:pt x="10" y="23"/>
                  <a:pt x="9" y="24"/>
                </a:cubicBezTo>
                <a:cubicBezTo>
                  <a:pt x="8" y="23"/>
                  <a:pt x="6" y="23"/>
                  <a:pt x="4" y="23"/>
                </a:cubicBezTo>
                <a:cubicBezTo>
                  <a:pt x="5" y="23"/>
                  <a:pt x="5" y="21"/>
                  <a:pt x="5" y="21"/>
                </a:cubicBezTo>
                <a:cubicBezTo>
                  <a:pt x="8" y="19"/>
                  <a:pt x="8" y="14"/>
                  <a:pt x="6" y="10"/>
                </a:cubicBezTo>
                <a:cubicBezTo>
                  <a:pt x="5" y="13"/>
                  <a:pt x="4" y="14"/>
                  <a:pt x="2" y="15"/>
                </a:cubicBezTo>
                <a:lnTo>
                  <a:pt x="0" y="15"/>
                </a:lnTo>
                <a:cubicBezTo>
                  <a:pt x="2" y="12"/>
                  <a:pt x="1" y="10"/>
                  <a:pt x="0" y="6"/>
                </a:cubicBezTo>
                <a:cubicBezTo>
                  <a:pt x="2" y="8"/>
                  <a:pt x="4" y="9"/>
                  <a:pt x="6" y="8"/>
                </a:cubicBezTo>
                <a:cubicBezTo>
                  <a:pt x="4" y="6"/>
                  <a:pt x="3" y="2"/>
                  <a:pt x="4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85" name="Freeform 1885"/>
          <p:cNvSpPr>
            <a:spLocks/>
          </p:cNvSpPr>
          <p:nvPr userDrawn="1"/>
        </p:nvSpPr>
        <p:spPr bwMode="auto">
          <a:xfrm>
            <a:off x="377826" y="638175"/>
            <a:ext cx="20638" cy="15875"/>
          </a:xfrm>
          <a:custGeom>
            <a:avLst/>
            <a:gdLst>
              <a:gd name="T0" fmla="*/ 9 w 31"/>
              <a:gd name="T1" fmla="*/ 0 h 22"/>
              <a:gd name="T2" fmla="*/ 9 w 31"/>
              <a:gd name="T3" fmla="*/ 0 h 22"/>
              <a:gd name="T4" fmla="*/ 7 w 31"/>
              <a:gd name="T5" fmla="*/ 10 h 22"/>
              <a:gd name="T6" fmla="*/ 7 w 31"/>
              <a:gd name="T7" fmla="*/ 10 h 22"/>
              <a:gd name="T8" fmla="*/ 7 w 31"/>
              <a:gd name="T9" fmla="*/ 11 h 22"/>
              <a:gd name="T10" fmla="*/ 8 w 31"/>
              <a:gd name="T11" fmla="*/ 11 h 22"/>
              <a:gd name="T12" fmla="*/ 9 w 31"/>
              <a:gd name="T13" fmla="*/ 8 h 22"/>
              <a:gd name="T14" fmla="*/ 11 w 31"/>
              <a:gd name="T15" fmla="*/ 10 h 22"/>
              <a:gd name="T16" fmla="*/ 11 w 31"/>
              <a:gd name="T17" fmla="*/ 11 h 22"/>
              <a:gd name="T18" fmla="*/ 10 w 31"/>
              <a:gd name="T19" fmla="*/ 12 h 22"/>
              <a:gd name="T20" fmla="*/ 11 w 31"/>
              <a:gd name="T21" fmla="*/ 12 h 22"/>
              <a:gd name="T22" fmla="*/ 13 w 31"/>
              <a:gd name="T23" fmla="*/ 10 h 22"/>
              <a:gd name="T24" fmla="*/ 15 w 31"/>
              <a:gd name="T25" fmla="*/ 13 h 22"/>
              <a:gd name="T26" fmla="*/ 15 w 31"/>
              <a:gd name="T27" fmla="*/ 13 h 22"/>
              <a:gd name="T28" fmla="*/ 16 w 31"/>
              <a:gd name="T29" fmla="*/ 13 h 22"/>
              <a:gd name="T30" fmla="*/ 16 w 31"/>
              <a:gd name="T31" fmla="*/ 12 h 22"/>
              <a:gd name="T32" fmla="*/ 16 w 31"/>
              <a:gd name="T33" fmla="*/ 11 h 22"/>
              <a:gd name="T34" fmla="*/ 20 w 31"/>
              <a:gd name="T35" fmla="*/ 14 h 22"/>
              <a:gd name="T36" fmla="*/ 26 w 31"/>
              <a:gd name="T37" fmla="*/ 11 h 22"/>
              <a:gd name="T38" fmla="*/ 30 w 31"/>
              <a:gd name="T39" fmla="*/ 14 h 22"/>
              <a:gd name="T40" fmla="*/ 26 w 31"/>
              <a:gd name="T41" fmla="*/ 21 h 22"/>
              <a:gd name="T42" fmla="*/ 14 w 31"/>
              <a:gd name="T43" fmla="*/ 15 h 22"/>
              <a:gd name="T44" fmla="*/ 7 w 31"/>
              <a:gd name="T45" fmla="*/ 13 h 22"/>
              <a:gd name="T46" fmla="*/ 9 w 31"/>
              <a:gd name="T47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1" h="22">
                <a:moveTo>
                  <a:pt x="9" y="0"/>
                </a:moveTo>
                <a:lnTo>
                  <a:pt x="9" y="0"/>
                </a:lnTo>
                <a:cubicBezTo>
                  <a:pt x="14" y="4"/>
                  <a:pt x="8" y="6"/>
                  <a:pt x="7" y="10"/>
                </a:cubicBezTo>
                <a:lnTo>
                  <a:pt x="7" y="10"/>
                </a:lnTo>
                <a:lnTo>
                  <a:pt x="7" y="11"/>
                </a:lnTo>
                <a:lnTo>
                  <a:pt x="8" y="11"/>
                </a:lnTo>
                <a:cubicBezTo>
                  <a:pt x="8" y="9"/>
                  <a:pt x="9" y="8"/>
                  <a:pt x="9" y="8"/>
                </a:cubicBezTo>
                <a:cubicBezTo>
                  <a:pt x="9" y="7"/>
                  <a:pt x="11" y="10"/>
                  <a:pt x="11" y="10"/>
                </a:cubicBezTo>
                <a:cubicBezTo>
                  <a:pt x="11" y="10"/>
                  <a:pt x="11" y="10"/>
                  <a:pt x="11" y="11"/>
                </a:cubicBezTo>
                <a:cubicBezTo>
                  <a:pt x="10" y="11"/>
                  <a:pt x="10" y="11"/>
                  <a:pt x="10" y="12"/>
                </a:cubicBezTo>
                <a:lnTo>
                  <a:pt x="11" y="12"/>
                </a:lnTo>
                <a:cubicBezTo>
                  <a:pt x="11" y="11"/>
                  <a:pt x="12" y="11"/>
                  <a:pt x="13" y="10"/>
                </a:cubicBezTo>
                <a:cubicBezTo>
                  <a:pt x="14" y="10"/>
                  <a:pt x="14" y="12"/>
                  <a:pt x="15" y="13"/>
                </a:cubicBezTo>
                <a:lnTo>
                  <a:pt x="15" y="13"/>
                </a:lnTo>
                <a:lnTo>
                  <a:pt x="16" y="13"/>
                </a:lnTo>
                <a:cubicBezTo>
                  <a:pt x="16" y="13"/>
                  <a:pt x="16" y="12"/>
                  <a:pt x="16" y="12"/>
                </a:cubicBezTo>
                <a:lnTo>
                  <a:pt x="16" y="11"/>
                </a:lnTo>
                <a:cubicBezTo>
                  <a:pt x="18" y="11"/>
                  <a:pt x="19" y="13"/>
                  <a:pt x="20" y="14"/>
                </a:cubicBezTo>
                <a:cubicBezTo>
                  <a:pt x="22" y="14"/>
                  <a:pt x="23" y="10"/>
                  <a:pt x="26" y="11"/>
                </a:cubicBezTo>
                <a:cubicBezTo>
                  <a:pt x="26" y="11"/>
                  <a:pt x="29" y="12"/>
                  <a:pt x="30" y="14"/>
                </a:cubicBezTo>
                <a:cubicBezTo>
                  <a:pt x="31" y="19"/>
                  <a:pt x="29" y="20"/>
                  <a:pt x="26" y="21"/>
                </a:cubicBezTo>
                <a:cubicBezTo>
                  <a:pt x="21" y="22"/>
                  <a:pt x="18" y="17"/>
                  <a:pt x="14" y="15"/>
                </a:cubicBezTo>
                <a:cubicBezTo>
                  <a:pt x="12" y="14"/>
                  <a:pt x="9" y="14"/>
                  <a:pt x="7" y="13"/>
                </a:cubicBezTo>
                <a:cubicBezTo>
                  <a:pt x="0" y="10"/>
                  <a:pt x="7" y="3"/>
                  <a:pt x="9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86" name="Freeform 1886"/>
          <p:cNvSpPr>
            <a:spLocks/>
          </p:cNvSpPr>
          <p:nvPr userDrawn="1"/>
        </p:nvSpPr>
        <p:spPr bwMode="auto">
          <a:xfrm>
            <a:off x="396876" y="625475"/>
            <a:ext cx="3175" cy="4763"/>
          </a:xfrm>
          <a:custGeom>
            <a:avLst/>
            <a:gdLst>
              <a:gd name="T0" fmla="*/ 5 w 5"/>
              <a:gd name="T1" fmla="*/ 1 h 5"/>
              <a:gd name="T2" fmla="*/ 5 w 5"/>
              <a:gd name="T3" fmla="*/ 1 h 5"/>
              <a:gd name="T4" fmla="*/ 2 w 5"/>
              <a:gd name="T5" fmla="*/ 5 h 5"/>
              <a:gd name="T6" fmla="*/ 0 w 5"/>
              <a:gd name="T7" fmla="*/ 2 h 5"/>
              <a:gd name="T8" fmla="*/ 5 w 5"/>
              <a:gd name="T9" fmla="*/ 1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5">
                <a:moveTo>
                  <a:pt x="5" y="1"/>
                </a:moveTo>
                <a:lnTo>
                  <a:pt x="5" y="1"/>
                </a:lnTo>
                <a:cubicBezTo>
                  <a:pt x="4" y="3"/>
                  <a:pt x="3" y="4"/>
                  <a:pt x="2" y="5"/>
                </a:cubicBezTo>
                <a:cubicBezTo>
                  <a:pt x="2" y="5"/>
                  <a:pt x="1" y="3"/>
                  <a:pt x="0" y="2"/>
                </a:cubicBezTo>
                <a:cubicBezTo>
                  <a:pt x="2" y="0"/>
                  <a:pt x="3" y="0"/>
                  <a:pt x="5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87" name="Freeform 1887"/>
          <p:cNvSpPr>
            <a:spLocks/>
          </p:cNvSpPr>
          <p:nvPr userDrawn="1"/>
        </p:nvSpPr>
        <p:spPr bwMode="auto">
          <a:xfrm>
            <a:off x="384176" y="623888"/>
            <a:ext cx="11113" cy="22225"/>
          </a:xfrm>
          <a:custGeom>
            <a:avLst/>
            <a:gdLst>
              <a:gd name="T0" fmla="*/ 10 w 16"/>
              <a:gd name="T1" fmla="*/ 0 h 31"/>
              <a:gd name="T2" fmla="*/ 10 w 16"/>
              <a:gd name="T3" fmla="*/ 0 h 31"/>
              <a:gd name="T4" fmla="*/ 16 w 16"/>
              <a:gd name="T5" fmla="*/ 11 h 31"/>
              <a:gd name="T6" fmla="*/ 12 w 16"/>
              <a:gd name="T7" fmla="*/ 15 h 31"/>
              <a:gd name="T8" fmla="*/ 15 w 16"/>
              <a:gd name="T9" fmla="*/ 28 h 31"/>
              <a:gd name="T10" fmla="*/ 9 w 16"/>
              <a:gd name="T11" fmla="*/ 30 h 31"/>
              <a:gd name="T12" fmla="*/ 0 w 16"/>
              <a:gd name="T13" fmla="*/ 5 h 31"/>
              <a:gd name="T14" fmla="*/ 10 w 16"/>
              <a:gd name="T15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" h="31">
                <a:moveTo>
                  <a:pt x="10" y="0"/>
                </a:moveTo>
                <a:lnTo>
                  <a:pt x="10" y="0"/>
                </a:lnTo>
                <a:cubicBezTo>
                  <a:pt x="13" y="4"/>
                  <a:pt x="14" y="8"/>
                  <a:pt x="16" y="11"/>
                </a:cubicBezTo>
                <a:cubicBezTo>
                  <a:pt x="16" y="11"/>
                  <a:pt x="13" y="14"/>
                  <a:pt x="12" y="15"/>
                </a:cubicBezTo>
                <a:cubicBezTo>
                  <a:pt x="10" y="20"/>
                  <a:pt x="12" y="25"/>
                  <a:pt x="15" y="28"/>
                </a:cubicBezTo>
                <a:cubicBezTo>
                  <a:pt x="15" y="28"/>
                  <a:pt x="11" y="31"/>
                  <a:pt x="9" y="30"/>
                </a:cubicBezTo>
                <a:cubicBezTo>
                  <a:pt x="6" y="29"/>
                  <a:pt x="0" y="9"/>
                  <a:pt x="0" y="5"/>
                </a:cubicBezTo>
                <a:cubicBezTo>
                  <a:pt x="4" y="4"/>
                  <a:pt x="7" y="3"/>
                  <a:pt x="10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88" name="Freeform 1888"/>
          <p:cNvSpPr>
            <a:spLocks/>
          </p:cNvSpPr>
          <p:nvPr userDrawn="1"/>
        </p:nvSpPr>
        <p:spPr bwMode="auto">
          <a:xfrm>
            <a:off x="393701" y="619125"/>
            <a:ext cx="85725" cy="38100"/>
          </a:xfrm>
          <a:custGeom>
            <a:avLst/>
            <a:gdLst>
              <a:gd name="T0" fmla="*/ 110 w 119"/>
              <a:gd name="T1" fmla="*/ 6 h 52"/>
              <a:gd name="T2" fmla="*/ 110 w 119"/>
              <a:gd name="T3" fmla="*/ 6 h 52"/>
              <a:gd name="T4" fmla="*/ 112 w 119"/>
              <a:gd name="T5" fmla="*/ 13 h 52"/>
              <a:gd name="T6" fmla="*/ 117 w 119"/>
              <a:gd name="T7" fmla="*/ 20 h 52"/>
              <a:gd name="T8" fmla="*/ 113 w 119"/>
              <a:gd name="T9" fmla="*/ 26 h 52"/>
              <a:gd name="T10" fmla="*/ 89 w 119"/>
              <a:gd name="T11" fmla="*/ 25 h 52"/>
              <a:gd name="T12" fmla="*/ 83 w 119"/>
              <a:gd name="T13" fmla="*/ 25 h 52"/>
              <a:gd name="T14" fmla="*/ 81 w 119"/>
              <a:gd name="T15" fmla="*/ 21 h 52"/>
              <a:gd name="T16" fmla="*/ 77 w 119"/>
              <a:gd name="T17" fmla="*/ 27 h 52"/>
              <a:gd name="T18" fmla="*/ 75 w 119"/>
              <a:gd name="T19" fmla="*/ 22 h 52"/>
              <a:gd name="T20" fmla="*/ 71 w 119"/>
              <a:gd name="T21" fmla="*/ 28 h 52"/>
              <a:gd name="T22" fmla="*/ 70 w 119"/>
              <a:gd name="T23" fmla="*/ 23 h 52"/>
              <a:gd name="T24" fmla="*/ 66 w 119"/>
              <a:gd name="T25" fmla="*/ 30 h 52"/>
              <a:gd name="T26" fmla="*/ 64 w 119"/>
              <a:gd name="T27" fmla="*/ 25 h 52"/>
              <a:gd name="T28" fmla="*/ 60 w 119"/>
              <a:gd name="T29" fmla="*/ 32 h 52"/>
              <a:gd name="T30" fmla="*/ 58 w 119"/>
              <a:gd name="T31" fmla="*/ 27 h 52"/>
              <a:gd name="T32" fmla="*/ 55 w 119"/>
              <a:gd name="T33" fmla="*/ 34 h 52"/>
              <a:gd name="T34" fmla="*/ 53 w 119"/>
              <a:gd name="T35" fmla="*/ 30 h 52"/>
              <a:gd name="T36" fmla="*/ 49 w 119"/>
              <a:gd name="T37" fmla="*/ 37 h 52"/>
              <a:gd name="T38" fmla="*/ 48 w 119"/>
              <a:gd name="T39" fmla="*/ 32 h 52"/>
              <a:gd name="T40" fmla="*/ 43 w 119"/>
              <a:gd name="T41" fmla="*/ 42 h 52"/>
              <a:gd name="T42" fmla="*/ 26 w 119"/>
              <a:gd name="T43" fmla="*/ 52 h 52"/>
              <a:gd name="T44" fmla="*/ 21 w 119"/>
              <a:gd name="T45" fmla="*/ 39 h 52"/>
              <a:gd name="T46" fmla="*/ 31 w 119"/>
              <a:gd name="T47" fmla="*/ 39 h 52"/>
              <a:gd name="T48" fmla="*/ 39 w 119"/>
              <a:gd name="T49" fmla="*/ 35 h 52"/>
              <a:gd name="T50" fmla="*/ 31 w 119"/>
              <a:gd name="T51" fmla="*/ 37 h 52"/>
              <a:gd name="T52" fmla="*/ 15 w 119"/>
              <a:gd name="T53" fmla="*/ 29 h 52"/>
              <a:gd name="T54" fmla="*/ 16 w 119"/>
              <a:gd name="T55" fmla="*/ 28 h 52"/>
              <a:gd name="T56" fmla="*/ 27 w 119"/>
              <a:gd name="T57" fmla="*/ 31 h 52"/>
              <a:gd name="T58" fmla="*/ 16 w 119"/>
              <a:gd name="T59" fmla="*/ 23 h 52"/>
              <a:gd name="T60" fmla="*/ 15 w 119"/>
              <a:gd name="T61" fmla="*/ 17 h 52"/>
              <a:gd name="T62" fmla="*/ 15 w 119"/>
              <a:gd name="T63" fmla="*/ 22 h 52"/>
              <a:gd name="T64" fmla="*/ 10 w 119"/>
              <a:gd name="T65" fmla="*/ 18 h 52"/>
              <a:gd name="T66" fmla="*/ 10 w 119"/>
              <a:gd name="T67" fmla="*/ 20 h 52"/>
              <a:gd name="T68" fmla="*/ 7 w 119"/>
              <a:gd name="T69" fmla="*/ 20 h 52"/>
              <a:gd name="T70" fmla="*/ 11 w 119"/>
              <a:gd name="T71" fmla="*/ 23 h 52"/>
              <a:gd name="T72" fmla="*/ 2 w 119"/>
              <a:gd name="T73" fmla="*/ 29 h 52"/>
              <a:gd name="T74" fmla="*/ 2 w 119"/>
              <a:gd name="T75" fmla="*/ 20 h 52"/>
              <a:gd name="T76" fmla="*/ 11 w 119"/>
              <a:gd name="T77" fmla="*/ 11 h 52"/>
              <a:gd name="T78" fmla="*/ 19 w 119"/>
              <a:gd name="T79" fmla="*/ 13 h 52"/>
              <a:gd name="T80" fmla="*/ 36 w 119"/>
              <a:gd name="T81" fmla="*/ 27 h 52"/>
              <a:gd name="T82" fmla="*/ 63 w 119"/>
              <a:gd name="T83" fmla="*/ 21 h 52"/>
              <a:gd name="T84" fmla="*/ 69 w 119"/>
              <a:gd name="T85" fmla="*/ 22 h 52"/>
              <a:gd name="T86" fmla="*/ 69 w 119"/>
              <a:gd name="T87" fmla="*/ 19 h 52"/>
              <a:gd name="T88" fmla="*/ 73 w 119"/>
              <a:gd name="T89" fmla="*/ 19 h 52"/>
              <a:gd name="T90" fmla="*/ 74 w 119"/>
              <a:gd name="T91" fmla="*/ 17 h 52"/>
              <a:gd name="T92" fmla="*/ 78 w 119"/>
              <a:gd name="T93" fmla="*/ 17 h 52"/>
              <a:gd name="T94" fmla="*/ 79 w 119"/>
              <a:gd name="T95" fmla="*/ 14 h 52"/>
              <a:gd name="T96" fmla="*/ 82 w 119"/>
              <a:gd name="T97" fmla="*/ 12 h 52"/>
              <a:gd name="T98" fmla="*/ 95 w 119"/>
              <a:gd name="T99" fmla="*/ 0 h 52"/>
              <a:gd name="T100" fmla="*/ 100 w 119"/>
              <a:gd name="T101" fmla="*/ 11 h 52"/>
              <a:gd name="T102" fmla="*/ 105 w 119"/>
              <a:gd name="T103" fmla="*/ 3 h 52"/>
              <a:gd name="T104" fmla="*/ 110 w 119"/>
              <a:gd name="T105" fmla="*/ 6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19" h="52">
                <a:moveTo>
                  <a:pt x="110" y="6"/>
                </a:moveTo>
                <a:lnTo>
                  <a:pt x="110" y="6"/>
                </a:lnTo>
                <a:cubicBezTo>
                  <a:pt x="111" y="8"/>
                  <a:pt x="112" y="11"/>
                  <a:pt x="112" y="13"/>
                </a:cubicBezTo>
                <a:cubicBezTo>
                  <a:pt x="113" y="15"/>
                  <a:pt x="116" y="19"/>
                  <a:pt x="117" y="20"/>
                </a:cubicBezTo>
                <a:cubicBezTo>
                  <a:pt x="119" y="23"/>
                  <a:pt x="117" y="26"/>
                  <a:pt x="113" y="26"/>
                </a:cubicBezTo>
                <a:cubicBezTo>
                  <a:pt x="101" y="26"/>
                  <a:pt x="97" y="25"/>
                  <a:pt x="89" y="25"/>
                </a:cubicBezTo>
                <a:cubicBezTo>
                  <a:pt x="87" y="26"/>
                  <a:pt x="83" y="25"/>
                  <a:pt x="83" y="25"/>
                </a:cubicBezTo>
                <a:cubicBezTo>
                  <a:pt x="83" y="24"/>
                  <a:pt x="83" y="22"/>
                  <a:pt x="81" y="21"/>
                </a:cubicBezTo>
                <a:cubicBezTo>
                  <a:pt x="82" y="24"/>
                  <a:pt x="80" y="27"/>
                  <a:pt x="77" y="27"/>
                </a:cubicBezTo>
                <a:cubicBezTo>
                  <a:pt x="77" y="27"/>
                  <a:pt x="78" y="24"/>
                  <a:pt x="75" y="22"/>
                </a:cubicBezTo>
                <a:cubicBezTo>
                  <a:pt x="76" y="25"/>
                  <a:pt x="74" y="28"/>
                  <a:pt x="71" y="28"/>
                </a:cubicBezTo>
                <a:cubicBezTo>
                  <a:pt x="72" y="26"/>
                  <a:pt x="71" y="24"/>
                  <a:pt x="70" y="23"/>
                </a:cubicBezTo>
                <a:cubicBezTo>
                  <a:pt x="70" y="27"/>
                  <a:pt x="69" y="29"/>
                  <a:pt x="66" y="30"/>
                </a:cubicBezTo>
                <a:cubicBezTo>
                  <a:pt x="66" y="28"/>
                  <a:pt x="65" y="26"/>
                  <a:pt x="64" y="25"/>
                </a:cubicBezTo>
                <a:cubicBezTo>
                  <a:pt x="65" y="28"/>
                  <a:pt x="63" y="32"/>
                  <a:pt x="60" y="32"/>
                </a:cubicBezTo>
                <a:cubicBezTo>
                  <a:pt x="60" y="31"/>
                  <a:pt x="60" y="29"/>
                  <a:pt x="58" y="27"/>
                </a:cubicBezTo>
                <a:cubicBezTo>
                  <a:pt x="59" y="33"/>
                  <a:pt x="57" y="34"/>
                  <a:pt x="55" y="34"/>
                </a:cubicBezTo>
                <a:cubicBezTo>
                  <a:pt x="55" y="32"/>
                  <a:pt x="54" y="31"/>
                  <a:pt x="53" y="30"/>
                </a:cubicBezTo>
                <a:cubicBezTo>
                  <a:pt x="54" y="33"/>
                  <a:pt x="53" y="37"/>
                  <a:pt x="49" y="37"/>
                </a:cubicBezTo>
                <a:cubicBezTo>
                  <a:pt x="49" y="37"/>
                  <a:pt x="50" y="34"/>
                  <a:pt x="48" y="32"/>
                </a:cubicBezTo>
                <a:cubicBezTo>
                  <a:pt x="48" y="36"/>
                  <a:pt x="46" y="39"/>
                  <a:pt x="43" y="42"/>
                </a:cubicBezTo>
                <a:cubicBezTo>
                  <a:pt x="37" y="46"/>
                  <a:pt x="32" y="49"/>
                  <a:pt x="26" y="52"/>
                </a:cubicBezTo>
                <a:cubicBezTo>
                  <a:pt x="24" y="48"/>
                  <a:pt x="23" y="43"/>
                  <a:pt x="21" y="39"/>
                </a:cubicBezTo>
                <a:cubicBezTo>
                  <a:pt x="25" y="39"/>
                  <a:pt x="28" y="40"/>
                  <a:pt x="31" y="39"/>
                </a:cubicBezTo>
                <a:cubicBezTo>
                  <a:pt x="34" y="39"/>
                  <a:pt x="39" y="37"/>
                  <a:pt x="39" y="35"/>
                </a:cubicBezTo>
                <a:cubicBezTo>
                  <a:pt x="36" y="37"/>
                  <a:pt x="32" y="37"/>
                  <a:pt x="31" y="37"/>
                </a:cubicBezTo>
                <a:cubicBezTo>
                  <a:pt x="23" y="37"/>
                  <a:pt x="18" y="35"/>
                  <a:pt x="15" y="29"/>
                </a:cubicBezTo>
                <a:cubicBezTo>
                  <a:pt x="15" y="29"/>
                  <a:pt x="15" y="28"/>
                  <a:pt x="16" y="28"/>
                </a:cubicBezTo>
                <a:cubicBezTo>
                  <a:pt x="18" y="31"/>
                  <a:pt x="23" y="33"/>
                  <a:pt x="27" y="31"/>
                </a:cubicBezTo>
                <a:cubicBezTo>
                  <a:pt x="23" y="31"/>
                  <a:pt x="16" y="28"/>
                  <a:pt x="16" y="23"/>
                </a:cubicBezTo>
                <a:cubicBezTo>
                  <a:pt x="17" y="21"/>
                  <a:pt x="18" y="18"/>
                  <a:pt x="15" y="17"/>
                </a:cubicBezTo>
                <a:cubicBezTo>
                  <a:pt x="16" y="19"/>
                  <a:pt x="16" y="19"/>
                  <a:pt x="15" y="22"/>
                </a:cubicBezTo>
                <a:cubicBezTo>
                  <a:pt x="13" y="20"/>
                  <a:pt x="12" y="18"/>
                  <a:pt x="10" y="18"/>
                </a:cubicBezTo>
                <a:cubicBezTo>
                  <a:pt x="10" y="19"/>
                  <a:pt x="10" y="19"/>
                  <a:pt x="10" y="20"/>
                </a:cubicBezTo>
                <a:cubicBezTo>
                  <a:pt x="9" y="20"/>
                  <a:pt x="8" y="20"/>
                  <a:pt x="7" y="20"/>
                </a:cubicBezTo>
                <a:cubicBezTo>
                  <a:pt x="7" y="21"/>
                  <a:pt x="11" y="21"/>
                  <a:pt x="11" y="23"/>
                </a:cubicBezTo>
                <a:cubicBezTo>
                  <a:pt x="14" y="30"/>
                  <a:pt x="6" y="33"/>
                  <a:pt x="2" y="29"/>
                </a:cubicBezTo>
                <a:cubicBezTo>
                  <a:pt x="0" y="26"/>
                  <a:pt x="0" y="22"/>
                  <a:pt x="2" y="20"/>
                </a:cubicBezTo>
                <a:cubicBezTo>
                  <a:pt x="7" y="16"/>
                  <a:pt x="8" y="14"/>
                  <a:pt x="11" y="11"/>
                </a:cubicBezTo>
                <a:cubicBezTo>
                  <a:pt x="14" y="7"/>
                  <a:pt x="18" y="10"/>
                  <a:pt x="19" y="13"/>
                </a:cubicBezTo>
                <a:cubicBezTo>
                  <a:pt x="23" y="22"/>
                  <a:pt x="29" y="26"/>
                  <a:pt x="36" y="27"/>
                </a:cubicBezTo>
                <a:cubicBezTo>
                  <a:pt x="44" y="29"/>
                  <a:pt x="53" y="25"/>
                  <a:pt x="63" y="21"/>
                </a:cubicBezTo>
                <a:cubicBezTo>
                  <a:pt x="67" y="20"/>
                  <a:pt x="68" y="19"/>
                  <a:pt x="69" y="22"/>
                </a:cubicBezTo>
                <a:cubicBezTo>
                  <a:pt x="70" y="20"/>
                  <a:pt x="69" y="19"/>
                  <a:pt x="69" y="19"/>
                </a:cubicBezTo>
                <a:cubicBezTo>
                  <a:pt x="70" y="17"/>
                  <a:pt x="73" y="17"/>
                  <a:pt x="73" y="19"/>
                </a:cubicBezTo>
                <a:cubicBezTo>
                  <a:pt x="74" y="18"/>
                  <a:pt x="74" y="17"/>
                  <a:pt x="74" y="17"/>
                </a:cubicBezTo>
                <a:cubicBezTo>
                  <a:pt x="76" y="14"/>
                  <a:pt x="78" y="16"/>
                  <a:pt x="78" y="17"/>
                </a:cubicBezTo>
                <a:cubicBezTo>
                  <a:pt x="80" y="16"/>
                  <a:pt x="79" y="14"/>
                  <a:pt x="79" y="14"/>
                </a:cubicBezTo>
                <a:cubicBezTo>
                  <a:pt x="80" y="13"/>
                  <a:pt x="81" y="13"/>
                  <a:pt x="82" y="12"/>
                </a:cubicBezTo>
                <a:cubicBezTo>
                  <a:pt x="88" y="12"/>
                  <a:pt x="93" y="8"/>
                  <a:pt x="95" y="0"/>
                </a:cubicBezTo>
                <a:cubicBezTo>
                  <a:pt x="98" y="4"/>
                  <a:pt x="99" y="5"/>
                  <a:pt x="100" y="11"/>
                </a:cubicBezTo>
                <a:cubicBezTo>
                  <a:pt x="103" y="9"/>
                  <a:pt x="104" y="7"/>
                  <a:pt x="105" y="3"/>
                </a:cubicBezTo>
                <a:cubicBezTo>
                  <a:pt x="106" y="4"/>
                  <a:pt x="108" y="5"/>
                  <a:pt x="110" y="6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89" name="Freeform 1889"/>
          <p:cNvSpPr>
            <a:spLocks/>
          </p:cNvSpPr>
          <p:nvPr userDrawn="1"/>
        </p:nvSpPr>
        <p:spPr bwMode="auto">
          <a:xfrm>
            <a:off x="379413" y="615950"/>
            <a:ext cx="12700" cy="7938"/>
          </a:xfrm>
          <a:custGeom>
            <a:avLst/>
            <a:gdLst>
              <a:gd name="T0" fmla="*/ 0 w 17"/>
              <a:gd name="T1" fmla="*/ 6 h 11"/>
              <a:gd name="T2" fmla="*/ 0 w 17"/>
              <a:gd name="T3" fmla="*/ 6 h 11"/>
              <a:gd name="T4" fmla="*/ 9 w 17"/>
              <a:gd name="T5" fmla="*/ 6 h 11"/>
              <a:gd name="T6" fmla="*/ 15 w 17"/>
              <a:gd name="T7" fmla="*/ 0 h 11"/>
              <a:gd name="T8" fmla="*/ 10 w 17"/>
              <a:gd name="T9" fmla="*/ 9 h 11"/>
              <a:gd name="T10" fmla="*/ 0 w 17"/>
              <a:gd name="T11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" h="11">
                <a:moveTo>
                  <a:pt x="0" y="6"/>
                </a:moveTo>
                <a:lnTo>
                  <a:pt x="0" y="6"/>
                </a:lnTo>
                <a:cubicBezTo>
                  <a:pt x="1" y="7"/>
                  <a:pt x="6" y="8"/>
                  <a:pt x="9" y="6"/>
                </a:cubicBezTo>
                <a:cubicBezTo>
                  <a:pt x="13" y="5"/>
                  <a:pt x="15" y="2"/>
                  <a:pt x="15" y="0"/>
                </a:cubicBezTo>
                <a:cubicBezTo>
                  <a:pt x="17" y="3"/>
                  <a:pt x="14" y="7"/>
                  <a:pt x="10" y="9"/>
                </a:cubicBezTo>
                <a:cubicBezTo>
                  <a:pt x="7" y="11"/>
                  <a:pt x="1" y="11"/>
                  <a:pt x="0" y="6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90" name="Freeform 1890"/>
          <p:cNvSpPr>
            <a:spLocks/>
          </p:cNvSpPr>
          <p:nvPr userDrawn="1"/>
        </p:nvSpPr>
        <p:spPr bwMode="auto">
          <a:xfrm>
            <a:off x="377826" y="604838"/>
            <a:ext cx="11113" cy="15875"/>
          </a:xfrm>
          <a:custGeom>
            <a:avLst/>
            <a:gdLst>
              <a:gd name="T0" fmla="*/ 8 w 17"/>
              <a:gd name="T1" fmla="*/ 0 h 21"/>
              <a:gd name="T2" fmla="*/ 8 w 17"/>
              <a:gd name="T3" fmla="*/ 0 h 21"/>
              <a:gd name="T4" fmla="*/ 14 w 17"/>
              <a:gd name="T5" fmla="*/ 8 h 21"/>
              <a:gd name="T6" fmla="*/ 12 w 17"/>
              <a:gd name="T7" fmla="*/ 19 h 21"/>
              <a:gd name="T8" fmla="*/ 1 w 17"/>
              <a:gd name="T9" fmla="*/ 14 h 21"/>
              <a:gd name="T10" fmla="*/ 0 w 17"/>
              <a:gd name="T11" fmla="*/ 3 h 21"/>
              <a:gd name="T12" fmla="*/ 6 w 17"/>
              <a:gd name="T13" fmla="*/ 7 h 21"/>
              <a:gd name="T14" fmla="*/ 8 w 17"/>
              <a:gd name="T15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" h="21">
                <a:moveTo>
                  <a:pt x="8" y="0"/>
                </a:moveTo>
                <a:lnTo>
                  <a:pt x="8" y="0"/>
                </a:lnTo>
                <a:cubicBezTo>
                  <a:pt x="9" y="4"/>
                  <a:pt x="12" y="5"/>
                  <a:pt x="14" y="8"/>
                </a:cubicBezTo>
                <a:cubicBezTo>
                  <a:pt x="17" y="12"/>
                  <a:pt x="16" y="17"/>
                  <a:pt x="12" y="19"/>
                </a:cubicBezTo>
                <a:cubicBezTo>
                  <a:pt x="8" y="21"/>
                  <a:pt x="3" y="19"/>
                  <a:pt x="1" y="14"/>
                </a:cubicBezTo>
                <a:cubicBezTo>
                  <a:pt x="0" y="11"/>
                  <a:pt x="3" y="8"/>
                  <a:pt x="0" y="3"/>
                </a:cubicBezTo>
                <a:cubicBezTo>
                  <a:pt x="2" y="6"/>
                  <a:pt x="5" y="7"/>
                  <a:pt x="6" y="7"/>
                </a:cubicBezTo>
                <a:cubicBezTo>
                  <a:pt x="7" y="6"/>
                  <a:pt x="8" y="2"/>
                  <a:pt x="8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91" name="Freeform 1891"/>
          <p:cNvSpPr>
            <a:spLocks/>
          </p:cNvSpPr>
          <p:nvPr userDrawn="1"/>
        </p:nvSpPr>
        <p:spPr bwMode="auto">
          <a:xfrm>
            <a:off x="377826" y="604838"/>
            <a:ext cx="3175" cy="3175"/>
          </a:xfrm>
          <a:custGeom>
            <a:avLst/>
            <a:gdLst>
              <a:gd name="T0" fmla="*/ 4 w 4"/>
              <a:gd name="T1" fmla="*/ 0 h 3"/>
              <a:gd name="T2" fmla="*/ 4 w 4"/>
              <a:gd name="T3" fmla="*/ 0 h 3"/>
              <a:gd name="T4" fmla="*/ 4 w 4"/>
              <a:gd name="T5" fmla="*/ 3 h 3"/>
              <a:gd name="T6" fmla="*/ 0 w 4"/>
              <a:gd name="T7" fmla="*/ 1 h 3"/>
              <a:gd name="T8" fmla="*/ 4 w 4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3">
                <a:moveTo>
                  <a:pt x="4" y="0"/>
                </a:moveTo>
                <a:lnTo>
                  <a:pt x="4" y="0"/>
                </a:lnTo>
                <a:cubicBezTo>
                  <a:pt x="4" y="1"/>
                  <a:pt x="4" y="2"/>
                  <a:pt x="4" y="3"/>
                </a:cubicBezTo>
                <a:cubicBezTo>
                  <a:pt x="2" y="3"/>
                  <a:pt x="1" y="2"/>
                  <a:pt x="0" y="1"/>
                </a:cubicBezTo>
                <a:cubicBezTo>
                  <a:pt x="2" y="1"/>
                  <a:pt x="3" y="0"/>
                  <a:pt x="4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92" name="Freeform 1892"/>
          <p:cNvSpPr>
            <a:spLocks/>
          </p:cNvSpPr>
          <p:nvPr userDrawn="1"/>
        </p:nvSpPr>
        <p:spPr bwMode="auto">
          <a:xfrm>
            <a:off x="347663" y="534988"/>
            <a:ext cx="31750" cy="66675"/>
          </a:xfrm>
          <a:custGeom>
            <a:avLst/>
            <a:gdLst>
              <a:gd name="T0" fmla="*/ 0 w 46"/>
              <a:gd name="T1" fmla="*/ 1 h 93"/>
              <a:gd name="T2" fmla="*/ 0 w 46"/>
              <a:gd name="T3" fmla="*/ 1 h 93"/>
              <a:gd name="T4" fmla="*/ 3 w 46"/>
              <a:gd name="T5" fmla="*/ 0 h 93"/>
              <a:gd name="T6" fmla="*/ 45 w 46"/>
              <a:gd name="T7" fmla="*/ 87 h 93"/>
              <a:gd name="T8" fmla="*/ 43 w 46"/>
              <a:gd name="T9" fmla="*/ 92 h 93"/>
              <a:gd name="T10" fmla="*/ 37 w 46"/>
              <a:gd name="T11" fmla="*/ 90 h 93"/>
              <a:gd name="T12" fmla="*/ 0 w 46"/>
              <a:gd name="T13" fmla="*/ 1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6" h="93">
                <a:moveTo>
                  <a:pt x="0" y="1"/>
                </a:moveTo>
                <a:lnTo>
                  <a:pt x="0" y="1"/>
                </a:lnTo>
                <a:lnTo>
                  <a:pt x="3" y="0"/>
                </a:lnTo>
                <a:lnTo>
                  <a:pt x="45" y="87"/>
                </a:lnTo>
                <a:cubicBezTo>
                  <a:pt x="46" y="89"/>
                  <a:pt x="45" y="91"/>
                  <a:pt x="43" y="92"/>
                </a:cubicBezTo>
                <a:cubicBezTo>
                  <a:pt x="41" y="93"/>
                  <a:pt x="38" y="92"/>
                  <a:pt x="37" y="90"/>
                </a:cubicBez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93" name="Freeform 1893"/>
          <p:cNvSpPr>
            <a:spLocks/>
          </p:cNvSpPr>
          <p:nvPr userDrawn="1"/>
        </p:nvSpPr>
        <p:spPr bwMode="auto">
          <a:xfrm>
            <a:off x="411163" y="679450"/>
            <a:ext cx="4763" cy="1588"/>
          </a:xfrm>
          <a:custGeom>
            <a:avLst/>
            <a:gdLst>
              <a:gd name="T0" fmla="*/ 5 w 5"/>
              <a:gd name="T1" fmla="*/ 0 h 3"/>
              <a:gd name="T2" fmla="*/ 5 w 5"/>
              <a:gd name="T3" fmla="*/ 0 h 3"/>
              <a:gd name="T4" fmla="*/ 4 w 5"/>
              <a:gd name="T5" fmla="*/ 3 h 3"/>
              <a:gd name="T6" fmla="*/ 0 w 5"/>
              <a:gd name="T7" fmla="*/ 2 h 3"/>
              <a:gd name="T8" fmla="*/ 5 w 5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3">
                <a:moveTo>
                  <a:pt x="5" y="0"/>
                </a:moveTo>
                <a:lnTo>
                  <a:pt x="5" y="0"/>
                </a:lnTo>
                <a:cubicBezTo>
                  <a:pt x="5" y="1"/>
                  <a:pt x="4" y="2"/>
                  <a:pt x="4" y="3"/>
                </a:cubicBezTo>
                <a:cubicBezTo>
                  <a:pt x="3" y="3"/>
                  <a:pt x="1" y="3"/>
                  <a:pt x="0" y="2"/>
                </a:cubicBezTo>
                <a:cubicBezTo>
                  <a:pt x="2" y="2"/>
                  <a:pt x="4" y="1"/>
                  <a:pt x="5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94" name="Freeform 1894"/>
          <p:cNvSpPr>
            <a:spLocks/>
          </p:cNvSpPr>
          <p:nvPr userDrawn="1"/>
        </p:nvSpPr>
        <p:spPr bwMode="auto">
          <a:xfrm>
            <a:off x="373063" y="598488"/>
            <a:ext cx="9525" cy="6350"/>
          </a:xfrm>
          <a:custGeom>
            <a:avLst/>
            <a:gdLst>
              <a:gd name="T0" fmla="*/ 0 w 13"/>
              <a:gd name="T1" fmla="*/ 5 h 9"/>
              <a:gd name="T2" fmla="*/ 0 w 13"/>
              <a:gd name="T3" fmla="*/ 5 h 9"/>
              <a:gd name="T4" fmla="*/ 7 w 13"/>
              <a:gd name="T5" fmla="*/ 6 h 9"/>
              <a:gd name="T6" fmla="*/ 11 w 13"/>
              <a:gd name="T7" fmla="*/ 0 h 9"/>
              <a:gd name="T8" fmla="*/ 8 w 13"/>
              <a:gd name="T9" fmla="*/ 8 h 9"/>
              <a:gd name="T10" fmla="*/ 0 w 13"/>
              <a:gd name="T11" fmla="*/ 5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" h="9">
                <a:moveTo>
                  <a:pt x="0" y="5"/>
                </a:moveTo>
                <a:lnTo>
                  <a:pt x="0" y="5"/>
                </a:lnTo>
                <a:cubicBezTo>
                  <a:pt x="1" y="7"/>
                  <a:pt x="4" y="7"/>
                  <a:pt x="7" y="6"/>
                </a:cubicBezTo>
                <a:cubicBezTo>
                  <a:pt x="10" y="4"/>
                  <a:pt x="11" y="2"/>
                  <a:pt x="11" y="0"/>
                </a:cubicBezTo>
                <a:cubicBezTo>
                  <a:pt x="13" y="3"/>
                  <a:pt x="11" y="7"/>
                  <a:pt x="8" y="8"/>
                </a:cubicBezTo>
                <a:cubicBezTo>
                  <a:pt x="5" y="9"/>
                  <a:pt x="0" y="9"/>
                  <a:pt x="0" y="5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95" name="Freeform 1895"/>
          <p:cNvSpPr>
            <a:spLocks/>
          </p:cNvSpPr>
          <p:nvPr userDrawn="1"/>
        </p:nvSpPr>
        <p:spPr bwMode="auto">
          <a:xfrm>
            <a:off x="406401" y="657225"/>
            <a:ext cx="3175" cy="3175"/>
          </a:xfrm>
          <a:custGeom>
            <a:avLst/>
            <a:gdLst>
              <a:gd name="T0" fmla="*/ 2 w 3"/>
              <a:gd name="T1" fmla="*/ 0 h 4"/>
              <a:gd name="T2" fmla="*/ 2 w 3"/>
              <a:gd name="T3" fmla="*/ 0 h 4"/>
              <a:gd name="T4" fmla="*/ 2 w 3"/>
              <a:gd name="T5" fmla="*/ 4 h 4"/>
              <a:gd name="T6" fmla="*/ 0 w 3"/>
              <a:gd name="T7" fmla="*/ 3 h 4"/>
              <a:gd name="T8" fmla="*/ 2 w 3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4">
                <a:moveTo>
                  <a:pt x="2" y="0"/>
                </a:moveTo>
                <a:lnTo>
                  <a:pt x="2" y="0"/>
                </a:lnTo>
                <a:cubicBezTo>
                  <a:pt x="2" y="1"/>
                  <a:pt x="3" y="3"/>
                  <a:pt x="2" y="4"/>
                </a:cubicBezTo>
                <a:cubicBezTo>
                  <a:pt x="2" y="4"/>
                  <a:pt x="1" y="3"/>
                  <a:pt x="0" y="3"/>
                </a:cubicBezTo>
                <a:cubicBezTo>
                  <a:pt x="1" y="2"/>
                  <a:pt x="2" y="1"/>
                  <a:pt x="2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96" name="Freeform 1896"/>
          <p:cNvSpPr>
            <a:spLocks/>
          </p:cNvSpPr>
          <p:nvPr userDrawn="1"/>
        </p:nvSpPr>
        <p:spPr bwMode="auto">
          <a:xfrm>
            <a:off x="392113" y="660400"/>
            <a:ext cx="3175" cy="1588"/>
          </a:xfrm>
          <a:custGeom>
            <a:avLst/>
            <a:gdLst>
              <a:gd name="T0" fmla="*/ 0 w 5"/>
              <a:gd name="T1" fmla="*/ 0 h 4"/>
              <a:gd name="T2" fmla="*/ 0 w 5"/>
              <a:gd name="T3" fmla="*/ 0 h 4"/>
              <a:gd name="T4" fmla="*/ 4 w 5"/>
              <a:gd name="T5" fmla="*/ 2 h 4"/>
              <a:gd name="T6" fmla="*/ 5 w 5"/>
              <a:gd name="T7" fmla="*/ 4 h 4"/>
              <a:gd name="T8" fmla="*/ 0 w 5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4">
                <a:moveTo>
                  <a:pt x="0" y="0"/>
                </a:moveTo>
                <a:lnTo>
                  <a:pt x="0" y="0"/>
                </a:lnTo>
                <a:cubicBezTo>
                  <a:pt x="2" y="0"/>
                  <a:pt x="4" y="2"/>
                  <a:pt x="4" y="2"/>
                </a:cubicBezTo>
                <a:cubicBezTo>
                  <a:pt x="4" y="3"/>
                  <a:pt x="5" y="4"/>
                  <a:pt x="5" y="4"/>
                </a:cubicBezTo>
                <a:cubicBezTo>
                  <a:pt x="4" y="4"/>
                  <a:pt x="0" y="2"/>
                  <a:pt x="0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97" name="Freeform 1897"/>
          <p:cNvSpPr>
            <a:spLocks/>
          </p:cNvSpPr>
          <p:nvPr userDrawn="1"/>
        </p:nvSpPr>
        <p:spPr bwMode="auto">
          <a:xfrm>
            <a:off x="403226" y="666750"/>
            <a:ext cx="12700" cy="9525"/>
          </a:xfrm>
          <a:custGeom>
            <a:avLst/>
            <a:gdLst>
              <a:gd name="T0" fmla="*/ 0 w 19"/>
              <a:gd name="T1" fmla="*/ 7 h 12"/>
              <a:gd name="T2" fmla="*/ 0 w 19"/>
              <a:gd name="T3" fmla="*/ 7 h 12"/>
              <a:gd name="T4" fmla="*/ 10 w 19"/>
              <a:gd name="T5" fmla="*/ 7 h 12"/>
              <a:gd name="T6" fmla="*/ 16 w 19"/>
              <a:gd name="T7" fmla="*/ 0 h 12"/>
              <a:gd name="T8" fmla="*/ 12 w 19"/>
              <a:gd name="T9" fmla="*/ 10 h 12"/>
              <a:gd name="T10" fmla="*/ 0 w 19"/>
              <a:gd name="T11" fmla="*/ 7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" h="12">
                <a:moveTo>
                  <a:pt x="0" y="7"/>
                </a:moveTo>
                <a:lnTo>
                  <a:pt x="0" y="7"/>
                </a:lnTo>
                <a:cubicBezTo>
                  <a:pt x="1" y="8"/>
                  <a:pt x="6" y="9"/>
                  <a:pt x="10" y="7"/>
                </a:cubicBezTo>
                <a:cubicBezTo>
                  <a:pt x="15" y="5"/>
                  <a:pt x="16" y="2"/>
                  <a:pt x="16" y="0"/>
                </a:cubicBezTo>
                <a:cubicBezTo>
                  <a:pt x="19" y="4"/>
                  <a:pt x="16" y="8"/>
                  <a:pt x="12" y="10"/>
                </a:cubicBezTo>
                <a:cubicBezTo>
                  <a:pt x="8" y="12"/>
                  <a:pt x="1" y="12"/>
                  <a:pt x="0" y="7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98" name="Freeform 1898"/>
          <p:cNvSpPr>
            <a:spLocks/>
          </p:cNvSpPr>
          <p:nvPr userDrawn="1"/>
        </p:nvSpPr>
        <p:spPr bwMode="auto">
          <a:xfrm>
            <a:off x="461963" y="633413"/>
            <a:ext cx="12700" cy="4763"/>
          </a:xfrm>
          <a:custGeom>
            <a:avLst/>
            <a:gdLst>
              <a:gd name="T0" fmla="*/ 16 w 18"/>
              <a:gd name="T1" fmla="*/ 0 h 6"/>
              <a:gd name="T2" fmla="*/ 16 w 18"/>
              <a:gd name="T3" fmla="*/ 0 h 6"/>
              <a:gd name="T4" fmla="*/ 17 w 18"/>
              <a:gd name="T5" fmla="*/ 4 h 6"/>
              <a:gd name="T6" fmla="*/ 0 w 18"/>
              <a:gd name="T7" fmla="*/ 4 h 6"/>
              <a:gd name="T8" fmla="*/ 16 w 18"/>
              <a:gd name="T9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6">
                <a:moveTo>
                  <a:pt x="16" y="0"/>
                </a:moveTo>
                <a:lnTo>
                  <a:pt x="16" y="0"/>
                </a:lnTo>
                <a:cubicBezTo>
                  <a:pt x="18" y="1"/>
                  <a:pt x="18" y="3"/>
                  <a:pt x="17" y="4"/>
                </a:cubicBezTo>
                <a:cubicBezTo>
                  <a:pt x="15" y="6"/>
                  <a:pt x="9" y="4"/>
                  <a:pt x="0" y="4"/>
                </a:cubicBezTo>
                <a:cubicBezTo>
                  <a:pt x="6" y="2"/>
                  <a:pt x="16" y="6"/>
                  <a:pt x="16" y="0"/>
                </a:cubicBez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99" name="Freeform 1899"/>
          <p:cNvSpPr>
            <a:spLocks/>
          </p:cNvSpPr>
          <p:nvPr userDrawn="1"/>
        </p:nvSpPr>
        <p:spPr bwMode="auto">
          <a:xfrm>
            <a:off x="458788" y="633413"/>
            <a:ext cx="0" cy="1588"/>
          </a:xfrm>
          <a:custGeom>
            <a:avLst/>
            <a:gdLst>
              <a:gd name="T0" fmla="*/ 0 w 1"/>
              <a:gd name="T1" fmla="*/ 0 h 2"/>
              <a:gd name="T2" fmla="*/ 0 w 1"/>
              <a:gd name="T3" fmla="*/ 0 h 2"/>
              <a:gd name="T4" fmla="*/ 0 w 1"/>
              <a:gd name="T5" fmla="*/ 2 h 2"/>
              <a:gd name="T6" fmla="*/ 0 w 1"/>
              <a:gd name="T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2">
                <a:moveTo>
                  <a:pt x="0" y="0"/>
                </a:moveTo>
                <a:lnTo>
                  <a:pt x="0" y="0"/>
                </a:lnTo>
                <a:cubicBezTo>
                  <a:pt x="1" y="0"/>
                  <a:pt x="1" y="2"/>
                  <a:pt x="0" y="2"/>
                </a:cubicBezTo>
                <a:cubicBezTo>
                  <a:pt x="0" y="2"/>
                  <a:pt x="0" y="0"/>
                  <a:pt x="0" y="0"/>
                </a:cubicBez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00" name="Freeform 1900"/>
          <p:cNvSpPr>
            <a:spLocks/>
          </p:cNvSpPr>
          <p:nvPr userDrawn="1"/>
        </p:nvSpPr>
        <p:spPr bwMode="auto">
          <a:xfrm>
            <a:off x="455613" y="633413"/>
            <a:ext cx="1588" cy="3175"/>
          </a:xfrm>
          <a:custGeom>
            <a:avLst/>
            <a:gdLst>
              <a:gd name="T0" fmla="*/ 0 w 2"/>
              <a:gd name="T1" fmla="*/ 0 h 4"/>
              <a:gd name="T2" fmla="*/ 0 w 2"/>
              <a:gd name="T3" fmla="*/ 0 h 4"/>
              <a:gd name="T4" fmla="*/ 0 w 2"/>
              <a:gd name="T5" fmla="*/ 4 h 4"/>
              <a:gd name="T6" fmla="*/ 0 w 2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4">
                <a:moveTo>
                  <a:pt x="0" y="0"/>
                </a:moveTo>
                <a:lnTo>
                  <a:pt x="0" y="0"/>
                </a:lnTo>
                <a:cubicBezTo>
                  <a:pt x="2" y="1"/>
                  <a:pt x="2" y="3"/>
                  <a:pt x="0" y="4"/>
                </a:cubicBezTo>
                <a:cubicBezTo>
                  <a:pt x="1" y="3"/>
                  <a:pt x="0" y="0"/>
                  <a:pt x="0" y="0"/>
                </a:cubicBez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01" name="Freeform 1901"/>
          <p:cNvSpPr>
            <a:spLocks/>
          </p:cNvSpPr>
          <p:nvPr userDrawn="1"/>
        </p:nvSpPr>
        <p:spPr bwMode="auto">
          <a:xfrm>
            <a:off x="468313" y="630238"/>
            <a:ext cx="4763" cy="4763"/>
          </a:xfrm>
          <a:custGeom>
            <a:avLst/>
            <a:gdLst>
              <a:gd name="T0" fmla="*/ 3 w 7"/>
              <a:gd name="T1" fmla="*/ 0 h 7"/>
              <a:gd name="T2" fmla="*/ 3 w 7"/>
              <a:gd name="T3" fmla="*/ 0 h 7"/>
              <a:gd name="T4" fmla="*/ 0 w 7"/>
              <a:gd name="T5" fmla="*/ 5 h 7"/>
              <a:gd name="T6" fmla="*/ 3 w 7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7">
                <a:moveTo>
                  <a:pt x="3" y="0"/>
                </a:moveTo>
                <a:lnTo>
                  <a:pt x="3" y="0"/>
                </a:lnTo>
                <a:cubicBezTo>
                  <a:pt x="7" y="4"/>
                  <a:pt x="4" y="7"/>
                  <a:pt x="0" y="5"/>
                </a:cubicBezTo>
                <a:cubicBezTo>
                  <a:pt x="4" y="4"/>
                  <a:pt x="4" y="2"/>
                  <a:pt x="3" y="0"/>
                </a:cubicBez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02" name="Freeform 1902"/>
          <p:cNvSpPr>
            <a:spLocks/>
          </p:cNvSpPr>
          <p:nvPr userDrawn="1"/>
        </p:nvSpPr>
        <p:spPr bwMode="auto">
          <a:xfrm>
            <a:off x="384176" y="614363"/>
            <a:ext cx="3175" cy="3175"/>
          </a:xfrm>
          <a:custGeom>
            <a:avLst/>
            <a:gdLst>
              <a:gd name="T0" fmla="*/ 3 w 4"/>
              <a:gd name="T1" fmla="*/ 0 h 6"/>
              <a:gd name="T2" fmla="*/ 3 w 4"/>
              <a:gd name="T3" fmla="*/ 0 h 6"/>
              <a:gd name="T4" fmla="*/ 3 w 4"/>
              <a:gd name="T5" fmla="*/ 4 h 6"/>
              <a:gd name="T6" fmla="*/ 0 w 4"/>
              <a:gd name="T7" fmla="*/ 6 h 6"/>
              <a:gd name="T8" fmla="*/ 3 w 4"/>
              <a:gd name="T9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6">
                <a:moveTo>
                  <a:pt x="3" y="0"/>
                </a:moveTo>
                <a:lnTo>
                  <a:pt x="3" y="0"/>
                </a:lnTo>
                <a:cubicBezTo>
                  <a:pt x="4" y="1"/>
                  <a:pt x="4" y="3"/>
                  <a:pt x="3" y="4"/>
                </a:cubicBezTo>
                <a:cubicBezTo>
                  <a:pt x="3" y="5"/>
                  <a:pt x="1" y="6"/>
                  <a:pt x="0" y="6"/>
                </a:cubicBezTo>
                <a:cubicBezTo>
                  <a:pt x="1" y="5"/>
                  <a:pt x="3" y="3"/>
                  <a:pt x="3" y="0"/>
                </a:cubicBez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03" name="Freeform 1903"/>
          <p:cNvSpPr>
            <a:spLocks/>
          </p:cNvSpPr>
          <p:nvPr userDrawn="1"/>
        </p:nvSpPr>
        <p:spPr bwMode="auto">
          <a:xfrm>
            <a:off x="409576" y="671513"/>
            <a:ext cx="3175" cy="3175"/>
          </a:xfrm>
          <a:custGeom>
            <a:avLst/>
            <a:gdLst>
              <a:gd name="T0" fmla="*/ 5 w 5"/>
              <a:gd name="T1" fmla="*/ 0 h 4"/>
              <a:gd name="T2" fmla="*/ 5 w 5"/>
              <a:gd name="T3" fmla="*/ 0 h 4"/>
              <a:gd name="T4" fmla="*/ 0 w 5"/>
              <a:gd name="T5" fmla="*/ 3 h 4"/>
              <a:gd name="T6" fmla="*/ 5 w 5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4">
                <a:moveTo>
                  <a:pt x="5" y="0"/>
                </a:moveTo>
                <a:lnTo>
                  <a:pt x="5" y="0"/>
                </a:lnTo>
                <a:cubicBezTo>
                  <a:pt x="5" y="2"/>
                  <a:pt x="2" y="4"/>
                  <a:pt x="0" y="3"/>
                </a:cubicBezTo>
                <a:cubicBezTo>
                  <a:pt x="2" y="2"/>
                  <a:pt x="4" y="1"/>
                  <a:pt x="5" y="0"/>
                </a:cubicBez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04" name="Freeform 1904"/>
          <p:cNvSpPr>
            <a:spLocks/>
          </p:cNvSpPr>
          <p:nvPr userDrawn="1"/>
        </p:nvSpPr>
        <p:spPr bwMode="auto">
          <a:xfrm>
            <a:off x="342901" y="528638"/>
            <a:ext cx="7938" cy="4763"/>
          </a:xfrm>
          <a:custGeom>
            <a:avLst/>
            <a:gdLst>
              <a:gd name="T0" fmla="*/ 1 w 9"/>
              <a:gd name="T1" fmla="*/ 5 h 7"/>
              <a:gd name="T2" fmla="*/ 1 w 9"/>
              <a:gd name="T3" fmla="*/ 5 h 7"/>
              <a:gd name="T4" fmla="*/ 1 w 9"/>
              <a:gd name="T5" fmla="*/ 3 h 7"/>
              <a:gd name="T6" fmla="*/ 7 w 9"/>
              <a:gd name="T7" fmla="*/ 0 h 7"/>
              <a:gd name="T8" fmla="*/ 8 w 9"/>
              <a:gd name="T9" fmla="*/ 2 h 7"/>
              <a:gd name="T10" fmla="*/ 6 w 9"/>
              <a:gd name="T11" fmla="*/ 6 h 7"/>
              <a:gd name="T12" fmla="*/ 1 w 9"/>
              <a:gd name="T13" fmla="*/ 5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7">
                <a:moveTo>
                  <a:pt x="1" y="5"/>
                </a:moveTo>
                <a:lnTo>
                  <a:pt x="1" y="5"/>
                </a:lnTo>
                <a:cubicBezTo>
                  <a:pt x="0" y="5"/>
                  <a:pt x="0" y="4"/>
                  <a:pt x="1" y="3"/>
                </a:cubicBezTo>
                <a:cubicBezTo>
                  <a:pt x="3" y="3"/>
                  <a:pt x="5" y="2"/>
                  <a:pt x="7" y="0"/>
                </a:cubicBezTo>
                <a:cubicBezTo>
                  <a:pt x="7" y="0"/>
                  <a:pt x="8" y="1"/>
                  <a:pt x="8" y="2"/>
                </a:cubicBezTo>
                <a:cubicBezTo>
                  <a:pt x="9" y="3"/>
                  <a:pt x="8" y="5"/>
                  <a:pt x="6" y="6"/>
                </a:cubicBezTo>
                <a:cubicBezTo>
                  <a:pt x="4" y="7"/>
                  <a:pt x="1" y="7"/>
                  <a:pt x="1" y="5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05" name="Freeform 1905"/>
          <p:cNvSpPr>
            <a:spLocks/>
          </p:cNvSpPr>
          <p:nvPr userDrawn="1"/>
        </p:nvSpPr>
        <p:spPr bwMode="auto">
          <a:xfrm>
            <a:off x="341313" y="492125"/>
            <a:ext cx="7938" cy="22225"/>
          </a:xfrm>
          <a:custGeom>
            <a:avLst/>
            <a:gdLst>
              <a:gd name="T0" fmla="*/ 6 w 12"/>
              <a:gd name="T1" fmla="*/ 0 h 29"/>
              <a:gd name="T2" fmla="*/ 6 w 12"/>
              <a:gd name="T3" fmla="*/ 0 h 29"/>
              <a:gd name="T4" fmla="*/ 8 w 12"/>
              <a:gd name="T5" fmla="*/ 3 h 29"/>
              <a:gd name="T6" fmla="*/ 5 w 12"/>
              <a:gd name="T7" fmla="*/ 9 h 29"/>
              <a:gd name="T8" fmla="*/ 9 w 12"/>
              <a:gd name="T9" fmla="*/ 4 h 29"/>
              <a:gd name="T10" fmla="*/ 10 w 12"/>
              <a:gd name="T11" fmla="*/ 6 h 29"/>
              <a:gd name="T12" fmla="*/ 6 w 12"/>
              <a:gd name="T13" fmla="*/ 12 h 29"/>
              <a:gd name="T14" fmla="*/ 11 w 12"/>
              <a:gd name="T15" fmla="*/ 7 h 29"/>
              <a:gd name="T16" fmla="*/ 12 w 12"/>
              <a:gd name="T17" fmla="*/ 9 h 29"/>
              <a:gd name="T18" fmla="*/ 12 w 12"/>
              <a:gd name="T19" fmla="*/ 10 h 29"/>
              <a:gd name="T20" fmla="*/ 7 w 12"/>
              <a:gd name="T21" fmla="*/ 14 h 29"/>
              <a:gd name="T22" fmla="*/ 12 w 12"/>
              <a:gd name="T23" fmla="*/ 12 h 29"/>
              <a:gd name="T24" fmla="*/ 12 w 12"/>
              <a:gd name="T25" fmla="*/ 15 h 29"/>
              <a:gd name="T26" fmla="*/ 7 w 12"/>
              <a:gd name="T27" fmla="*/ 17 h 29"/>
              <a:gd name="T28" fmla="*/ 12 w 12"/>
              <a:gd name="T29" fmla="*/ 16 h 29"/>
              <a:gd name="T30" fmla="*/ 11 w 12"/>
              <a:gd name="T31" fmla="*/ 18 h 29"/>
              <a:gd name="T32" fmla="*/ 6 w 12"/>
              <a:gd name="T33" fmla="*/ 19 h 29"/>
              <a:gd name="T34" fmla="*/ 10 w 12"/>
              <a:gd name="T35" fmla="*/ 20 h 29"/>
              <a:gd name="T36" fmla="*/ 10 w 12"/>
              <a:gd name="T37" fmla="*/ 21 h 29"/>
              <a:gd name="T38" fmla="*/ 4 w 12"/>
              <a:gd name="T39" fmla="*/ 21 h 29"/>
              <a:gd name="T40" fmla="*/ 9 w 12"/>
              <a:gd name="T41" fmla="*/ 23 h 29"/>
              <a:gd name="T42" fmla="*/ 7 w 12"/>
              <a:gd name="T43" fmla="*/ 24 h 29"/>
              <a:gd name="T44" fmla="*/ 2 w 12"/>
              <a:gd name="T45" fmla="*/ 29 h 29"/>
              <a:gd name="T46" fmla="*/ 0 w 12"/>
              <a:gd name="T47" fmla="*/ 28 h 29"/>
              <a:gd name="T48" fmla="*/ 2 w 12"/>
              <a:gd name="T49" fmla="*/ 24 h 29"/>
              <a:gd name="T50" fmla="*/ 0 w 12"/>
              <a:gd name="T51" fmla="*/ 19 h 29"/>
              <a:gd name="T52" fmla="*/ 0 w 12"/>
              <a:gd name="T53" fmla="*/ 19 h 29"/>
              <a:gd name="T54" fmla="*/ 3 w 12"/>
              <a:gd name="T55" fmla="*/ 19 h 29"/>
              <a:gd name="T56" fmla="*/ 2 w 12"/>
              <a:gd name="T57" fmla="*/ 10 h 29"/>
              <a:gd name="T58" fmla="*/ 6 w 12"/>
              <a:gd name="T59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" h="29">
                <a:moveTo>
                  <a:pt x="6" y="0"/>
                </a:moveTo>
                <a:lnTo>
                  <a:pt x="6" y="0"/>
                </a:lnTo>
                <a:cubicBezTo>
                  <a:pt x="6" y="0"/>
                  <a:pt x="6" y="1"/>
                  <a:pt x="8" y="3"/>
                </a:cubicBezTo>
                <a:lnTo>
                  <a:pt x="5" y="9"/>
                </a:lnTo>
                <a:lnTo>
                  <a:pt x="9" y="4"/>
                </a:lnTo>
                <a:cubicBezTo>
                  <a:pt x="9" y="4"/>
                  <a:pt x="9" y="5"/>
                  <a:pt x="10" y="6"/>
                </a:cubicBezTo>
                <a:lnTo>
                  <a:pt x="6" y="12"/>
                </a:lnTo>
                <a:lnTo>
                  <a:pt x="11" y="7"/>
                </a:lnTo>
                <a:cubicBezTo>
                  <a:pt x="11" y="8"/>
                  <a:pt x="11" y="9"/>
                  <a:pt x="12" y="9"/>
                </a:cubicBezTo>
                <a:cubicBezTo>
                  <a:pt x="12" y="9"/>
                  <a:pt x="12" y="10"/>
                  <a:pt x="12" y="10"/>
                </a:cubicBezTo>
                <a:lnTo>
                  <a:pt x="7" y="14"/>
                </a:lnTo>
                <a:lnTo>
                  <a:pt x="12" y="12"/>
                </a:lnTo>
                <a:cubicBezTo>
                  <a:pt x="12" y="13"/>
                  <a:pt x="12" y="14"/>
                  <a:pt x="12" y="15"/>
                </a:cubicBezTo>
                <a:lnTo>
                  <a:pt x="7" y="17"/>
                </a:lnTo>
                <a:lnTo>
                  <a:pt x="12" y="16"/>
                </a:lnTo>
                <a:cubicBezTo>
                  <a:pt x="11" y="17"/>
                  <a:pt x="11" y="18"/>
                  <a:pt x="11" y="18"/>
                </a:cubicBezTo>
                <a:lnTo>
                  <a:pt x="6" y="19"/>
                </a:lnTo>
                <a:lnTo>
                  <a:pt x="10" y="20"/>
                </a:lnTo>
                <a:cubicBezTo>
                  <a:pt x="10" y="20"/>
                  <a:pt x="10" y="21"/>
                  <a:pt x="10" y="21"/>
                </a:cubicBezTo>
                <a:lnTo>
                  <a:pt x="4" y="21"/>
                </a:lnTo>
                <a:lnTo>
                  <a:pt x="9" y="23"/>
                </a:lnTo>
                <a:cubicBezTo>
                  <a:pt x="8" y="23"/>
                  <a:pt x="8" y="24"/>
                  <a:pt x="7" y="24"/>
                </a:cubicBezTo>
                <a:cubicBezTo>
                  <a:pt x="5" y="25"/>
                  <a:pt x="3" y="26"/>
                  <a:pt x="2" y="29"/>
                </a:cubicBezTo>
                <a:cubicBezTo>
                  <a:pt x="2" y="29"/>
                  <a:pt x="1" y="28"/>
                  <a:pt x="0" y="28"/>
                </a:cubicBezTo>
                <a:cubicBezTo>
                  <a:pt x="1" y="27"/>
                  <a:pt x="2" y="26"/>
                  <a:pt x="2" y="24"/>
                </a:cubicBezTo>
                <a:cubicBezTo>
                  <a:pt x="2" y="22"/>
                  <a:pt x="1" y="20"/>
                  <a:pt x="0" y="19"/>
                </a:cubicBezTo>
                <a:lnTo>
                  <a:pt x="0" y="19"/>
                </a:lnTo>
                <a:cubicBezTo>
                  <a:pt x="1" y="19"/>
                  <a:pt x="2" y="19"/>
                  <a:pt x="3" y="19"/>
                </a:cubicBezTo>
                <a:cubicBezTo>
                  <a:pt x="7" y="16"/>
                  <a:pt x="4" y="12"/>
                  <a:pt x="2" y="10"/>
                </a:cubicBezTo>
                <a:lnTo>
                  <a:pt x="6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06" name="Freeform 1906"/>
          <p:cNvSpPr>
            <a:spLocks/>
          </p:cNvSpPr>
          <p:nvPr userDrawn="1"/>
        </p:nvSpPr>
        <p:spPr bwMode="auto">
          <a:xfrm>
            <a:off x="327026" y="490538"/>
            <a:ext cx="4763" cy="6350"/>
          </a:xfrm>
          <a:custGeom>
            <a:avLst/>
            <a:gdLst>
              <a:gd name="T0" fmla="*/ 5 w 8"/>
              <a:gd name="T1" fmla="*/ 8 h 8"/>
              <a:gd name="T2" fmla="*/ 5 w 8"/>
              <a:gd name="T3" fmla="*/ 8 h 8"/>
              <a:gd name="T4" fmla="*/ 4 w 8"/>
              <a:gd name="T5" fmla="*/ 2 h 8"/>
              <a:gd name="T6" fmla="*/ 8 w 8"/>
              <a:gd name="T7" fmla="*/ 6 h 8"/>
              <a:gd name="T8" fmla="*/ 5 w 8"/>
              <a:gd name="T9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8">
                <a:moveTo>
                  <a:pt x="5" y="8"/>
                </a:moveTo>
                <a:lnTo>
                  <a:pt x="5" y="8"/>
                </a:lnTo>
                <a:cubicBezTo>
                  <a:pt x="0" y="4"/>
                  <a:pt x="4" y="3"/>
                  <a:pt x="4" y="2"/>
                </a:cubicBezTo>
                <a:cubicBezTo>
                  <a:pt x="5" y="2"/>
                  <a:pt x="8" y="0"/>
                  <a:pt x="8" y="6"/>
                </a:cubicBezTo>
                <a:lnTo>
                  <a:pt x="5" y="8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07" name="Freeform 1907"/>
          <p:cNvSpPr>
            <a:spLocks/>
          </p:cNvSpPr>
          <p:nvPr userDrawn="1"/>
        </p:nvSpPr>
        <p:spPr bwMode="auto">
          <a:xfrm>
            <a:off x="319088" y="504825"/>
            <a:ext cx="17463" cy="12700"/>
          </a:xfrm>
          <a:custGeom>
            <a:avLst/>
            <a:gdLst>
              <a:gd name="T0" fmla="*/ 0 w 24"/>
              <a:gd name="T1" fmla="*/ 0 h 18"/>
              <a:gd name="T2" fmla="*/ 0 w 24"/>
              <a:gd name="T3" fmla="*/ 0 h 18"/>
              <a:gd name="T4" fmla="*/ 9 w 24"/>
              <a:gd name="T5" fmla="*/ 4 h 18"/>
              <a:gd name="T6" fmla="*/ 15 w 24"/>
              <a:gd name="T7" fmla="*/ 11 h 18"/>
              <a:gd name="T8" fmla="*/ 17 w 24"/>
              <a:gd name="T9" fmla="*/ 8 h 18"/>
              <a:gd name="T10" fmla="*/ 17 w 24"/>
              <a:gd name="T11" fmla="*/ 9 h 18"/>
              <a:gd name="T12" fmla="*/ 20 w 24"/>
              <a:gd name="T13" fmla="*/ 13 h 18"/>
              <a:gd name="T14" fmla="*/ 24 w 24"/>
              <a:gd name="T15" fmla="*/ 15 h 18"/>
              <a:gd name="T16" fmla="*/ 23 w 24"/>
              <a:gd name="T17" fmla="*/ 17 h 18"/>
              <a:gd name="T18" fmla="*/ 17 w 24"/>
              <a:gd name="T19" fmla="*/ 18 h 18"/>
              <a:gd name="T20" fmla="*/ 14 w 24"/>
              <a:gd name="T21" fmla="*/ 18 h 18"/>
              <a:gd name="T22" fmla="*/ 16 w 24"/>
              <a:gd name="T23" fmla="*/ 13 h 18"/>
              <a:gd name="T24" fmla="*/ 13 w 24"/>
              <a:gd name="T25" fmla="*/ 17 h 18"/>
              <a:gd name="T26" fmla="*/ 11 w 24"/>
              <a:gd name="T27" fmla="*/ 17 h 18"/>
              <a:gd name="T28" fmla="*/ 13 w 24"/>
              <a:gd name="T29" fmla="*/ 13 h 18"/>
              <a:gd name="T30" fmla="*/ 10 w 24"/>
              <a:gd name="T31" fmla="*/ 16 h 18"/>
              <a:gd name="T32" fmla="*/ 8 w 24"/>
              <a:gd name="T33" fmla="*/ 15 h 18"/>
              <a:gd name="T34" fmla="*/ 11 w 24"/>
              <a:gd name="T35" fmla="*/ 12 h 18"/>
              <a:gd name="T36" fmla="*/ 6 w 24"/>
              <a:gd name="T37" fmla="*/ 15 h 18"/>
              <a:gd name="T38" fmla="*/ 4 w 24"/>
              <a:gd name="T39" fmla="*/ 13 h 18"/>
              <a:gd name="T40" fmla="*/ 9 w 24"/>
              <a:gd name="T41" fmla="*/ 11 h 18"/>
              <a:gd name="T42" fmla="*/ 3 w 24"/>
              <a:gd name="T43" fmla="*/ 11 h 18"/>
              <a:gd name="T44" fmla="*/ 2 w 24"/>
              <a:gd name="T45" fmla="*/ 11 h 18"/>
              <a:gd name="T46" fmla="*/ 2 w 24"/>
              <a:gd name="T47" fmla="*/ 9 h 18"/>
              <a:gd name="T48" fmla="*/ 8 w 24"/>
              <a:gd name="T49" fmla="*/ 9 h 18"/>
              <a:gd name="T50" fmla="*/ 1 w 24"/>
              <a:gd name="T51" fmla="*/ 7 h 18"/>
              <a:gd name="T52" fmla="*/ 0 w 24"/>
              <a:gd name="T53" fmla="*/ 5 h 18"/>
              <a:gd name="T54" fmla="*/ 7 w 24"/>
              <a:gd name="T55" fmla="*/ 6 h 18"/>
              <a:gd name="T56" fmla="*/ 0 w 24"/>
              <a:gd name="T57" fmla="*/ 3 h 18"/>
              <a:gd name="T58" fmla="*/ 0 w 24"/>
              <a:gd name="T5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4" h="18">
                <a:moveTo>
                  <a:pt x="0" y="0"/>
                </a:moveTo>
                <a:lnTo>
                  <a:pt x="0" y="0"/>
                </a:lnTo>
                <a:lnTo>
                  <a:pt x="9" y="4"/>
                </a:lnTo>
                <a:cubicBezTo>
                  <a:pt x="9" y="7"/>
                  <a:pt x="11" y="11"/>
                  <a:pt x="15" y="11"/>
                </a:cubicBezTo>
                <a:cubicBezTo>
                  <a:pt x="16" y="10"/>
                  <a:pt x="17" y="9"/>
                  <a:pt x="17" y="8"/>
                </a:cubicBezTo>
                <a:lnTo>
                  <a:pt x="17" y="9"/>
                </a:lnTo>
                <a:cubicBezTo>
                  <a:pt x="18" y="10"/>
                  <a:pt x="18" y="12"/>
                  <a:pt x="20" y="13"/>
                </a:cubicBezTo>
                <a:cubicBezTo>
                  <a:pt x="21" y="14"/>
                  <a:pt x="23" y="15"/>
                  <a:pt x="24" y="15"/>
                </a:cubicBezTo>
                <a:cubicBezTo>
                  <a:pt x="24" y="15"/>
                  <a:pt x="23" y="16"/>
                  <a:pt x="23" y="17"/>
                </a:cubicBezTo>
                <a:cubicBezTo>
                  <a:pt x="21" y="15"/>
                  <a:pt x="19" y="16"/>
                  <a:pt x="17" y="18"/>
                </a:cubicBezTo>
                <a:cubicBezTo>
                  <a:pt x="16" y="18"/>
                  <a:pt x="15" y="18"/>
                  <a:pt x="14" y="18"/>
                </a:cubicBezTo>
                <a:lnTo>
                  <a:pt x="16" y="13"/>
                </a:lnTo>
                <a:lnTo>
                  <a:pt x="13" y="17"/>
                </a:lnTo>
                <a:cubicBezTo>
                  <a:pt x="12" y="17"/>
                  <a:pt x="12" y="17"/>
                  <a:pt x="11" y="17"/>
                </a:cubicBezTo>
                <a:lnTo>
                  <a:pt x="13" y="13"/>
                </a:lnTo>
                <a:lnTo>
                  <a:pt x="10" y="16"/>
                </a:lnTo>
                <a:cubicBezTo>
                  <a:pt x="9" y="16"/>
                  <a:pt x="8" y="16"/>
                  <a:pt x="8" y="15"/>
                </a:cubicBezTo>
                <a:lnTo>
                  <a:pt x="11" y="12"/>
                </a:lnTo>
                <a:lnTo>
                  <a:pt x="6" y="15"/>
                </a:lnTo>
                <a:cubicBezTo>
                  <a:pt x="6" y="14"/>
                  <a:pt x="5" y="13"/>
                  <a:pt x="4" y="13"/>
                </a:cubicBezTo>
                <a:lnTo>
                  <a:pt x="9" y="11"/>
                </a:lnTo>
                <a:lnTo>
                  <a:pt x="3" y="11"/>
                </a:lnTo>
                <a:cubicBezTo>
                  <a:pt x="3" y="11"/>
                  <a:pt x="3" y="11"/>
                  <a:pt x="2" y="11"/>
                </a:cubicBezTo>
                <a:cubicBezTo>
                  <a:pt x="2" y="10"/>
                  <a:pt x="2" y="9"/>
                  <a:pt x="2" y="9"/>
                </a:cubicBezTo>
                <a:lnTo>
                  <a:pt x="8" y="9"/>
                </a:lnTo>
                <a:lnTo>
                  <a:pt x="1" y="7"/>
                </a:lnTo>
                <a:cubicBezTo>
                  <a:pt x="1" y="6"/>
                  <a:pt x="1" y="5"/>
                  <a:pt x="0" y="5"/>
                </a:cubicBezTo>
                <a:lnTo>
                  <a:pt x="7" y="6"/>
                </a:lnTo>
                <a:lnTo>
                  <a:pt x="0" y="3"/>
                </a:lnTo>
                <a:cubicBezTo>
                  <a:pt x="0" y="1"/>
                  <a:pt x="0" y="0"/>
                  <a:pt x="0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08" name="Freeform 1908"/>
          <p:cNvSpPr>
            <a:spLocks/>
          </p:cNvSpPr>
          <p:nvPr userDrawn="1"/>
        </p:nvSpPr>
        <p:spPr bwMode="auto">
          <a:xfrm>
            <a:off x="327026" y="517525"/>
            <a:ext cx="7938" cy="4763"/>
          </a:xfrm>
          <a:custGeom>
            <a:avLst/>
            <a:gdLst>
              <a:gd name="T0" fmla="*/ 1 w 10"/>
              <a:gd name="T1" fmla="*/ 0 h 7"/>
              <a:gd name="T2" fmla="*/ 1 w 10"/>
              <a:gd name="T3" fmla="*/ 0 h 7"/>
              <a:gd name="T4" fmla="*/ 10 w 10"/>
              <a:gd name="T5" fmla="*/ 6 h 7"/>
              <a:gd name="T6" fmla="*/ 10 w 10"/>
              <a:gd name="T7" fmla="*/ 7 h 7"/>
              <a:gd name="T8" fmla="*/ 0 w 10"/>
              <a:gd name="T9" fmla="*/ 1 h 7"/>
              <a:gd name="T10" fmla="*/ 1 w 10"/>
              <a:gd name="T11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7">
                <a:moveTo>
                  <a:pt x="1" y="0"/>
                </a:moveTo>
                <a:lnTo>
                  <a:pt x="1" y="0"/>
                </a:lnTo>
                <a:lnTo>
                  <a:pt x="10" y="6"/>
                </a:lnTo>
                <a:lnTo>
                  <a:pt x="10" y="7"/>
                </a:lnTo>
                <a:lnTo>
                  <a:pt x="0" y="1"/>
                </a:lnTo>
                <a:lnTo>
                  <a:pt x="1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09" name="Freeform 1909"/>
          <p:cNvSpPr>
            <a:spLocks/>
          </p:cNvSpPr>
          <p:nvPr userDrawn="1"/>
        </p:nvSpPr>
        <p:spPr bwMode="auto">
          <a:xfrm>
            <a:off x="344488" y="512763"/>
            <a:ext cx="4763" cy="3175"/>
          </a:xfrm>
          <a:custGeom>
            <a:avLst/>
            <a:gdLst>
              <a:gd name="T0" fmla="*/ 1 w 5"/>
              <a:gd name="T1" fmla="*/ 3 h 5"/>
              <a:gd name="T2" fmla="*/ 1 w 5"/>
              <a:gd name="T3" fmla="*/ 3 h 5"/>
              <a:gd name="T4" fmla="*/ 2 w 5"/>
              <a:gd name="T5" fmla="*/ 0 h 5"/>
              <a:gd name="T6" fmla="*/ 4 w 5"/>
              <a:gd name="T7" fmla="*/ 1 h 5"/>
              <a:gd name="T8" fmla="*/ 3 w 5"/>
              <a:gd name="T9" fmla="*/ 4 h 5"/>
              <a:gd name="T10" fmla="*/ 1 w 5"/>
              <a:gd name="T11" fmla="*/ 3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5">
                <a:moveTo>
                  <a:pt x="1" y="3"/>
                </a:moveTo>
                <a:lnTo>
                  <a:pt x="1" y="3"/>
                </a:lnTo>
                <a:cubicBezTo>
                  <a:pt x="0" y="2"/>
                  <a:pt x="1" y="1"/>
                  <a:pt x="2" y="0"/>
                </a:cubicBezTo>
                <a:cubicBezTo>
                  <a:pt x="3" y="0"/>
                  <a:pt x="4" y="0"/>
                  <a:pt x="4" y="1"/>
                </a:cubicBezTo>
                <a:cubicBezTo>
                  <a:pt x="5" y="3"/>
                  <a:pt x="4" y="4"/>
                  <a:pt x="3" y="4"/>
                </a:cubicBezTo>
                <a:cubicBezTo>
                  <a:pt x="2" y="5"/>
                  <a:pt x="1" y="4"/>
                  <a:pt x="1" y="3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10" name="Freeform 1910"/>
          <p:cNvSpPr>
            <a:spLocks/>
          </p:cNvSpPr>
          <p:nvPr userDrawn="1"/>
        </p:nvSpPr>
        <p:spPr bwMode="auto">
          <a:xfrm>
            <a:off x="334963" y="514350"/>
            <a:ext cx="12700" cy="7938"/>
          </a:xfrm>
          <a:custGeom>
            <a:avLst/>
            <a:gdLst>
              <a:gd name="T0" fmla="*/ 9 w 19"/>
              <a:gd name="T1" fmla="*/ 0 h 13"/>
              <a:gd name="T2" fmla="*/ 9 w 19"/>
              <a:gd name="T3" fmla="*/ 0 h 13"/>
              <a:gd name="T4" fmla="*/ 11 w 19"/>
              <a:gd name="T5" fmla="*/ 1 h 13"/>
              <a:gd name="T6" fmla="*/ 19 w 19"/>
              <a:gd name="T7" fmla="*/ 4 h 13"/>
              <a:gd name="T8" fmla="*/ 15 w 19"/>
              <a:gd name="T9" fmla="*/ 7 h 13"/>
              <a:gd name="T10" fmla="*/ 8 w 19"/>
              <a:gd name="T11" fmla="*/ 4 h 13"/>
              <a:gd name="T12" fmla="*/ 5 w 19"/>
              <a:gd name="T13" fmla="*/ 11 h 13"/>
              <a:gd name="T14" fmla="*/ 0 w 19"/>
              <a:gd name="T15" fmla="*/ 12 h 13"/>
              <a:gd name="T16" fmla="*/ 3 w 19"/>
              <a:gd name="T17" fmla="*/ 5 h 13"/>
              <a:gd name="T18" fmla="*/ 4 w 19"/>
              <a:gd name="T19" fmla="*/ 2 h 13"/>
              <a:gd name="T20" fmla="*/ 5 w 19"/>
              <a:gd name="T21" fmla="*/ 2 h 13"/>
              <a:gd name="T22" fmla="*/ 6 w 19"/>
              <a:gd name="T23" fmla="*/ 2 h 13"/>
              <a:gd name="T24" fmla="*/ 7 w 19"/>
              <a:gd name="T25" fmla="*/ 3 h 13"/>
              <a:gd name="T26" fmla="*/ 7 w 19"/>
              <a:gd name="T27" fmla="*/ 2 h 13"/>
              <a:gd name="T28" fmla="*/ 8 w 19"/>
              <a:gd name="T29" fmla="*/ 0 h 13"/>
              <a:gd name="T30" fmla="*/ 9 w 19"/>
              <a:gd name="T31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9" h="13">
                <a:moveTo>
                  <a:pt x="9" y="0"/>
                </a:moveTo>
                <a:lnTo>
                  <a:pt x="9" y="0"/>
                </a:lnTo>
                <a:lnTo>
                  <a:pt x="11" y="1"/>
                </a:lnTo>
                <a:cubicBezTo>
                  <a:pt x="11" y="1"/>
                  <a:pt x="14" y="6"/>
                  <a:pt x="19" y="4"/>
                </a:cubicBezTo>
                <a:cubicBezTo>
                  <a:pt x="19" y="5"/>
                  <a:pt x="17" y="7"/>
                  <a:pt x="15" y="7"/>
                </a:cubicBezTo>
                <a:cubicBezTo>
                  <a:pt x="11" y="7"/>
                  <a:pt x="8" y="4"/>
                  <a:pt x="8" y="4"/>
                </a:cubicBezTo>
                <a:cubicBezTo>
                  <a:pt x="8" y="4"/>
                  <a:pt x="8" y="8"/>
                  <a:pt x="5" y="11"/>
                </a:cubicBezTo>
                <a:cubicBezTo>
                  <a:pt x="4" y="13"/>
                  <a:pt x="1" y="13"/>
                  <a:pt x="0" y="12"/>
                </a:cubicBezTo>
                <a:cubicBezTo>
                  <a:pt x="5" y="10"/>
                  <a:pt x="3" y="5"/>
                  <a:pt x="3" y="5"/>
                </a:cubicBezTo>
                <a:lnTo>
                  <a:pt x="4" y="2"/>
                </a:lnTo>
                <a:cubicBezTo>
                  <a:pt x="4" y="2"/>
                  <a:pt x="4" y="2"/>
                  <a:pt x="5" y="2"/>
                </a:cubicBezTo>
                <a:cubicBezTo>
                  <a:pt x="5" y="2"/>
                  <a:pt x="6" y="2"/>
                  <a:pt x="6" y="2"/>
                </a:cubicBezTo>
                <a:lnTo>
                  <a:pt x="7" y="3"/>
                </a:lnTo>
                <a:lnTo>
                  <a:pt x="7" y="2"/>
                </a:lnTo>
                <a:cubicBezTo>
                  <a:pt x="7" y="1"/>
                  <a:pt x="8" y="1"/>
                  <a:pt x="8" y="0"/>
                </a:cubicBezTo>
                <a:cubicBezTo>
                  <a:pt x="8" y="0"/>
                  <a:pt x="8" y="0"/>
                  <a:pt x="9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11" name="Freeform 1911"/>
          <p:cNvSpPr>
            <a:spLocks/>
          </p:cNvSpPr>
          <p:nvPr userDrawn="1"/>
        </p:nvSpPr>
        <p:spPr bwMode="auto">
          <a:xfrm>
            <a:off x="325438" y="496888"/>
            <a:ext cx="15875" cy="9525"/>
          </a:xfrm>
          <a:custGeom>
            <a:avLst/>
            <a:gdLst>
              <a:gd name="T0" fmla="*/ 9 w 21"/>
              <a:gd name="T1" fmla="*/ 13 h 13"/>
              <a:gd name="T2" fmla="*/ 9 w 21"/>
              <a:gd name="T3" fmla="*/ 13 h 13"/>
              <a:gd name="T4" fmla="*/ 9 w 21"/>
              <a:gd name="T5" fmla="*/ 10 h 13"/>
              <a:gd name="T6" fmla="*/ 4 w 21"/>
              <a:gd name="T7" fmla="*/ 9 h 13"/>
              <a:gd name="T8" fmla="*/ 0 w 21"/>
              <a:gd name="T9" fmla="*/ 11 h 13"/>
              <a:gd name="T10" fmla="*/ 2 w 21"/>
              <a:gd name="T11" fmla="*/ 8 h 13"/>
              <a:gd name="T12" fmla="*/ 2 w 21"/>
              <a:gd name="T13" fmla="*/ 7 h 13"/>
              <a:gd name="T14" fmla="*/ 7 w 21"/>
              <a:gd name="T15" fmla="*/ 5 h 13"/>
              <a:gd name="T16" fmla="*/ 6 w 21"/>
              <a:gd name="T17" fmla="*/ 6 h 13"/>
              <a:gd name="T18" fmla="*/ 11 w 21"/>
              <a:gd name="T19" fmla="*/ 8 h 13"/>
              <a:gd name="T20" fmla="*/ 14 w 21"/>
              <a:gd name="T21" fmla="*/ 3 h 13"/>
              <a:gd name="T22" fmla="*/ 12 w 21"/>
              <a:gd name="T23" fmla="*/ 2 h 13"/>
              <a:gd name="T24" fmla="*/ 16 w 21"/>
              <a:gd name="T25" fmla="*/ 0 h 13"/>
              <a:gd name="T26" fmla="*/ 18 w 21"/>
              <a:gd name="T27" fmla="*/ 1 h 13"/>
              <a:gd name="T28" fmla="*/ 21 w 21"/>
              <a:gd name="T29" fmla="*/ 2 h 13"/>
              <a:gd name="T30" fmla="*/ 17 w 21"/>
              <a:gd name="T31" fmla="*/ 3 h 13"/>
              <a:gd name="T32" fmla="*/ 15 w 21"/>
              <a:gd name="T33" fmla="*/ 8 h 13"/>
              <a:gd name="T34" fmla="*/ 16 w 21"/>
              <a:gd name="T35" fmla="*/ 10 h 13"/>
              <a:gd name="T36" fmla="*/ 9 w 21"/>
              <a:gd name="T3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1" h="13">
                <a:moveTo>
                  <a:pt x="9" y="13"/>
                </a:moveTo>
                <a:lnTo>
                  <a:pt x="9" y="13"/>
                </a:lnTo>
                <a:lnTo>
                  <a:pt x="9" y="10"/>
                </a:lnTo>
                <a:cubicBezTo>
                  <a:pt x="7" y="9"/>
                  <a:pt x="5" y="9"/>
                  <a:pt x="4" y="9"/>
                </a:cubicBezTo>
                <a:cubicBezTo>
                  <a:pt x="3" y="11"/>
                  <a:pt x="2" y="10"/>
                  <a:pt x="0" y="11"/>
                </a:cubicBezTo>
                <a:cubicBezTo>
                  <a:pt x="0" y="10"/>
                  <a:pt x="0" y="9"/>
                  <a:pt x="2" y="8"/>
                </a:cubicBezTo>
                <a:cubicBezTo>
                  <a:pt x="1" y="8"/>
                  <a:pt x="2" y="7"/>
                  <a:pt x="2" y="7"/>
                </a:cubicBezTo>
                <a:lnTo>
                  <a:pt x="7" y="5"/>
                </a:lnTo>
                <a:cubicBezTo>
                  <a:pt x="6" y="5"/>
                  <a:pt x="6" y="6"/>
                  <a:pt x="6" y="6"/>
                </a:cubicBezTo>
                <a:cubicBezTo>
                  <a:pt x="9" y="6"/>
                  <a:pt x="11" y="8"/>
                  <a:pt x="11" y="8"/>
                </a:cubicBezTo>
                <a:cubicBezTo>
                  <a:pt x="11" y="8"/>
                  <a:pt x="11" y="5"/>
                  <a:pt x="14" y="3"/>
                </a:cubicBezTo>
                <a:cubicBezTo>
                  <a:pt x="13" y="2"/>
                  <a:pt x="13" y="2"/>
                  <a:pt x="12" y="2"/>
                </a:cubicBezTo>
                <a:lnTo>
                  <a:pt x="16" y="0"/>
                </a:lnTo>
                <a:cubicBezTo>
                  <a:pt x="17" y="0"/>
                  <a:pt x="18" y="0"/>
                  <a:pt x="18" y="1"/>
                </a:cubicBezTo>
                <a:cubicBezTo>
                  <a:pt x="19" y="1"/>
                  <a:pt x="20" y="1"/>
                  <a:pt x="21" y="2"/>
                </a:cubicBezTo>
                <a:cubicBezTo>
                  <a:pt x="19" y="2"/>
                  <a:pt x="19" y="4"/>
                  <a:pt x="17" y="3"/>
                </a:cubicBezTo>
                <a:cubicBezTo>
                  <a:pt x="16" y="4"/>
                  <a:pt x="14" y="6"/>
                  <a:pt x="15" y="8"/>
                </a:cubicBezTo>
                <a:lnTo>
                  <a:pt x="16" y="10"/>
                </a:lnTo>
                <a:lnTo>
                  <a:pt x="9" y="13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12" name="Freeform 1912"/>
          <p:cNvSpPr>
            <a:spLocks/>
          </p:cNvSpPr>
          <p:nvPr userDrawn="1"/>
        </p:nvSpPr>
        <p:spPr bwMode="auto">
          <a:xfrm>
            <a:off x="331788" y="504825"/>
            <a:ext cx="9525" cy="9525"/>
          </a:xfrm>
          <a:custGeom>
            <a:avLst/>
            <a:gdLst>
              <a:gd name="T0" fmla="*/ 10 w 14"/>
              <a:gd name="T1" fmla="*/ 0 h 15"/>
              <a:gd name="T2" fmla="*/ 10 w 14"/>
              <a:gd name="T3" fmla="*/ 0 h 15"/>
              <a:gd name="T4" fmla="*/ 14 w 14"/>
              <a:gd name="T5" fmla="*/ 8 h 15"/>
              <a:gd name="T6" fmla="*/ 11 w 14"/>
              <a:gd name="T7" fmla="*/ 14 h 15"/>
              <a:gd name="T8" fmla="*/ 3 w 14"/>
              <a:gd name="T9" fmla="*/ 13 h 15"/>
              <a:gd name="T10" fmla="*/ 0 w 14"/>
              <a:gd name="T11" fmla="*/ 4 h 15"/>
              <a:gd name="T12" fmla="*/ 10 w 14"/>
              <a:gd name="T13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15">
                <a:moveTo>
                  <a:pt x="10" y="0"/>
                </a:moveTo>
                <a:lnTo>
                  <a:pt x="10" y="0"/>
                </a:lnTo>
                <a:cubicBezTo>
                  <a:pt x="11" y="2"/>
                  <a:pt x="14" y="5"/>
                  <a:pt x="14" y="8"/>
                </a:cubicBezTo>
                <a:cubicBezTo>
                  <a:pt x="14" y="12"/>
                  <a:pt x="12" y="12"/>
                  <a:pt x="11" y="14"/>
                </a:cubicBezTo>
                <a:cubicBezTo>
                  <a:pt x="8" y="13"/>
                  <a:pt x="7" y="15"/>
                  <a:pt x="3" y="13"/>
                </a:cubicBezTo>
                <a:cubicBezTo>
                  <a:pt x="1" y="11"/>
                  <a:pt x="1" y="7"/>
                  <a:pt x="0" y="4"/>
                </a:cubicBezTo>
                <a:lnTo>
                  <a:pt x="10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13" name="Freeform 1913"/>
          <p:cNvSpPr>
            <a:spLocks/>
          </p:cNvSpPr>
          <p:nvPr userDrawn="1"/>
        </p:nvSpPr>
        <p:spPr bwMode="auto">
          <a:xfrm>
            <a:off x="325438" y="496888"/>
            <a:ext cx="4763" cy="4763"/>
          </a:xfrm>
          <a:custGeom>
            <a:avLst/>
            <a:gdLst>
              <a:gd name="T0" fmla="*/ 5 w 6"/>
              <a:gd name="T1" fmla="*/ 5 h 6"/>
              <a:gd name="T2" fmla="*/ 5 w 6"/>
              <a:gd name="T3" fmla="*/ 5 h 6"/>
              <a:gd name="T4" fmla="*/ 3 w 6"/>
              <a:gd name="T5" fmla="*/ 6 h 6"/>
              <a:gd name="T6" fmla="*/ 2 w 6"/>
              <a:gd name="T7" fmla="*/ 1 h 6"/>
              <a:gd name="T8" fmla="*/ 5 w 6"/>
              <a:gd name="T9" fmla="*/ 5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6">
                <a:moveTo>
                  <a:pt x="5" y="5"/>
                </a:moveTo>
                <a:lnTo>
                  <a:pt x="5" y="5"/>
                </a:lnTo>
                <a:lnTo>
                  <a:pt x="3" y="6"/>
                </a:lnTo>
                <a:cubicBezTo>
                  <a:pt x="0" y="3"/>
                  <a:pt x="2" y="2"/>
                  <a:pt x="2" y="1"/>
                </a:cubicBezTo>
                <a:cubicBezTo>
                  <a:pt x="3" y="2"/>
                  <a:pt x="6" y="0"/>
                  <a:pt x="5" y="5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14" name="Freeform 1914"/>
          <p:cNvSpPr>
            <a:spLocks/>
          </p:cNvSpPr>
          <p:nvPr userDrawn="1"/>
        </p:nvSpPr>
        <p:spPr bwMode="auto">
          <a:xfrm>
            <a:off x="333376" y="493713"/>
            <a:ext cx="3175" cy="4763"/>
          </a:xfrm>
          <a:custGeom>
            <a:avLst/>
            <a:gdLst>
              <a:gd name="T0" fmla="*/ 3 w 6"/>
              <a:gd name="T1" fmla="*/ 6 h 6"/>
              <a:gd name="T2" fmla="*/ 3 w 6"/>
              <a:gd name="T3" fmla="*/ 6 h 6"/>
              <a:gd name="T4" fmla="*/ 3 w 6"/>
              <a:gd name="T5" fmla="*/ 1 h 6"/>
              <a:gd name="T6" fmla="*/ 6 w 6"/>
              <a:gd name="T7" fmla="*/ 5 h 6"/>
              <a:gd name="T8" fmla="*/ 3 w 6"/>
              <a:gd name="T9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6">
                <a:moveTo>
                  <a:pt x="3" y="6"/>
                </a:moveTo>
                <a:lnTo>
                  <a:pt x="3" y="6"/>
                </a:lnTo>
                <a:cubicBezTo>
                  <a:pt x="0" y="3"/>
                  <a:pt x="3" y="2"/>
                  <a:pt x="3" y="1"/>
                </a:cubicBezTo>
                <a:cubicBezTo>
                  <a:pt x="4" y="2"/>
                  <a:pt x="6" y="0"/>
                  <a:pt x="6" y="5"/>
                </a:cubicBezTo>
                <a:lnTo>
                  <a:pt x="3" y="6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15" name="Freeform 1915"/>
          <p:cNvSpPr>
            <a:spLocks noEditPoints="1"/>
          </p:cNvSpPr>
          <p:nvPr userDrawn="1"/>
        </p:nvSpPr>
        <p:spPr bwMode="auto">
          <a:xfrm>
            <a:off x="484188" y="476250"/>
            <a:ext cx="82550" cy="87313"/>
          </a:xfrm>
          <a:custGeom>
            <a:avLst/>
            <a:gdLst>
              <a:gd name="T0" fmla="*/ 81 w 116"/>
              <a:gd name="T1" fmla="*/ 68 h 121"/>
              <a:gd name="T2" fmla="*/ 79 w 116"/>
              <a:gd name="T3" fmla="*/ 61 h 121"/>
              <a:gd name="T4" fmla="*/ 82 w 116"/>
              <a:gd name="T5" fmla="*/ 25 h 121"/>
              <a:gd name="T6" fmla="*/ 71 w 116"/>
              <a:gd name="T7" fmla="*/ 67 h 121"/>
              <a:gd name="T8" fmla="*/ 64 w 116"/>
              <a:gd name="T9" fmla="*/ 29 h 121"/>
              <a:gd name="T10" fmla="*/ 90 w 116"/>
              <a:gd name="T11" fmla="*/ 27 h 121"/>
              <a:gd name="T12" fmla="*/ 89 w 116"/>
              <a:gd name="T13" fmla="*/ 67 h 121"/>
              <a:gd name="T14" fmla="*/ 97 w 116"/>
              <a:gd name="T15" fmla="*/ 60 h 121"/>
              <a:gd name="T16" fmla="*/ 102 w 116"/>
              <a:gd name="T17" fmla="*/ 46 h 121"/>
              <a:gd name="T18" fmla="*/ 65 w 116"/>
              <a:gd name="T19" fmla="*/ 93 h 121"/>
              <a:gd name="T20" fmla="*/ 64 w 116"/>
              <a:gd name="T21" fmla="*/ 89 h 121"/>
              <a:gd name="T22" fmla="*/ 69 w 116"/>
              <a:gd name="T23" fmla="*/ 75 h 121"/>
              <a:gd name="T24" fmla="*/ 53 w 116"/>
              <a:gd name="T25" fmla="*/ 99 h 121"/>
              <a:gd name="T26" fmla="*/ 63 w 116"/>
              <a:gd name="T27" fmla="*/ 99 h 121"/>
              <a:gd name="T28" fmla="*/ 53 w 116"/>
              <a:gd name="T29" fmla="*/ 99 h 121"/>
              <a:gd name="T30" fmla="*/ 52 w 116"/>
              <a:gd name="T31" fmla="*/ 72 h 121"/>
              <a:gd name="T32" fmla="*/ 51 w 116"/>
              <a:gd name="T33" fmla="*/ 93 h 121"/>
              <a:gd name="T34" fmla="*/ 52 w 116"/>
              <a:gd name="T35" fmla="*/ 72 h 121"/>
              <a:gd name="T36" fmla="*/ 34 w 116"/>
              <a:gd name="T37" fmla="*/ 68 h 121"/>
              <a:gd name="T38" fmla="*/ 18 w 116"/>
              <a:gd name="T39" fmla="*/ 34 h 121"/>
              <a:gd name="T40" fmla="*/ 22 w 116"/>
              <a:gd name="T41" fmla="*/ 64 h 121"/>
              <a:gd name="T42" fmla="*/ 28 w 116"/>
              <a:gd name="T43" fmla="*/ 58 h 121"/>
              <a:gd name="T44" fmla="*/ 34 w 116"/>
              <a:gd name="T45" fmla="*/ 25 h 121"/>
              <a:gd name="T46" fmla="*/ 52 w 116"/>
              <a:gd name="T47" fmla="*/ 64 h 121"/>
              <a:gd name="T48" fmla="*/ 36 w 116"/>
              <a:gd name="T49" fmla="*/ 34 h 121"/>
              <a:gd name="T50" fmla="*/ 27 w 116"/>
              <a:gd name="T51" fmla="*/ 27 h 121"/>
              <a:gd name="T52" fmla="*/ 38 w 116"/>
              <a:gd name="T53" fmla="*/ 68 h 121"/>
              <a:gd name="T54" fmla="*/ 24 w 116"/>
              <a:gd name="T55" fmla="*/ 18 h 121"/>
              <a:gd name="T56" fmla="*/ 25 w 116"/>
              <a:gd name="T57" fmla="*/ 18 h 121"/>
              <a:gd name="T58" fmla="*/ 24 w 116"/>
              <a:gd name="T59" fmla="*/ 18 h 121"/>
              <a:gd name="T60" fmla="*/ 48 w 116"/>
              <a:gd name="T61" fmla="*/ 96 h 121"/>
              <a:gd name="T62" fmla="*/ 48 w 116"/>
              <a:gd name="T63" fmla="*/ 96 h 121"/>
              <a:gd name="T64" fmla="*/ 68 w 116"/>
              <a:gd name="T65" fmla="*/ 96 h 121"/>
              <a:gd name="T66" fmla="*/ 68 w 116"/>
              <a:gd name="T67" fmla="*/ 96 h 121"/>
              <a:gd name="T68" fmla="*/ 91 w 116"/>
              <a:gd name="T69" fmla="*/ 18 h 121"/>
              <a:gd name="T70" fmla="*/ 91 w 116"/>
              <a:gd name="T71" fmla="*/ 18 h 121"/>
              <a:gd name="T72" fmla="*/ 113 w 116"/>
              <a:gd name="T73" fmla="*/ 103 h 121"/>
              <a:gd name="T74" fmla="*/ 104 w 116"/>
              <a:gd name="T75" fmla="*/ 90 h 121"/>
              <a:gd name="T76" fmla="*/ 113 w 116"/>
              <a:gd name="T77" fmla="*/ 46 h 121"/>
              <a:gd name="T78" fmla="*/ 106 w 116"/>
              <a:gd name="T79" fmla="*/ 3 h 121"/>
              <a:gd name="T80" fmla="*/ 92 w 116"/>
              <a:gd name="T81" fmla="*/ 1 h 121"/>
              <a:gd name="T82" fmla="*/ 64 w 116"/>
              <a:gd name="T83" fmla="*/ 21 h 121"/>
              <a:gd name="T84" fmla="*/ 52 w 116"/>
              <a:gd name="T85" fmla="*/ 1 h 121"/>
              <a:gd name="T86" fmla="*/ 30 w 116"/>
              <a:gd name="T87" fmla="*/ 17 h 121"/>
              <a:gd name="T88" fmla="*/ 10 w 116"/>
              <a:gd name="T89" fmla="*/ 1 h 121"/>
              <a:gd name="T90" fmla="*/ 17 w 116"/>
              <a:gd name="T91" fmla="*/ 22 h 121"/>
              <a:gd name="T92" fmla="*/ 17 w 116"/>
              <a:gd name="T93" fmla="*/ 72 h 121"/>
              <a:gd name="T94" fmla="*/ 2 w 116"/>
              <a:gd name="T95" fmla="*/ 103 h 121"/>
              <a:gd name="T96" fmla="*/ 21 w 116"/>
              <a:gd name="T97" fmla="*/ 105 h 121"/>
              <a:gd name="T98" fmla="*/ 30 w 116"/>
              <a:gd name="T99" fmla="*/ 76 h 121"/>
              <a:gd name="T100" fmla="*/ 58 w 116"/>
              <a:gd name="T101" fmla="*/ 121 h 121"/>
              <a:gd name="T102" fmla="*/ 85 w 116"/>
              <a:gd name="T103" fmla="*/ 76 h 121"/>
              <a:gd name="T104" fmla="*/ 95 w 116"/>
              <a:gd name="T105" fmla="*/ 105 h 121"/>
              <a:gd name="T106" fmla="*/ 113 w 116"/>
              <a:gd name="T107" fmla="*/ 103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6" h="121">
                <a:moveTo>
                  <a:pt x="81" y="68"/>
                </a:moveTo>
                <a:lnTo>
                  <a:pt x="81" y="68"/>
                </a:lnTo>
                <a:cubicBezTo>
                  <a:pt x="80" y="68"/>
                  <a:pt x="79" y="68"/>
                  <a:pt x="78" y="68"/>
                </a:cubicBezTo>
                <a:cubicBezTo>
                  <a:pt x="78" y="66"/>
                  <a:pt x="79" y="63"/>
                  <a:pt x="79" y="61"/>
                </a:cubicBezTo>
                <a:cubicBezTo>
                  <a:pt x="81" y="49"/>
                  <a:pt x="85" y="35"/>
                  <a:pt x="88" y="27"/>
                </a:cubicBezTo>
                <a:lnTo>
                  <a:pt x="82" y="25"/>
                </a:lnTo>
                <a:cubicBezTo>
                  <a:pt x="81" y="28"/>
                  <a:pt x="80" y="31"/>
                  <a:pt x="79" y="34"/>
                </a:cubicBezTo>
                <a:cubicBezTo>
                  <a:pt x="76" y="45"/>
                  <a:pt x="73" y="56"/>
                  <a:pt x="71" y="67"/>
                </a:cubicBezTo>
                <a:cubicBezTo>
                  <a:pt x="66" y="66"/>
                  <a:pt x="64" y="64"/>
                  <a:pt x="64" y="64"/>
                </a:cubicBezTo>
                <a:lnTo>
                  <a:pt x="64" y="29"/>
                </a:lnTo>
                <a:cubicBezTo>
                  <a:pt x="64" y="29"/>
                  <a:pt x="68" y="25"/>
                  <a:pt x="81" y="25"/>
                </a:cubicBezTo>
                <a:cubicBezTo>
                  <a:pt x="84" y="25"/>
                  <a:pt x="87" y="26"/>
                  <a:pt x="90" y="27"/>
                </a:cubicBezTo>
                <a:cubicBezTo>
                  <a:pt x="89" y="34"/>
                  <a:pt x="88" y="45"/>
                  <a:pt x="88" y="58"/>
                </a:cubicBezTo>
                <a:cubicBezTo>
                  <a:pt x="88" y="61"/>
                  <a:pt x="88" y="64"/>
                  <a:pt x="89" y="67"/>
                </a:cubicBezTo>
                <a:lnTo>
                  <a:pt x="93" y="64"/>
                </a:lnTo>
                <a:lnTo>
                  <a:pt x="97" y="60"/>
                </a:lnTo>
                <a:cubicBezTo>
                  <a:pt x="97" y="53"/>
                  <a:pt x="97" y="44"/>
                  <a:pt x="97" y="34"/>
                </a:cubicBezTo>
                <a:cubicBezTo>
                  <a:pt x="100" y="37"/>
                  <a:pt x="102" y="42"/>
                  <a:pt x="102" y="46"/>
                </a:cubicBezTo>
                <a:cubicBezTo>
                  <a:pt x="102" y="57"/>
                  <a:pt x="94" y="68"/>
                  <a:pt x="81" y="68"/>
                </a:cubicBezTo>
                <a:close/>
                <a:moveTo>
                  <a:pt x="65" y="93"/>
                </a:moveTo>
                <a:lnTo>
                  <a:pt x="65" y="93"/>
                </a:lnTo>
                <a:cubicBezTo>
                  <a:pt x="64" y="91"/>
                  <a:pt x="64" y="90"/>
                  <a:pt x="64" y="89"/>
                </a:cubicBezTo>
                <a:lnTo>
                  <a:pt x="64" y="72"/>
                </a:lnTo>
                <a:cubicBezTo>
                  <a:pt x="64" y="72"/>
                  <a:pt x="65" y="74"/>
                  <a:pt x="69" y="75"/>
                </a:cubicBezTo>
                <a:cubicBezTo>
                  <a:pt x="68" y="81"/>
                  <a:pt x="66" y="87"/>
                  <a:pt x="65" y="93"/>
                </a:cubicBezTo>
                <a:close/>
                <a:moveTo>
                  <a:pt x="53" y="99"/>
                </a:moveTo>
                <a:lnTo>
                  <a:pt x="53" y="99"/>
                </a:lnTo>
                <a:lnTo>
                  <a:pt x="63" y="99"/>
                </a:lnTo>
                <a:cubicBezTo>
                  <a:pt x="61" y="104"/>
                  <a:pt x="60" y="107"/>
                  <a:pt x="58" y="109"/>
                </a:cubicBezTo>
                <a:cubicBezTo>
                  <a:pt x="56" y="107"/>
                  <a:pt x="54" y="104"/>
                  <a:pt x="53" y="99"/>
                </a:cubicBezTo>
                <a:close/>
                <a:moveTo>
                  <a:pt x="52" y="72"/>
                </a:moveTo>
                <a:lnTo>
                  <a:pt x="52" y="72"/>
                </a:lnTo>
                <a:lnTo>
                  <a:pt x="52" y="89"/>
                </a:lnTo>
                <a:cubicBezTo>
                  <a:pt x="52" y="90"/>
                  <a:pt x="51" y="91"/>
                  <a:pt x="51" y="93"/>
                </a:cubicBezTo>
                <a:cubicBezTo>
                  <a:pt x="49" y="87"/>
                  <a:pt x="48" y="81"/>
                  <a:pt x="46" y="75"/>
                </a:cubicBezTo>
                <a:cubicBezTo>
                  <a:pt x="50" y="74"/>
                  <a:pt x="52" y="72"/>
                  <a:pt x="52" y="72"/>
                </a:cubicBezTo>
                <a:close/>
                <a:moveTo>
                  <a:pt x="34" y="68"/>
                </a:moveTo>
                <a:lnTo>
                  <a:pt x="34" y="68"/>
                </a:lnTo>
                <a:cubicBezTo>
                  <a:pt x="21" y="68"/>
                  <a:pt x="13" y="57"/>
                  <a:pt x="13" y="46"/>
                </a:cubicBezTo>
                <a:cubicBezTo>
                  <a:pt x="13" y="42"/>
                  <a:pt x="15" y="37"/>
                  <a:pt x="18" y="34"/>
                </a:cubicBezTo>
                <a:cubicBezTo>
                  <a:pt x="19" y="44"/>
                  <a:pt x="19" y="53"/>
                  <a:pt x="18" y="60"/>
                </a:cubicBezTo>
                <a:lnTo>
                  <a:pt x="22" y="64"/>
                </a:lnTo>
                <a:lnTo>
                  <a:pt x="27" y="67"/>
                </a:lnTo>
                <a:cubicBezTo>
                  <a:pt x="27" y="64"/>
                  <a:pt x="28" y="61"/>
                  <a:pt x="28" y="58"/>
                </a:cubicBezTo>
                <a:cubicBezTo>
                  <a:pt x="28" y="45"/>
                  <a:pt x="27" y="34"/>
                  <a:pt x="26" y="27"/>
                </a:cubicBezTo>
                <a:cubicBezTo>
                  <a:pt x="28" y="26"/>
                  <a:pt x="31" y="25"/>
                  <a:pt x="34" y="25"/>
                </a:cubicBezTo>
                <a:cubicBezTo>
                  <a:pt x="48" y="25"/>
                  <a:pt x="52" y="29"/>
                  <a:pt x="52" y="29"/>
                </a:cubicBezTo>
                <a:lnTo>
                  <a:pt x="52" y="64"/>
                </a:lnTo>
                <a:cubicBezTo>
                  <a:pt x="52" y="64"/>
                  <a:pt x="50" y="66"/>
                  <a:pt x="44" y="67"/>
                </a:cubicBezTo>
                <a:cubicBezTo>
                  <a:pt x="42" y="56"/>
                  <a:pt x="40" y="45"/>
                  <a:pt x="36" y="34"/>
                </a:cubicBezTo>
                <a:cubicBezTo>
                  <a:pt x="35" y="31"/>
                  <a:pt x="34" y="28"/>
                  <a:pt x="33" y="25"/>
                </a:cubicBezTo>
                <a:lnTo>
                  <a:pt x="27" y="27"/>
                </a:lnTo>
                <a:cubicBezTo>
                  <a:pt x="30" y="35"/>
                  <a:pt x="35" y="49"/>
                  <a:pt x="36" y="61"/>
                </a:cubicBezTo>
                <a:cubicBezTo>
                  <a:pt x="37" y="63"/>
                  <a:pt x="37" y="66"/>
                  <a:pt x="38" y="68"/>
                </a:cubicBezTo>
                <a:cubicBezTo>
                  <a:pt x="37" y="68"/>
                  <a:pt x="36" y="68"/>
                  <a:pt x="34" y="68"/>
                </a:cubicBezTo>
                <a:close/>
                <a:moveTo>
                  <a:pt x="24" y="18"/>
                </a:moveTo>
                <a:lnTo>
                  <a:pt x="24" y="18"/>
                </a:lnTo>
                <a:cubicBezTo>
                  <a:pt x="24" y="18"/>
                  <a:pt x="24" y="18"/>
                  <a:pt x="25" y="18"/>
                </a:cubicBezTo>
                <a:cubicBezTo>
                  <a:pt x="25" y="18"/>
                  <a:pt x="25" y="18"/>
                  <a:pt x="25" y="18"/>
                </a:cubicBezTo>
                <a:cubicBezTo>
                  <a:pt x="24" y="18"/>
                  <a:pt x="24" y="18"/>
                  <a:pt x="24" y="18"/>
                </a:cubicBezTo>
                <a:close/>
                <a:moveTo>
                  <a:pt x="48" y="96"/>
                </a:moveTo>
                <a:lnTo>
                  <a:pt x="48" y="96"/>
                </a:lnTo>
                <a:cubicBezTo>
                  <a:pt x="48" y="96"/>
                  <a:pt x="48" y="96"/>
                  <a:pt x="48" y="96"/>
                </a:cubicBezTo>
                <a:cubicBezTo>
                  <a:pt x="48" y="96"/>
                  <a:pt x="48" y="96"/>
                  <a:pt x="48" y="96"/>
                </a:cubicBezTo>
                <a:close/>
                <a:moveTo>
                  <a:pt x="68" y="96"/>
                </a:moveTo>
                <a:lnTo>
                  <a:pt x="68" y="96"/>
                </a:lnTo>
                <a:cubicBezTo>
                  <a:pt x="68" y="96"/>
                  <a:pt x="68" y="96"/>
                  <a:pt x="68" y="96"/>
                </a:cubicBezTo>
                <a:cubicBezTo>
                  <a:pt x="68" y="96"/>
                  <a:pt x="68" y="96"/>
                  <a:pt x="68" y="96"/>
                </a:cubicBezTo>
                <a:close/>
                <a:moveTo>
                  <a:pt x="91" y="18"/>
                </a:moveTo>
                <a:lnTo>
                  <a:pt x="91" y="18"/>
                </a:lnTo>
                <a:cubicBezTo>
                  <a:pt x="91" y="18"/>
                  <a:pt x="91" y="18"/>
                  <a:pt x="91" y="18"/>
                </a:cubicBezTo>
                <a:cubicBezTo>
                  <a:pt x="91" y="18"/>
                  <a:pt x="91" y="18"/>
                  <a:pt x="91" y="18"/>
                </a:cubicBezTo>
                <a:cubicBezTo>
                  <a:pt x="91" y="18"/>
                  <a:pt x="91" y="18"/>
                  <a:pt x="91" y="18"/>
                </a:cubicBezTo>
                <a:close/>
                <a:moveTo>
                  <a:pt x="113" y="103"/>
                </a:moveTo>
                <a:lnTo>
                  <a:pt x="113" y="103"/>
                </a:lnTo>
                <a:cubicBezTo>
                  <a:pt x="111" y="102"/>
                  <a:pt x="106" y="98"/>
                  <a:pt x="104" y="90"/>
                </a:cubicBezTo>
                <a:cubicBezTo>
                  <a:pt x="103" y="86"/>
                  <a:pt x="101" y="81"/>
                  <a:pt x="99" y="72"/>
                </a:cubicBezTo>
                <a:cubicBezTo>
                  <a:pt x="108" y="66"/>
                  <a:pt x="113" y="56"/>
                  <a:pt x="113" y="46"/>
                </a:cubicBezTo>
                <a:cubicBezTo>
                  <a:pt x="113" y="37"/>
                  <a:pt x="107" y="27"/>
                  <a:pt x="98" y="22"/>
                </a:cubicBezTo>
                <a:cubicBezTo>
                  <a:pt x="100" y="11"/>
                  <a:pt x="102" y="7"/>
                  <a:pt x="106" y="3"/>
                </a:cubicBezTo>
                <a:cubicBezTo>
                  <a:pt x="109" y="0"/>
                  <a:pt x="107" y="1"/>
                  <a:pt x="105" y="1"/>
                </a:cubicBezTo>
                <a:lnTo>
                  <a:pt x="92" y="1"/>
                </a:lnTo>
                <a:cubicBezTo>
                  <a:pt x="92" y="1"/>
                  <a:pt x="89" y="8"/>
                  <a:pt x="85" y="17"/>
                </a:cubicBezTo>
                <a:cubicBezTo>
                  <a:pt x="68" y="17"/>
                  <a:pt x="64" y="21"/>
                  <a:pt x="64" y="21"/>
                </a:cubicBezTo>
                <a:lnTo>
                  <a:pt x="64" y="1"/>
                </a:lnTo>
                <a:lnTo>
                  <a:pt x="52" y="1"/>
                </a:lnTo>
                <a:lnTo>
                  <a:pt x="52" y="21"/>
                </a:lnTo>
                <a:cubicBezTo>
                  <a:pt x="52" y="21"/>
                  <a:pt x="48" y="17"/>
                  <a:pt x="30" y="17"/>
                </a:cubicBezTo>
                <a:cubicBezTo>
                  <a:pt x="27" y="8"/>
                  <a:pt x="23" y="1"/>
                  <a:pt x="23" y="1"/>
                </a:cubicBezTo>
                <a:lnTo>
                  <a:pt x="10" y="1"/>
                </a:lnTo>
                <a:cubicBezTo>
                  <a:pt x="8" y="1"/>
                  <a:pt x="7" y="0"/>
                  <a:pt x="10" y="3"/>
                </a:cubicBezTo>
                <a:cubicBezTo>
                  <a:pt x="14" y="7"/>
                  <a:pt x="16" y="11"/>
                  <a:pt x="17" y="22"/>
                </a:cubicBezTo>
                <a:cubicBezTo>
                  <a:pt x="9" y="27"/>
                  <a:pt x="2" y="37"/>
                  <a:pt x="2" y="46"/>
                </a:cubicBezTo>
                <a:cubicBezTo>
                  <a:pt x="2" y="56"/>
                  <a:pt x="8" y="66"/>
                  <a:pt x="17" y="72"/>
                </a:cubicBezTo>
                <a:cubicBezTo>
                  <a:pt x="15" y="81"/>
                  <a:pt x="13" y="86"/>
                  <a:pt x="12" y="90"/>
                </a:cubicBezTo>
                <a:cubicBezTo>
                  <a:pt x="9" y="98"/>
                  <a:pt x="5" y="102"/>
                  <a:pt x="2" y="103"/>
                </a:cubicBezTo>
                <a:cubicBezTo>
                  <a:pt x="0" y="104"/>
                  <a:pt x="0" y="105"/>
                  <a:pt x="2" y="105"/>
                </a:cubicBezTo>
                <a:lnTo>
                  <a:pt x="21" y="105"/>
                </a:lnTo>
                <a:cubicBezTo>
                  <a:pt x="21" y="105"/>
                  <a:pt x="24" y="90"/>
                  <a:pt x="26" y="76"/>
                </a:cubicBezTo>
                <a:cubicBezTo>
                  <a:pt x="27" y="76"/>
                  <a:pt x="29" y="76"/>
                  <a:pt x="30" y="76"/>
                </a:cubicBezTo>
                <a:cubicBezTo>
                  <a:pt x="34" y="76"/>
                  <a:pt x="37" y="76"/>
                  <a:pt x="40" y="76"/>
                </a:cubicBezTo>
                <a:cubicBezTo>
                  <a:pt x="44" y="94"/>
                  <a:pt x="51" y="115"/>
                  <a:pt x="58" y="121"/>
                </a:cubicBezTo>
                <a:cubicBezTo>
                  <a:pt x="64" y="115"/>
                  <a:pt x="71" y="94"/>
                  <a:pt x="76" y="76"/>
                </a:cubicBezTo>
                <a:cubicBezTo>
                  <a:pt x="78" y="76"/>
                  <a:pt x="81" y="76"/>
                  <a:pt x="85" y="76"/>
                </a:cubicBezTo>
                <a:cubicBezTo>
                  <a:pt x="87" y="76"/>
                  <a:pt x="88" y="76"/>
                  <a:pt x="90" y="76"/>
                </a:cubicBezTo>
                <a:cubicBezTo>
                  <a:pt x="91" y="90"/>
                  <a:pt x="95" y="105"/>
                  <a:pt x="95" y="105"/>
                </a:cubicBezTo>
                <a:lnTo>
                  <a:pt x="114" y="105"/>
                </a:lnTo>
                <a:cubicBezTo>
                  <a:pt x="116" y="105"/>
                  <a:pt x="115" y="104"/>
                  <a:pt x="113" y="103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16" name="Freeform 1916"/>
          <p:cNvSpPr>
            <a:spLocks noEditPoints="1"/>
          </p:cNvSpPr>
          <p:nvPr userDrawn="1"/>
        </p:nvSpPr>
        <p:spPr bwMode="auto">
          <a:xfrm>
            <a:off x="484188" y="476250"/>
            <a:ext cx="82550" cy="87313"/>
          </a:xfrm>
          <a:custGeom>
            <a:avLst/>
            <a:gdLst>
              <a:gd name="T0" fmla="*/ 81 w 116"/>
              <a:gd name="T1" fmla="*/ 68 h 121"/>
              <a:gd name="T2" fmla="*/ 79 w 116"/>
              <a:gd name="T3" fmla="*/ 61 h 121"/>
              <a:gd name="T4" fmla="*/ 82 w 116"/>
              <a:gd name="T5" fmla="*/ 25 h 121"/>
              <a:gd name="T6" fmla="*/ 71 w 116"/>
              <a:gd name="T7" fmla="*/ 67 h 121"/>
              <a:gd name="T8" fmla="*/ 64 w 116"/>
              <a:gd name="T9" fmla="*/ 29 h 121"/>
              <a:gd name="T10" fmla="*/ 90 w 116"/>
              <a:gd name="T11" fmla="*/ 27 h 121"/>
              <a:gd name="T12" fmla="*/ 89 w 116"/>
              <a:gd name="T13" fmla="*/ 67 h 121"/>
              <a:gd name="T14" fmla="*/ 97 w 116"/>
              <a:gd name="T15" fmla="*/ 60 h 121"/>
              <a:gd name="T16" fmla="*/ 102 w 116"/>
              <a:gd name="T17" fmla="*/ 46 h 121"/>
              <a:gd name="T18" fmla="*/ 81 w 116"/>
              <a:gd name="T19" fmla="*/ 68 h 121"/>
              <a:gd name="T20" fmla="*/ 65 w 116"/>
              <a:gd name="T21" fmla="*/ 93 h 121"/>
              <a:gd name="T22" fmla="*/ 64 w 116"/>
              <a:gd name="T23" fmla="*/ 72 h 121"/>
              <a:gd name="T24" fmla="*/ 65 w 116"/>
              <a:gd name="T25" fmla="*/ 93 h 121"/>
              <a:gd name="T26" fmla="*/ 53 w 116"/>
              <a:gd name="T27" fmla="*/ 99 h 121"/>
              <a:gd name="T28" fmla="*/ 63 w 116"/>
              <a:gd name="T29" fmla="*/ 99 h 121"/>
              <a:gd name="T30" fmla="*/ 53 w 116"/>
              <a:gd name="T31" fmla="*/ 99 h 121"/>
              <a:gd name="T32" fmla="*/ 52 w 116"/>
              <a:gd name="T33" fmla="*/ 72 h 121"/>
              <a:gd name="T34" fmla="*/ 52 w 116"/>
              <a:gd name="T35" fmla="*/ 89 h 121"/>
              <a:gd name="T36" fmla="*/ 46 w 116"/>
              <a:gd name="T37" fmla="*/ 75 h 121"/>
              <a:gd name="T38" fmla="*/ 52 w 116"/>
              <a:gd name="T39" fmla="*/ 72 h 121"/>
              <a:gd name="T40" fmla="*/ 34 w 116"/>
              <a:gd name="T41" fmla="*/ 68 h 121"/>
              <a:gd name="T42" fmla="*/ 18 w 116"/>
              <a:gd name="T43" fmla="*/ 34 h 121"/>
              <a:gd name="T44" fmla="*/ 22 w 116"/>
              <a:gd name="T45" fmla="*/ 64 h 121"/>
              <a:gd name="T46" fmla="*/ 28 w 116"/>
              <a:gd name="T47" fmla="*/ 58 h 121"/>
              <a:gd name="T48" fmla="*/ 34 w 116"/>
              <a:gd name="T49" fmla="*/ 25 h 121"/>
              <a:gd name="T50" fmla="*/ 52 w 116"/>
              <a:gd name="T51" fmla="*/ 64 h 121"/>
              <a:gd name="T52" fmla="*/ 36 w 116"/>
              <a:gd name="T53" fmla="*/ 34 h 121"/>
              <a:gd name="T54" fmla="*/ 27 w 116"/>
              <a:gd name="T55" fmla="*/ 27 h 121"/>
              <a:gd name="T56" fmla="*/ 38 w 116"/>
              <a:gd name="T57" fmla="*/ 68 h 121"/>
              <a:gd name="T58" fmla="*/ 34 w 116"/>
              <a:gd name="T59" fmla="*/ 68 h 121"/>
              <a:gd name="T60" fmla="*/ 24 w 116"/>
              <a:gd name="T61" fmla="*/ 18 h 121"/>
              <a:gd name="T62" fmla="*/ 25 w 116"/>
              <a:gd name="T63" fmla="*/ 18 h 121"/>
              <a:gd name="T64" fmla="*/ 24 w 116"/>
              <a:gd name="T65" fmla="*/ 18 h 121"/>
              <a:gd name="T66" fmla="*/ 48 w 116"/>
              <a:gd name="T67" fmla="*/ 96 h 121"/>
              <a:gd name="T68" fmla="*/ 48 w 116"/>
              <a:gd name="T69" fmla="*/ 96 h 121"/>
              <a:gd name="T70" fmla="*/ 68 w 116"/>
              <a:gd name="T71" fmla="*/ 96 h 121"/>
              <a:gd name="T72" fmla="*/ 68 w 116"/>
              <a:gd name="T73" fmla="*/ 96 h 121"/>
              <a:gd name="T74" fmla="*/ 68 w 116"/>
              <a:gd name="T75" fmla="*/ 96 h 121"/>
              <a:gd name="T76" fmla="*/ 91 w 116"/>
              <a:gd name="T77" fmla="*/ 18 h 121"/>
              <a:gd name="T78" fmla="*/ 91 w 116"/>
              <a:gd name="T79" fmla="*/ 18 h 121"/>
              <a:gd name="T80" fmla="*/ 91 w 116"/>
              <a:gd name="T81" fmla="*/ 18 h 121"/>
              <a:gd name="T82" fmla="*/ 113 w 116"/>
              <a:gd name="T83" fmla="*/ 103 h 121"/>
              <a:gd name="T84" fmla="*/ 99 w 116"/>
              <a:gd name="T85" fmla="*/ 72 h 121"/>
              <a:gd name="T86" fmla="*/ 98 w 116"/>
              <a:gd name="T87" fmla="*/ 22 h 121"/>
              <a:gd name="T88" fmla="*/ 105 w 116"/>
              <a:gd name="T89" fmla="*/ 1 h 121"/>
              <a:gd name="T90" fmla="*/ 85 w 116"/>
              <a:gd name="T91" fmla="*/ 17 h 121"/>
              <a:gd name="T92" fmla="*/ 64 w 116"/>
              <a:gd name="T93" fmla="*/ 1 h 121"/>
              <a:gd name="T94" fmla="*/ 52 w 116"/>
              <a:gd name="T95" fmla="*/ 21 h 121"/>
              <a:gd name="T96" fmla="*/ 23 w 116"/>
              <a:gd name="T97" fmla="*/ 1 h 121"/>
              <a:gd name="T98" fmla="*/ 10 w 116"/>
              <a:gd name="T99" fmla="*/ 3 h 121"/>
              <a:gd name="T100" fmla="*/ 2 w 116"/>
              <a:gd name="T101" fmla="*/ 46 h 121"/>
              <a:gd name="T102" fmla="*/ 12 w 116"/>
              <a:gd name="T103" fmla="*/ 90 h 121"/>
              <a:gd name="T104" fmla="*/ 2 w 116"/>
              <a:gd name="T105" fmla="*/ 105 h 121"/>
              <a:gd name="T106" fmla="*/ 26 w 116"/>
              <a:gd name="T107" fmla="*/ 76 h 121"/>
              <a:gd name="T108" fmla="*/ 40 w 116"/>
              <a:gd name="T109" fmla="*/ 76 h 121"/>
              <a:gd name="T110" fmla="*/ 76 w 116"/>
              <a:gd name="T111" fmla="*/ 76 h 121"/>
              <a:gd name="T112" fmla="*/ 90 w 116"/>
              <a:gd name="T113" fmla="*/ 76 h 121"/>
              <a:gd name="T114" fmla="*/ 114 w 116"/>
              <a:gd name="T115" fmla="*/ 105 h 121"/>
              <a:gd name="T116" fmla="*/ 113 w 116"/>
              <a:gd name="T117" fmla="*/ 103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6" h="121">
                <a:moveTo>
                  <a:pt x="81" y="68"/>
                </a:moveTo>
                <a:lnTo>
                  <a:pt x="81" y="68"/>
                </a:lnTo>
                <a:cubicBezTo>
                  <a:pt x="80" y="68"/>
                  <a:pt x="79" y="68"/>
                  <a:pt x="78" y="68"/>
                </a:cubicBezTo>
                <a:cubicBezTo>
                  <a:pt x="78" y="66"/>
                  <a:pt x="79" y="63"/>
                  <a:pt x="79" y="61"/>
                </a:cubicBezTo>
                <a:cubicBezTo>
                  <a:pt x="81" y="49"/>
                  <a:pt x="85" y="35"/>
                  <a:pt x="88" y="27"/>
                </a:cubicBezTo>
                <a:lnTo>
                  <a:pt x="82" y="25"/>
                </a:lnTo>
                <a:cubicBezTo>
                  <a:pt x="81" y="28"/>
                  <a:pt x="80" y="31"/>
                  <a:pt x="79" y="34"/>
                </a:cubicBezTo>
                <a:cubicBezTo>
                  <a:pt x="76" y="45"/>
                  <a:pt x="73" y="56"/>
                  <a:pt x="71" y="67"/>
                </a:cubicBezTo>
                <a:cubicBezTo>
                  <a:pt x="66" y="66"/>
                  <a:pt x="64" y="64"/>
                  <a:pt x="64" y="64"/>
                </a:cubicBezTo>
                <a:lnTo>
                  <a:pt x="64" y="29"/>
                </a:lnTo>
                <a:cubicBezTo>
                  <a:pt x="64" y="29"/>
                  <a:pt x="68" y="25"/>
                  <a:pt x="81" y="25"/>
                </a:cubicBezTo>
                <a:cubicBezTo>
                  <a:pt x="84" y="25"/>
                  <a:pt x="87" y="26"/>
                  <a:pt x="90" y="27"/>
                </a:cubicBezTo>
                <a:cubicBezTo>
                  <a:pt x="89" y="34"/>
                  <a:pt x="88" y="45"/>
                  <a:pt x="88" y="58"/>
                </a:cubicBezTo>
                <a:cubicBezTo>
                  <a:pt x="88" y="61"/>
                  <a:pt x="88" y="64"/>
                  <a:pt x="89" y="67"/>
                </a:cubicBezTo>
                <a:lnTo>
                  <a:pt x="93" y="64"/>
                </a:lnTo>
                <a:lnTo>
                  <a:pt x="97" y="60"/>
                </a:lnTo>
                <a:cubicBezTo>
                  <a:pt x="97" y="53"/>
                  <a:pt x="97" y="44"/>
                  <a:pt x="97" y="34"/>
                </a:cubicBezTo>
                <a:cubicBezTo>
                  <a:pt x="100" y="37"/>
                  <a:pt x="102" y="42"/>
                  <a:pt x="102" y="46"/>
                </a:cubicBezTo>
                <a:cubicBezTo>
                  <a:pt x="102" y="57"/>
                  <a:pt x="94" y="68"/>
                  <a:pt x="81" y="68"/>
                </a:cubicBezTo>
                <a:lnTo>
                  <a:pt x="81" y="68"/>
                </a:lnTo>
                <a:close/>
                <a:moveTo>
                  <a:pt x="65" y="93"/>
                </a:moveTo>
                <a:lnTo>
                  <a:pt x="65" y="93"/>
                </a:lnTo>
                <a:cubicBezTo>
                  <a:pt x="64" y="91"/>
                  <a:pt x="64" y="90"/>
                  <a:pt x="64" y="89"/>
                </a:cubicBezTo>
                <a:lnTo>
                  <a:pt x="64" y="72"/>
                </a:lnTo>
                <a:cubicBezTo>
                  <a:pt x="64" y="72"/>
                  <a:pt x="65" y="74"/>
                  <a:pt x="69" y="75"/>
                </a:cubicBezTo>
                <a:cubicBezTo>
                  <a:pt x="68" y="81"/>
                  <a:pt x="66" y="87"/>
                  <a:pt x="65" y="93"/>
                </a:cubicBezTo>
                <a:lnTo>
                  <a:pt x="65" y="93"/>
                </a:lnTo>
                <a:close/>
                <a:moveTo>
                  <a:pt x="53" y="99"/>
                </a:moveTo>
                <a:lnTo>
                  <a:pt x="53" y="99"/>
                </a:lnTo>
                <a:lnTo>
                  <a:pt x="63" y="99"/>
                </a:lnTo>
                <a:cubicBezTo>
                  <a:pt x="61" y="104"/>
                  <a:pt x="60" y="107"/>
                  <a:pt x="58" y="109"/>
                </a:cubicBezTo>
                <a:cubicBezTo>
                  <a:pt x="56" y="107"/>
                  <a:pt x="54" y="104"/>
                  <a:pt x="53" y="99"/>
                </a:cubicBezTo>
                <a:lnTo>
                  <a:pt x="53" y="99"/>
                </a:lnTo>
                <a:close/>
                <a:moveTo>
                  <a:pt x="52" y="72"/>
                </a:moveTo>
                <a:lnTo>
                  <a:pt x="52" y="72"/>
                </a:lnTo>
                <a:lnTo>
                  <a:pt x="52" y="89"/>
                </a:lnTo>
                <a:cubicBezTo>
                  <a:pt x="52" y="90"/>
                  <a:pt x="51" y="91"/>
                  <a:pt x="51" y="93"/>
                </a:cubicBezTo>
                <a:cubicBezTo>
                  <a:pt x="49" y="87"/>
                  <a:pt x="48" y="81"/>
                  <a:pt x="46" y="75"/>
                </a:cubicBezTo>
                <a:cubicBezTo>
                  <a:pt x="50" y="74"/>
                  <a:pt x="52" y="72"/>
                  <a:pt x="52" y="72"/>
                </a:cubicBezTo>
                <a:lnTo>
                  <a:pt x="52" y="72"/>
                </a:lnTo>
                <a:close/>
                <a:moveTo>
                  <a:pt x="34" y="68"/>
                </a:moveTo>
                <a:lnTo>
                  <a:pt x="34" y="68"/>
                </a:lnTo>
                <a:cubicBezTo>
                  <a:pt x="21" y="68"/>
                  <a:pt x="13" y="57"/>
                  <a:pt x="13" y="46"/>
                </a:cubicBezTo>
                <a:cubicBezTo>
                  <a:pt x="13" y="42"/>
                  <a:pt x="15" y="37"/>
                  <a:pt x="18" y="34"/>
                </a:cubicBezTo>
                <a:cubicBezTo>
                  <a:pt x="19" y="44"/>
                  <a:pt x="19" y="53"/>
                  <a:pt x="18" y="60"/>
                </a:cubicBezTo>
                <a:lnTo>
                  <a:pt x="22" y="64"/>
                </a:lnTo>
                <a:lnTo>
                  <a:pt x="27" y="67"/>
                </a:lnTo>
                <a:cubicBezTo>
                  <a:pt x="27" y="64"/>
                  <a:pt x="28" y="61"/>
                  <a:pt x="28" y="58"/>
                </a:cubicBezTo>
                <a:cubicBezTo>
                  <a:pt x="28" y="45"/>
                  <a:pt x="27" y="34"/>
                  <a:pt x="26" y="27"/>
                </a:cubicBezTo>
                <a:cubicBezTo>
                  <a:pt x="28" y="26"/>
                  <a:pt x="31" y="25"/>
                  <a:pt x="34" y="25"/>
                </a:cubicBezTo>
                <a:cubicBezTo>
                  <a:pt x="48" y="25"/>
                  <a:pt x="52" y="29"/>
                  <a:pt x="52" y="29"/>
                </a:cubicBezTo>
                <a:lnTo>
                  <a:pt x="52" y="64"/>
                </a:lnTo>
                <a:cubicBezTo>
                  <a:pt x="52" y="64"/>
                  <a:pt x="50" y="66"/>
                  <a:pt x="44" y="67"/>
                </a:cubicBezTo>
                <a:cubicBezTo>
                  <a:pt x="42" y="56"/>
                  <a:pt x="40" y="45"/>
                  <a:pt x="36" y="34"/>
                </a:cubicBezTo>
                <a:cubicBezTo>
                  <a:pt x="35" y="31"/>
                  <a:pt x="34" y="28"/>
                  <a:pt x="33" y="25"/>
                </a:cubicBezTo>
                <a:lnTo>
                  <a:pt x="27" y="27"/>
                </a:lnTo>
                <a:cubicBezTo>
                  <a:pt x="30" y="35"/>
                  <a:pt x="35" y="49"/>
                  <a:pt x="36" y="61"/>
                </a:cubicBezTo>
                <a:cubicBezTo>
                  <a:pt x="37" y="63"/>
                  <a:pt x="37" y="66"/>
                  <a:pt x="38" y="68"/>
                </a:cubicBezTo>
                <a:cubicBezTo>
                  <a:pt x="37" y="68"/>
                  <a:pt x="36" y="68"/>
                  <a:pt x="34" y="68"/>
                </a:cubicBezTo>
                <a:lnTo>
                  <a:pt x="34" y="68"/>
                </a:lnTo>
                <a:close/>
                <a:moveTo>
                  <a:pt x="24" y="18"/>
                </a:moveTo>
                <a:lnTo>
                  <a:pt x="24" y="18"/>
                </a:lnTo>
                <a:cubicBezTo>
                  <a:pt x="24" y="18"/>
                  <a:pt x="24" y="18"/>
                  <a:pt x="25" y="18"/>
                </a:cubicBezTo>
                <a:cubicBezTo>
                  <a:pt x="25" y="18"/>
                  <a:pt x="25" y="18"/>
                  <a:pt x="25" y="18"/>
                </a:cubicBezTo>
                <a:cubicBezTo>
                  <a:pt x="24" y="18"/>
                  <a:pt x="24" y="18"/>
                  <a:pt x="24" y="18"/>
                </a:cubicBezTo>
                <a:lnTo>
                  <a:pt x="24" y="18"/>
                </a:lnTo>
                <a:close/>
                <a:moveTo>
                  <a:pt x="48" y="96"/>
                </a:moveTo>
                <a:lnTo>
                  <a:pt x="48" y="96"/>
                </a:lnTo>
                <a:cubicBezTo>
                  <a:pt x="48" y="96"/>
                  <a:pt x="48" y="96"/>
                  <a:pt x="48" y="96"/>
                </a:cubicBezTo>
                <a:cubicBezTo>
                  <a:pt x="48" y="96"/>
                  <a:pt x="48" y="96"/>
                  <a:pt x="48" y="96"/>
                </a:cubicBezTo>
                <a:lnTo>
                  <a:pt x="48" y="96"/>
                </a:lnTo>
                <a:close/>
                <a:moveTo>
                  <a:pt x="68" y="96"/>
                </a:moveTo>
                <a:lnTo>
                  <a:pt x="68" y="96"/>
                </a:lnTo>
                <a:cubicBezTo>
                  <a:pt x="68" y="96"/>
                  <a:pt x="68" y="96"/>
                  <a:pt x="68" y="96"/>
                </a:cubicBezTo>
                <a:cubicBezTo>
                  <a:pt x="68" y="96"/>
                  <a:pt x="68" y="96"/>
                  <a:pt x="68" y="96"/>
                </a:cubicBezTo>
                <a:lnTo>
                  <a:pt x="68" y="96"/>
                </a:lnTo>
                <a:close/>
                <a:moveTo>
                  <a:pt x="91" y="18"/>
                </a:moveTo>
                <a:lnTo>
                  <a:pt x="91" y="18"/>
                </a:lnTo>
                <a:cubicBezTo>
                  <a:pt x="91" y="18"/>
                  <a:pt x="91" y="18"/>
                  <a:pt x="91" y="18"/>
                </a:cubicBezTo>
                <a:cubicBezTo>
                  <a:pt x="91" y="18"/>
                  <a:pt x="91" y="18"/>
                  <a:pt x="91" y="18"/>
                </a:cubicBezTo>
                <a:cubicBezTo>
                  <a:pt x="91" y="18"/>
                  <a:pt x="91" y="18"/>
                  <a:pt x="91" y="18"/>
                </a:cubicBezTo>
                <a:lnTo>
                  <a:pt x="91" y="18"/>
                </a:lnTo>
                <a:close/>
                <a:moveTo>
                  <a:pt x="113" y="103"/>
                </a:moveTo>
                <a:lnTo>
                  <a:pt x="113" y="103"/>
                </a:lnTo>
                <a:cubicBezTo>
                  <a:pt x="111" y="102"/>
                  <a:pt x="106" y="98"/>
                  <a:pt x="104" y="90"/>
                </a:cubicBezTo>
                <a:cubicBezTo>
                  <a:pt x="103" y="86"/>
                  <a:pt x="101" y="81"/>
                  <a:pt x="99" y="72"/>
                </a:cubicBezTo>
                <a:cubicBezTo>
                  <a:pt x="108" y="66"/>
                  <a:pt x="113" y="56"/>
                  <a:pt x="113" y="46"/>
                </a:cubicBezTo>
                <a:cubicBezTo>
                  <a:pt x="113" y="37"/>
                  <a:pt x="107" y="27"/>
                  <a:pt x="98" y="22"/>
                </a:cubicBezTo>
                <a:cubicBezTo>
                  <a:pt x="100" y="11"/>
                  <a:pt x="102" y="7"/>
                  <a:pt x="106" y="3"/>
                </a:cubicBezTo>
                <a:cubicBezTo>
                  <a:pt x="109" y="0"/>
                  <a:pt x="107" y="1"/>
                  <a:pt x="105" y="1"/>
                </a:cubicBezTo>
                <a:lnTo>
                  <a:pt x="92" y="1"/>
                </a:lnTo>
                <a:cubicBezTo>
                  <a:pt x="92" y="1"/>
                  <a:pt x="89" y="8"/>
                  <a:pt x="85" y="17"/>
                </a:cubicBezTo>
                <a:cubicBezTo>
                  <a:pt x="68" y="17"/>
                  <a:pt x="64" y="21"/>
                  <a:pt x="64" y="21"/>
                </a:cubicBezTo>
                <a:lnTo>
                  <a:pt x="64" y="1"/>
                </a:lnTo>
                <a:lnTo>
                  <a:pt x="52" y="1"/>
                </a:lnTo>
                <a:lnTo>
                  <a:pt x="52" y="21"/>
                </a:lnTo>
                <a:cubicBezTo>
                  <a:pt x="52" y="21"/>
                  <a:pt x="48" y="17"/>
                  <a:pt x="30" y="17"/>
                </a:cubicBezTo>
                <a:cubicBezTo>
                  <a:pt x="27" y="8"/>
                  <a:pt x="23" y="1"/>
                  <a:pt x="23" y="1"/>
                </a:cubicBezTo>
                <a:lnTo>
                  <a:pt x="10" y="1"/>
                </a:lnTo>
                <a:cubicBezTo>
                  <a:pt x="8" y="1"/>
                  <a:pt x="7" y="0"/>
                  <a:pt x="10" y="3"/>
                </a:cubicBezTo>
                <a:cubicBezTo>
                  <a:pt x="14" y="7"/>
                  <a:pt x="16" y="11"/>
                  <a:pt x="17" y="22"/>
                </a:cubicBezTo>
                <a:cubicBezTo>
                  <a:pt x="9" y="27"/>
                  <a:pt x="2" y="37"/>
                  <a:pt x="2" y="46"/>
                </a:cubicBezTo>
                <a:cubicBezTo>
                  <a:pt x="2" y="56"/>
                  <a:pt x="8" y="66"/>
                  <a:pt x="17" y="72"/>
                </a:cubicBezTo>
                <a:cubicBezTo>
                  <a:pt x="15" y="81"/>
                  <a:pt x="13" y="86"/>
                  <a:pt x="12" y="90"/>
                </a:cubicBezTo>
                <a:cubicBezTo>
                  <a:pt x="9" y="98"/>
                  <a:pt x="5" y="102"/>
                  <a:pt x="2" y="103"/>
                </a:cubicBezTo>
                <a:cubicBezTo>
                  <a:pt x="0" y="104"/>
                  <a:pt x="0" y="105"/>
                  <a:pt x="2" y="105"/>
                </a:cubicBezTo>
                <a:lnTo>
                  <a:pt x="21" y="105"/>
                </a:lnTo>
                <a:cubicBezTo>
                  <a:pt x="21" y="105"/>
                  <a:pt x="24" y="90"/>
                  <a:pt x="26" y="76"/>
                </a:cubicBezTo>
                <a:cubicBezTo>
                  <a:pt x="27" y="76"/>
                  <a:pt x="29" y="76"/>
                  <a:pt x="30" y="76"/>
                </a:cubicBezTo>
                <a:cubicBezTo>
                  <a:pt x="34" y="76"/>
                  <a:pt x="37" y="76"/>
                  <a:pt x="40" y="76"/>
                </a:cubicBezTo>
                <a:cubicBezTo>
                  <a:pt x="44" y="94"/>
                  <a:pt x="51" y="115"/>
                  <a:pt x="58" y="121"/>
                </a:cubicBezTo>
                <a:cubicBezTo>
                  <a:pt x="64" y="115"/>
                  <a:pt x="71" y="94"/>
                  <a:pt x="76" y="76"/>
                </a:cubicBezTo>
                <a:cubicBezTo>
                  <a:pt x="78" y="76"/>
                  <a:pt x="81" y="76"/>
                  <a:pt x="85" y="76"/>
                </a:cubicBezTo>
                <a:cubicBezTo>
                  <a:pt x="87" y="76"/>
                  <a:pt x="88" y="76"/>
                  <a:pt x="90" y="76"/>
                </a:cubicBezTo>
                <a:cubicBezTo>
                  <a:pt x="91" y="90"/>
                  <a:pt x="95" y="105"/>
                  <a:pt x="95" y="105"/>
                </a:cubicBezTo>
                <a:lnTo>
                  <a:pt x="114" y="105"/>
                </a:lnTo>
                <a:cubicBezTo>
                  <a:pt x="116" y="105"/>
                  <a:pt x="115" y="104"/>
                  <a:pt x="113" y="103"/>
                </a:cubicBezTo>
                <a:lnTo>
                  <a:pt x="113" y="103"/>
                </a:lnTo>
                <a:close/>
              </a:path>
            </a:pathLst>
          </a:custGeom>
          <a:noFill/>
          <a:ln w="0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17" name="Freeform 1917"/>
          <p:cNvSpPr>
            <a:spLocks noEditPoints="1"/>
          </p:cNvSpPr>
          <p:nvPr userDrawn="1"/>
        </p:nvSpPr>
        <p:spPr bwMode="auto">
          <a:xfrm>
            <a:off x="485776" y="477838"/>
            <a:ext cx="79375" cy="69850"/>
          </a:xfrm>
          <a:custGeom>
            <a:avLst/>
            <a:gdLst>
              <a:gd name="T0" fmla="*/ 62 w 111"/>
              <a:gd name="T1" fmla="*/ 63 h 98"/>
              <a:gd name="T2" fmla="*/ 62 w 111"/>
              <a:gd name="T3" fmla="*/ 63 h 98"/>
              <a:gd name="T4" fmla="*/ 79 w 111"/>
              <a:gd name="T5" fmla="*/ 67 h 98"/>
              <a:gd name="T6" fmla="*/ 100 w 111"/>
              <a:gd name="T7" fmla="*/ 45 h 98"/>
              <a:gd name="T8" fmla="*/ 79 w 111"/>
              <a:gd name="T9" fmla="*/ 24 h 98"/>
              <a:gd name="T10" fmla="*/ 62 w 111"/>
              <a:gd name="T11" fmla="*/ 28 h 98"/>
              <a:gd name="T12" fmla="*/ 62 w 111"/>
              <a:gd name="T13" fmla="*/ 63 h 98"/>
              <a:gd name="T14" fmla="*/ 50 w 111"/>
              <a:gd name="T15" fmla="*/ 28 h 98"/>
              <a:gd name="T16" fmla="*/ 50 w 111"/>
              <a:gd name="T17" fmla="*/ 28 h 98"/>
              <a:gd name="T18" fmla="*/ 32 w 111"/>
              <a:gd name="T19" fmla="*/ 24 h 98"/>
              <a:gd name="T20" fmla="*/ 11 w 111"/>
              <a:gd name="T21" fmla="*/ 45 h 98"/>
              <a:gd name="T22" fmla="*/ 32 w 111"/>
              <a:gd name="T23" fmla="*/ 67 h 98"/>
              <a:gd name="T24" fmla="*/ 50 w 111"/>
              <a:gd name="T25" fmla="*/ 63 h 98"/>
              <a:gd name="T26" fmla="*/ 50 w 111"/>
              <a:gd name="T27" fmla="*/ 28 h 98"/>
              <a:gd name="T28" fmla="*/ 47 w 111"/>
              <a:gd name="T29" fmla="*/ 98 h 98"/>
              <a:gd name="T30" fmla="*/ 47 w 111"/>
              <a:gd name="T31" fmla="*/ 98 h 98"/>
              <a:gd name="T32" fmla="*/ 47 w 111"/>
              <a:gd name="T33" fmla="*/ 94 h 98"/>
              <a:gd name="T34" fmla="*/ 50 w 111"/>
              <a:gd name="T35" fmla="*/ 88 h 98"/>
              <a:gd name="T36" fmla="*/ 50 w 111"/>
              <a:gd name="T37" fmla="*/ 71 h 98"/>
              <a:gd name="T38" fmla="*/ 28 w 111"/>
              <a:gd name="T39" fmla="*/ 75 h 98"/>
              <a:gd name="T40" fmla="*/ 0 w 111"/>
              <a:gd name="T41" fmla="*/ 45 h 98"/>
              <a:gd name="T42" fmla="*/ 28 w 111"/>
              <a:gd name="T43" fmla="*/ 16 h 98"/>
              <a:gd name="T44" fmla="*/ 50 w 111"/>
              <a:gd name="T45" fmla="*/ 20 h 98"/>
              <a:gd name="T46" fmla="*/ 50 w 111"/>
              <a:gd name="T47" fmla="*/ 0 h 98"/>
              <a:gd name="T48" fmla="*/ 62 w 111"/>
              <a:gd name="T49" fmla="*/ 0 h 98"/>
              <a:gd name="T50" fmla="*/ 62 w 111"/>
              <a:gd name="T51" fmla="*/ 20 h 98"/>
              <a:gd name="T52" fmla="*/ 83 w 111"/>
              <a:gd name="T53" fmla="*/ 16 h 98"/>
              <a:gd name="T54" fmla="*/ 111 w 111"/>
              <a:gd name="T55" fmla="*/ 45 h 98"/>
              <a:gd name="T56" fmla="*/ 83 w 111"/>
              <a:gd name="T57" fmla="*/ 75 h 98"/>
              <a:gd name="T58" fmla="*/ 62 w 111"/>
              <a:gd name="T59" fmla="*/ 71 h 98"/>
              <a:gd name="T60" fmla="*/ 62 w 111"/>
              <a:gd name="T61" fmla="*/ 88 h 98"/>
              <a:gd name="T62" fmla="*/ 65 w 111"/>
              <a:gd name="T63" fmla="*/ 94 h 98"/>
              <a:gd name="T64" fmla="*/ 64 w 111"/>
              <a:gd name="T65" fmla="*/ 98 h 98"/>
              <a:gd name="T66" fmla="*/ 47 w 111"/>
              <a:gd name="T67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1" h="98">
                <a:moveTo>
                  <a:pt x="62" y="63"/>
                </a:moveTo>
                <a:lnTo>
                  <a:pt x="62" y="63"/>
                </a:lnTo>
                <a:cubicBezTo>
                  <a:pt x="62" y="63"/>
                  <a:pt x="67" y="67"/>
                  <a:pt x="79" y="67"/>
                </a:cubicBezTo>
                <a:cubicBezTo>
                  <a:pt x="92" y="67"/>
                  <a:pt x="100" y="56"/>
                  <a:pt x="100" y="45"/>
                </a:cubicBezTo>
                <a:cubicBezTo>
                  <a:pt x="100" y="36"/>
                  <a:pt x="91" y="24"/>
                  <a:pt x="79" y="24"/>
                </a:cubicBezTo>
                <a:cubicBezTo>
                  <a:pt x="66" y="24"/>
                  <a:pt x="62" y="28"/>
                  <a:pt x="62" y="28"/>
                </a:cubicBezTo>
                <a:lnTo>
                  <a:pt x="62" y="63"/>
                </a:lnTo>
                <a:close/>
                <a:moveTo>
                  <a:pt x="50" y="28"/>
                </a:moveTo>
                <a:lnTo>
                  <a:pt x="50" y="28"/>
                </a:lnTo>
                <a:cubicBezTo>
                  <a:pt x="50" y="28"/>
                  <a:pt x="46" y="24"/>
                  <a:pt x="32" y="24"/>
                </a:cubicBezTo>
                <a:cubicBezTo>
                  <a:pt x="20" y="24"/>
                  <a:pt x="11" y="36"/>
                  <a:pt x="11" y="45"/>
                </a:cubicBezTo>
                <a:cubicBezTo>
                  <a:pt x="11" y="56"/>
                  <a:pt x="19" y="67"/>
                  <a:pt x="32" y="67"/>
                </a:cubicBezTo>
                <a:cubicBezTo>
                  <a:pt x="45" y="67"/>
                  <a:pt x="50" y="63"/>
                  <a:pt x="50" y="63"/>
                </a:cubicBezTo>
                <a:lnTo>
                  <a:pt x="50" y="28"/>
                </a:lnTo>
                <a:close/>
                <a:moveTo>
                  <a:pt x="47" y="98"/>
                </a:moveTo>
                <a:lnTo>
                  <a:pt x="47" y="98"/>
                </a:lnTo>
                <a:cubicBezTo>
                  <a:pt x="43" y="98"/>
                  <a:pt x="46" y="95"/>
                  <a:pt x="47" y="94"/>
                </a:cubicBezTo>
                <a:cubicBezTo>
                  <a:pt x="48" y="92"/>
                  <a:pt x="50" y="90"/>
                  <a:pt x="50" y="88"/>
                </a:cubicBezTo>
                <a:lnTo>
                  <a:pt x="50" y="71"/>
                </a:lnTo>
                <a:cubicBezTo>
                  <a:pt x="50" y="71"/>
                  <a:pt x="45" y="75"/>
                  <a:pt x="28" y="75"/>
                </a:cubicBezTo>
                <a:cubicBezTo>
                  <a:pt x="12" y="75"/>
                  <a:pt x="0" y="59"/>
                  <a:pt x="0" y="45"/>
                </a:cubicBezTo>
                <a:cubicBezTo>
                  <a:pt x="0" y="32"/>
                  <a:pt x="14" y="16"/>
                  <a:pt x="28" y="16"/>
                </a:cubicBezTo>
                <a:cubicBezTo>
                  <a:pt x="46" y="16"/>
                  <a:pt x="50" y="20"/>
                  <a:pt x="50" y="20"/>
                </a:cubicBezTo>
                <a:lnTo>
                  <a:pt x="50" y="0"/>
                </a:lnTo>
                <a:lnTo>
                  <a:pt x="62" y="0"/>
                </a:lnTo>
                <a:lnTo>
                  <a:pt x="62" y="20"/>
                </a:lnTo>
                <a:cubicBezTo>
                  <a:pt x="62" y="20"/>
                  <a:pt x="66" y="16"/>
                  <a:pt x="83" y="16"/>
                </a:cubicBezTo>
                <a:cubicBezTo>
                  <a:pt x="97" y="16"/>
                  <a:pt x="111" y="32"/>
                  <a:pt x="111" y="45"/>
                </a:cubicBezTo>
                <a:cubicBezTo>
                  <a:pt x="111" y="59"/>
                  <a:pt x="100" y="75"/>
                  <a:pt x="83" y="75"/>
                </a:cubicBezTo>
                <a:cubicBezTo>
                  <a:pt x="66" y="75"/>
                  <a:pt x="62" y="71"/>
                  <a:pt x="62" y="71"/>
                </a:cubicBezTo>
                <a:lnTo>
                  <a:pt x="62" y="88"/>
                </a:lnTo>
                <a:cubicBezTo>
                  <a:pt x="62" y="90"/>
                  <a:pt x="63" y="92"/>
                  <a:pt x="65" y="94"/>
                </a:cubicBezTo>
                <a:cubicBezTo>
                  <a:pt x="66" y="95"/>
                  <a:pt x="68" y="98"/>
                  <a:pt x="64" y="98"/>
                </a:cubicBezTo>
                <a:lnTo>
                  <a:pt x="47" y="98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18" name="Freeform 1918"/>
          <p:cNvSpPr>
            <a:spLocks noEditPoints="1"/>
          </p:cNvSpPr>
          <p:nvPr userDrawn="1"/>
        </p:nvSpPr>
        <p:spPr bwMode="auto">
          <a:xfrm>
            <a:off x="485776" y="477838"/>
            <a:ext cx="79375" cy="69850"/>
          </a:xfrm>
          <a:custGeom>
            <a:avLst/>
            <a:gdLst>
              <a:gd name="T0" fmla="*/ 62 w 111"/>
              <a:gd name="T1" fmla="*/ 63 h 98"/>
              <a:gd name="T2" fmla="*/ 62 w 111"/>
              <a:gd name="T3" fmla="*/ 63 h 98"/>
              <a:gd name="T4" fmla="*/ 79 w 111"/>
              <a:gd name="T5" fmla="*/ 67 h 98"/>
              <a:gd name="T6" fmla="*/ 100 w 111"/>
              <a:gd name="T7" fmla="*/ 45 h 98"/>
              <a:gd name="T8" fmla="*/ 79 w 111"/>
              <a:gd name="T9" fmla="*/ 24 h 98"/>
              <a:gd name="T10" fmla="*/ 62 w 111"/>
              <a:gd name="T11" fmla="*/ 28 h 98"/>
              <a:gd name="T12" fmla="*/ 62 w 111"/>
              <a:gd name="T13" fmla="*/ 63 h 98"/>
              <a:gd name="T14" fmla="*/ 62 w 111"/>
              <a:gd name="T15" fmla="*/ 63 h 98"/>
              <a:gd name="T16" fmla="*/ 50 w 111"/>
              <a:gd name="T17" fmla="*/ 28 h 98"/>
              <a:gd name="T18" fmla="*/ 50 w 111"/>
              <a:gd name="T19" fmla="*/ 28 h 98"/>
              <a:gd name="T20" fmla="*/ 32 w 111"/>
              <a:gd name="T21" fmla="*/ 24 h 98"/>
              <a:gd name="T22" fmla="*/ 11 w 111"/>
              <a:gd name="T23" fmla="*/ 45 h 98"/>
              <a:gd name="T24" fmla="*/ 32 w 111"/>
              <a:gd name="T25" fmla="*/ 67 h 98"/>
              <a:gd name="T26" fmla="*/ 50 w 111"/>
              <a:gd name="T27" fmla="*/ 63 h 98"/>
              <a:gd name="T28" fmla="*/ 50 w 111"/>
              <a:gd name="T29" fmla="*/ 28 h 98"/>
              <a:gd name="T30" fmla="*/ 50 w 111"/>
              <a:gd name="T31" fmla="*/ 28 h 98"/>
              <a:gd name="T32" fmla="*/ 47 w 111"/>
              <a:gd name="T33" fmla="*/ 98 h 98"/>
              <a:gd name="T34" fmla="*/ 47 w 111"/>
              <a:gd name="T35" fmla="*/ 98 h 98"/>
              <a:gd name="T36" fmla="*/ 47 w 111"/>
              <a:gd name="T37" fmla="*/ 94 h 98"/>
              <a:gd name="T38" fmla="*/ 50 w 111"/>
              <a:gd name="T39" fmla="*/ 88 h 98"/>
              <a:gd name="T40" fmla="*/ 50 w 111"/>
              <a:gd name="T41" fmla="*/ 71 h 98"/>
              <a:gd name="T42" fmla="*/ 28 w 111"/>
              <a:gd name="T43" fmla="*/ 75 h 98"/>
              <a:gd name="T44" fmla="*/ 0 w 111"/>
              <a:gd name="T45" fmla="*/ 45 h 98"/>
              <a:gd name="T46" fmla="*/ 28 w 111"/>
              <a:gd name="T47" fmla="*/ 16 h 98"/>
              <a:gd name="T48" fmla="*/ 50 w 111"/>
              <a:gd name="T49" fmla="*/ 20 h 98"/>
              <a:gd name="T50" fmla="*/ 50 w 111"/>
              <a:gd name="T51" fmla="*/ 0 h 98"/>
              <a:gd name="T52" fmla="*/ 62 w 111"/>
              <a:gd name="T53" fmla="*/ 0 h 98"/>
              <a:gd name="T54" fmla="*/ 62 w 111"/>
              <a:gd name="T55" fmla="*/ 20 h 98"/>
              <a:gd name="T56" fmla="*/ 83 w 111"/>
              <a:gd name="T57" fmla="*/ 16 h 98"/>
              <a:gd name="T58" fmla="*/ 111 w 111"/>
              <a:gd name="T59" fmla="*/ 45 h 98"/>
              <a:gd name="T60" fmla="*/ 83 w 111"/>
              <a:gd name="T61" fmla="*/ 75 h 98"/>
              <a:gd name="T62" fmla="*/ 62 w 111"/>
              <a:gd name="T63" fmla="*/ 71 h 98"/>
              <a:gd name="T64" fmla="*/ 62 w 111"/>
              <a:gd name="T65" fmla="*/ 88 h 98"/>
              <a:gd name="T66" fmla="*/ 65 w 111"/>
              <a:gd name="T67" fmla="*/ 94 h 98"/>
              <a:gd name="T68" fmla="*/ 64 w 111"/>
              <a:gd name="T69" fmla="*/ 98 h 98"/>
              <a:gd name="T70" fmla="*/ 47 w 111"/>
              <a:gd name="T71" fmla="*/ 98 h 98"/>
              <a:gd name="T72" fmla="*/ 47 w 111"/>
              <a:gd name="T73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1" h="98">
                <a:moveTo>
                  <a:pt x="62" y="63"/>
                </a:moveTo>
                <a:lnTo>
                  <a:pt x="62" y="63"/>
                </a:lnTo>
                <a:cubicBezTo>
                  <a:pt x="62" y="63"/>
                  <a:pt x="67" y="67"/>
                  <a:pt x="79" y="67"/>
                </a:cubicBezTo>
                <a:cubicBezTo>
                  <a:pt x="92" y="67"/>
                  <a:pt x="100" y="56"/>
                  <a:pt x="100" y="45"/>
                </a:cubicBezTo>
                <a:cubicBezTo>
                  <a:pt x="100" y="36"/>
                  <a:pt x="91" y="24"/>
                  <a:pt x="79" y="24"/>
                </a:cubicBezTo>
                <a:cubicBezTo>
                  <a:pt x="66" y="24"/>
                  <a:pt x="62" y="28"/>
                  <a:pt x="62" y="28"/>
                </a:cubicBezTo>
                <a:lnTo>
                  <a:pt x="62" y="63"/>
                </a:lnTo>
                <a:lnTo>
                  <a:pt x="62" y="63"/>
                </a:lnTo>
                <a:close/>
                <a:moveTo>
                  <a:pt x="50" y="28"/>
                </a:moveTo>
                <a:lnTo>
                  <a:pt x="50" y="28"/>
                </a:lnTo>
                <a:cubicBezTo>
                  <a:pt x="50" y="28"/>
                  <a:pt x="46" y="24"/>
                  <a:pt x="32" y="24"/>
                </a:cubicBezTo>
                <a:cubicBezTo>
                  <a:pt x="20" y="24"/>
                  <a:pt x="11" y="36"/>
                  <a:pt x="11" y="45"/>
                </a:cubicBezTo>
                <a:cubicBezTo>
                  <a:pt x="11" y="56"/>
                  <a:pt x="19" y="67"/>
                  <a:pt x="32" y="67"/>
                </a:cubicBezTo>
                <a:cubicBezTo>
                  <a:pt x="45" y="67"/>
                  <a:pt x="50" y="63"/>
                  <a:pt x="50" y="63"/>
                </a:cubicBezTo>
                <a:lnTo>
                  <a:pt x="50" y="28"/>
                </a:lnTo>
                <a:lnTo>
                  <a:pt x="50" y="28"/>
                </a:lnTo>
                <a:close/>
                <a:moveTo>
                  <a:pt x="47" y="98"/>
                </a:moveTo>
                <a:lnTo>
                  <a:pt x="47" y="98"/>
                </a:lnTo>
                <a:cubicBezTo>
                  <a:pt x="43" y="98"/>
                  <a:pt x="46" y="95"/>
                  <a:pt x="47" y="94"/>
                </a:cubicBezTo>
                <a:cubicBezTo>
                  <a:pt x="48" y="92"/>
                  <a:pt x="50" y="90"/>
                  <a:pt x="50" y="88"/>
                </a:cubicBezTo>
                <a:lnTo>
                  <a:pt x="50" y="71"/>
                </a:lnTo>
                <a:cubicBezTo>
                  <a:pt x="50" y="71"/>
                  <a:pt x="45" y="75"/>
                  <a:pt x="28" y="75"/>
                </a:cubicBezTo>
                <a:cubicBezTo>
                  <a:pt x="12" y="75"/>
                  <a:pt x="0" y="59"/>
                  <a:pt x="0" y="45"/>
                </a:cubicBezTo>
                <a:cubicBezTo>
                  <a:pt x="0" y="32"/>
                  <a:pt x="14" y="16"/>
                  <a:pt x="28" y="16"/>
                </a:cubicBezTo>
                <a:cubicBezTo>
                  <a:pt x="46" y="16"/>
                  <a:pt x="50" y="20"/>
                  <a:pt x="50" y="20"/>
                </a:cubicBezTo>
                <a:lnTo>
                  <a:pt x="50" y="0"/>
                </a:lnTo>
                <a:lnTo>
                  <a:pt x="62" y="0"/>
                </a:lnTo>
                <a:lnTo>
                  <a:pt x="62" y="20"/>
                </a:lnTo>
                <a:cubicBezTo>
                  <a:pt x="62" y="20"/>
                  <a:pt x="66" y="16"/>
                  <a:pt x="83" y="16"/>
                </a:cubicBezTo>
                <a:cubicBezTo>
                  <a:pt x="97" y="16"/>
                  <a:pt x="111" y="32"/>
                  <a:pt x="111" y="45"/>
                </a:cubicBezTo>
                <a:cubicBezTo>
                  <a:pt x="111" y="59"/>
                  <a:pt x="100" y="75"/>
                  <a:pt x="83" y="75"/>
                </a:cubicBezTo>
                <a:cubicBezTo>
                  <a:pt x="66" y="75"/>
                  <a:pt x="62" y="71"/>
                  <a:pt x="62" y="71"/>
                </a:cubicBezTo>
                <a:lnTo>
                  <a:pt x="62" y="88"/>
                </a:lnTo>
                <a:cubicBezTo>
                  <a:pt x="62" y="90"/>
                  <a:pt x="63" y="92"/>
                  <a:pt x="65" y="94"/>
                </a:cubicBezTo>
                <a:cubicBezTo>
                  <a:pt x="66" y="95"/>
                  <a:pt x="68" y="98"/>
                  <a:pt x="64" y="98"/>
                </a:cubicBezTo>
                <a:lnTo>
                  <a:pt x="47" y="98"/>
                </a:lnTo>
                <a:lnTo>
                  <a:pt x="47" y="98"/>
                </a:lnTo>
                <a:close/>
              </a:path>
            </a:pathLst>
          </a:custGeom>
          <a:noFill/>
          <a:ln w="1588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19" name="Freeform 1919"/>
          <p:cNvSpPr>
            <a:spLocks/>
          </p:cNvSpPr>
          <p:nvPr userDrawn="1"/>
        </p:nvSpPr>
        <p:spPr bwMode="auto">
          <a:xfrm>
            <a:off x="857251" y="284163"/>
            <a:ext cx="101600" cy="115888"/>
          </a:xfrm>
          <a:custGeom>
            <a:avLst/>
            <a:gdLst>
              <a:gd name="T0" fmla="*/ 123 w 142"/>
              <a:gd name="T1" fmla="*/ 53 h 161"/>
              <a:gd name="T2" fmla="*/ 123 w 142"/>
              <a:gd name="T3" fmla="*/ 53 h 161"/>
              <a:gd name="T4" fmla="*/ 125 w 142"/>
              <a:gd name="T5" fmla="*/ 29 h 161"/>
              <a:gd name="T6" fmla="*/ 124 w 142"/>
              <a:gd name="T7" fmla="*/ 29 h 161"/>
              <a:gd name="T8" fmla="*/ 116 w 142"/>
              <a:gd name="T9" fmla="*/ 51 h 161"/>
              <a:gd name="T10" fmla="*/ 74 w 142"/>
              <a:gd name="T11" fmla="*/ 123 h 161"/>
              <a:gd name="T12" fmla="*/ 68 w 142"/>
              <a:gd name="T13" fmla="*/ 123 h 161"/>
              <a:gd name="T14" fmla="*/ 24 w 142"/>
              <a:gd name="T15" fmla="*/ 51 h 161"/>
              <a:gd name="T16" fmla="*/ 16 w 142"/>
              <a:gd name="T17" fmla="*/ 29 h 161"/>
              <a:gd name="T18" fmla="*/ 14 w 142"/>
              <a:gd name="T19" fmla="*/ 29 h 161"/>
              <a:gd name="T20" fmla="*/ 18 w 142"/>
              <a:gd name="T21" fmla="*/ 53 h 161"/>
              <a:gd name="T22" fmla="*/ 18 w 142"/>
              <a:gd name="T23" fmla="*/ 161 h 161"/>
              <a:gd name="T24" fmla="*/ 0 w 142"/>
              <a:gd name="T25" fmla="*/ 161 h 161"/>
              <a:gd name="T26" fmla="*/ 0 w 142"/>
              <a:gd name="T27" fmla="*/ 0 h 161"/>
              <a:gd name="T28" fmla="*/ 14 w 142"/>
              <a:gd name="T29" fmla="*/ 0 h 161"/>
              <a:gd name="T30" fmla="*/ 64 w 142"/>
              <a:gd name="T31" fmla="*/ 82 h 161"/>
              <a:gd name="T32" fmla="*/ 72 w 142"/>
              <a:gd name="T33" fmla="*/ 100 h 161"/>
              <a:gd name="T34" fmla="*/ 72 w 142"/>
              <a:gd name="T35" fmla="*/ 100 h 161"/>
              <a:gd name="T36" fmla="*/ 79 w 142"/>
              <a:gd name="T37" fmla="*/ 82 h 161"/>
              <a:gd name="T38" fmla="*/ 127 w 142"/>
              <a:gd name="T39" fmla="*/ 0 h 161"/>
              <a:gd name="T40" fmla="*/ 142 w 142"/>
              <a:gd name="T41" fmla="*/ 0 h 161"/>
              <a:gd name="T42" fmla="*/ 142 w 142"/>
              <a:gd name="T43" fmla="*/ 161 h 161"/>
              <a:gd name="T44" fmla="*/ 123 w 142"/>
              <a:gd name="T45" fmla="*/ 161 h 161"/>
              <a:gd name="T46" fmla="*/ 123 w 142"/>
              <a:gd name="T47" fmla="*/ 53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2" h="161">
                <a:moveTo>
                  <a:pt x="123" y="53"/>
                </a:moveTo>
                <a:lnTo>
                  <a:pt x="123" y="53"/>
                </a:lnTo>
                <a:lnTo>
                  <a:pt x="125" y="29"/>
                </a:lnTo>
                <a:lnTo>
                  <a:pt x="124" y="29"/>
                </a:lnTo>
                <a:lnTo>
                  <a:pt x="116" y="51"/>
                </a:lnTo>
                <a:lnTo>
                  <a:pt x="74" y="123"/>
                </a:lnTo>
                <a:lnTo>
                  <a:pt x="68" y="123"/>
                </a:lnTo>
                <a:lnTo>
                  <a:pt x="24" y="51"/>
                </a:lnTo>
                <a:lnTo>
                  <a:pt x="16" y="29"/>
                </a:lnTo>
                <a:lnTo>
                  <a:pt x="14" y="29"/>
                </a:lnTo>
                <a:lnTo>
                  <a:pt x="18" y="53"/>
                </a:lnTo>
                <a:lnTo>
                  <a:pt x="18" y="161"/>
                </a:lnTo>
                <a:lnTo>
                  <a:pt x="0" y="161"/>
                </a:lnTo>
                <a:lnTo>
                  <a:pt x="0" y="0"/>
                </a:lnTo>
                <a:lnTo>
                  <a:pt x="14" y="0"/>
                </a:lnTo>
                <a:lnTo>
                  <a:pt x="64" y="82"/>
                </a:lnTo>
                <a:lnTo>
                  <a:pt x="72" y="100"/>
                </a:lnTo>
                <a:lnTo>
                  <a:pt x="72" y="100"/>
                </a:lnTo>
                <a:lnTo>
                  <a:pt x="79" y="82"/>
                </a:lnTo>
                <a:lnTo>
                  <a:pt x="127" y="0"/>
                </a:lnTo>
                <a:lnTo>
                  <a:pt x="142" y="0"/>
                </a:lnTo>
                <a:lnTo>
                  <a:pt x="142" y="161"/>
                </a:lnTo>
                <a:lnTo>
                  <a:pt x="123" y="161"/>
                </a:lnTo>
                <a:lnTo>
                  <a:pt x="123" y="53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20" name="Freeform 1920"/>
          <p:cNvSpPr>
            <a:spLocks/>
          </p:cNvSpPr>
          <p:nvPr userDrawn="1"/>
        </p:nvSpPr>
        <p:spPr bwMode="auto">
          <a:xfrm>
            <a:off x="987426" y="284163"/>
            <a:ext cx="84138" cy="115888"/>
          </a:xfrm>
          <a:custGeom>
            <a:avLst/>
            <a:gdLst>
              <a:gd name="T0" fmla="*/ 99 w 118"/>
              <a:gd name="T1" fmla="*/ 52 h 161"/>
              <a:gd name="T2" fmla="*/ 99 w 118"/>
              <a:gd name="T3" fmla="*/ 52 h 161"/>
              <a:gd name="T4" fmla="*/ 100 w 118"/>
              <a:gd name="T5" fmla="*/ 34 h 161"/>
              <a:gd name="T6" fmla="*/ 99 w 118"/>
              <a:gd name="T7" fmla="*/ 34 h 161"/>
              <a:gd name="T8" fmla="*/ 89 w 118"/>
              <a:gd name="T9" fmla="*/ 53 h 161"/>
              <a:gd name="T10" fmla="*/ 12 w 118"/>
              <a:gd name="T11" fmla="*/ 161 h 161"/>
              <a:gd name="T12" fmla="*/ 0 w 118"/>
              <a:gd name="T13" fmla="*/ 161 h 161"/>
              <a:gd name="T14" fmla="*/ 0 w 118"/>
              <a:gd name="T15" fmla="*/ 0 h 161"/>
              <a:gd name="T16" fmla="*/ 19 w 118"/>
              <a:gd name="T17" fmla="*/ 0 h 161"/>
              <a:gd name="T18" fmla="*/ 19 w 118"/>
              <a:gd name="T19" fmla="*/ 110 h 161"/>
              <a:gd name="T20" fmla="*/ 18 w 118"/>
              <a:gd name="T21" fmla="*/ 128 h 161"/>
              <a:gd name="T22" fmla="*/ 19 w 118"/>
              <a:gd name="T23" fmla="*/ 128 h 161"/>
              <a:gd name="T24" fmla="*/ 29 w 118"/>
              <a:gd name="T25" fmla="*/ 110 h 161"/>
              <a:gd name="T26" fmla="*/ 106 w 118"/>
              <a:gd name="T27" fmla="*/ 0 h 161"/>
              <a:gd name="T28" fmla="*/ 118 w 118"/>
              <a:gd name="T29" fmla="*/ 0 h 161"/>
              <a:gd name="T30" fmla="*/ 118 w 118"/>
              <a:gd name="T31" fmla="*/ 161 h 161"/>
              <a:gd name="T32" fmla="*/ 99 w 118"/>
              <a:gd name="T33" fmla="*/ 161 h 161"/>
              <a:gd name="T34" fmla="*/ 99 w 118"/>
              <a:gd name="T35" fmla="*/ 52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8" h="161">
                <a:moveTo>
                  <a:pt x="99" y="52"/>
                </a:moveTo>
                <a:lnTo>
                  <a:pt x="99" y="52"/>
                </a:lnTo>
                <a:lnTo>
                  <a:pt x="100" y="34"/>
                </a:lnTo>
                <a:lnTo>
                  <a:pt x="99" y="34"/>
                </a:lnTo>
                <a:lnTo>
                  <a:pt x="89" y="53"/>
                </a:lnTo>
                <a:lnTo>
                  <a:pt x="12" y="161"/>
                </a:lnTo>
                <a:lnTo>
                  <a:pt x="0" y="161"/>
                </a:lnTo>
                <a:lnTo>
                  <a:pt x="0" y="0"/>
                </a:lnTo>
                <a:lnTo>
                  <a:pt x="19" y="0"/>
                </a:lnTo>
                <a:lnTo>
                  <a:pt x="19" y="110"/>
                </a:lnTo>
                <a:lnTo>
                  <a:pt x="18" y="128"/>
                </a:lnTo>
                <a:lnTo>
                  <a:pt x="19" y="128"/>
                </a:lnTo>
                <a:lnTo>
                  <a:pt x="29" y="110"/>
                </a:lnTo>
                <a:lnTo>
                  <a:pt x="106" y="0"/>
                </a:lnTo>
                <a:lnTo>
                  <a:pt x="118" y="0"/>
                </a:lnTo>
                <a:lnTo>
                  <a:pt x="118" y="161"/>
                </a:lnTo>
                <a:lnTo>
                  <a:pt x="99" y="161"/>
                </a:lnTo>
                <a:lnTo>
                  <a:pt x="99" y="52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21" name="Freeform 1921"/>
          <p:cNvSpPr>
            <a:spLocks/>
          </p:cNvSpPr>
          <p:nvPr userDrawn="1"/>
        </p:nvSpPr>
        <p:spPr bwMode="auto">
          <a:xfrm>
            <a:off x="1100138" y="284163"/>
            <a:ext cx="80963" cy="115888"/>
          </a:xfrm>
          <a:custGeom>
            <a:avLst/>
            <a:gdLst>
              <a:gd name="T0" fmla="*/ 96 w 115"/>
              <a:gd name="T1" fmla="*/ 87 h 161"/>
              <a:gd name="T2" fmla="*/ 96 w 115"/>
              <a:gd name="T3" fmla="*/ 87 h 161"/>
              <a:gd name="T4" fmla="*/ 19 w 115"/>
              <a:gd name="T5" fmla="*/ 87 h 161"/>
              <a:gd name="T6" fmla="*/ 19 w 115"/>
              <a:gd name="T7" fmla="*/ 161 h 161"/>
              <a:gd name="T8" fmla="*/ 0 w 115"/>
              <a:gd name="T9" fmla="*/ 161 h 161"/>
              <a:gd name="T10" fmla="*/ 0 w 115"/>
              <a:gd name="T11" fmla="*/ 0 h 161"/>
              <a:gd name="T12" fmla="*/ 19 w 115"/>
              <a:gd name="T13" fmla="*/ 0 h 161"/>
              <a:gd name="T14" fmla="*/ 19 w 115"/>
              <a:gd name="T15" fmla="*/ 70 h 161"/>
              <a:gd name="T16" fmla="*/ 96 w 115"/>
              <a:gd name="T17" fmla="*/ 70 h 161"/>
              <a:gd name="T18" fmla="*/ 96 w 115"/>
              <a:gd name="T19" fmla="*/ 0 h 161"/>
              <a:gd name="T20" fmla="*/ 115 w 115"/>
              <a:gd name="T21" fmla="*/ 0 h 161"/>
              <a:gd name="T22" fmla="*/ 115 w 115"/>
              <a:gd name="T23" fmla="*/ 161 h 161"/>
              <a:gd name="T24" fmla="*/ 96 w 115"/>
              <a:gd name="T25" fmla="*/ 161 h 161"/>
              <a:gd name="T26" fmla="*/ 96 w 115"/>
              <a:gd name="T27" fmla="*/ 87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5" h="161">
                <a:moveTo>
                  <a:pt x="96" y="87"/>
                </a:moveTo>
                <a:lnTo>
                  <a:pt x="96" y="87"/>
                </a:lnTo>
                <a:lnTo>
                  <a:pt x="19" y="87"/>
                </a:lnTo>
                <a:lnTo>
                  <a:pt x="19" y="161"/>
                </a:lnTo>
                <a:lnTo>
                  <a:pt x="0" y="161"/>
                </a:lnTo>
                <a:lnTo>
                  <a:pt x="0" y="0"/>
                </a:lnTo>
                <a:lnTo>
                  <a:pt x="19" y="0"/>
                </a:lnTo>
                <a:lnTo>
                  <a:pt x="19" y="70"/>
                </a:lnTo>
                <a:lnTo>
                  <a:pt x="96" y="70"/>
                </a:lnTo>
                <a:lnTo>
                  <a:pt x="96" y="0"/>
                </a:lnTo>
                <a:lnTo>
                  <a:pt x="115" y="0"/>
                </a:lnTo>
                <a:lnTo>
                  <a:pt x="115" y="161"/>
                </a:lnTo>
                <a:lnTo>
                  <a:pt x="96" y="161"/>
                </a:lnTo>
                <a:lnTo>
                  <a:pt x="96" y="8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22" name="Freeform 1922"/>
          <p:cNvSpPr>
            <a:spLocks/>
          </p:cNvSpPr>
          <p:nvPr userDrawn="1"/>
        </p:nvSpPr>
        <p:spPr bwMode="auto">
          <a:xfrm>
            <a:off x="1209676" y="284163"/>
            <a:ext cx="82550" cy="115888"/>
          </a:xfrm>
          <a:custGeom>
            <a:avLst/>
            <a:gdLst>
              <a:gd name="T0" fmla="*/ 98 w 117"/>
              <a:gd name="T1" fmla="*/ 52 h 161"/>
              <a:gd name="T2" fmla="*/ 98 w 117"/>
              <a:gd name="T3" fmla="*/ 52 h 161"/>
              <a:gd name="T4" fmla="*/ 100 w 117"/>
              <a:gd name="T5" fmla="*/ 34 h 161"/>
              <a:gd name="T6" fmla="*/ 99 w 117"/>
              <a:gd name="T7" fmla="*/ 34 h 161"/>
              <a:gd name="T8" fmla="*/ 89 w 117"/>
              <a:gd name="T9" fmla="*/ 53 h 161"/>
              <a:gd name="T10" fmla="*/ 11 w 117"/>
              <a:gd name="T11" fmla="*/ 161 h 161"/>
              <a:gd name="T12" fmla="*/ 0 w 117"/>
              <a:gd name="T13" fmla="*/ 161 h 161"/>
              <a:gd name="T14" fmla="*/ 0 w 117"/>
              <a:gd name="T15" fmla="*/ 0 h 161"/>
              <a:gd name="T16" fmla="*/ 19 w 117"/>
              <a:gd name="T17" fmla="*/ 0 h 161"/>
              <a:gd name="T18" fmla="*/ 19 w 117"/>
              <a:gd name="T19" fmla="*/ 110 h 161"/>
              <a:gd name="T20" fmla="*/ 18 w 117"/>
              <a:gd name="T21" fmla="*/ 128 h 161"/>
              <a:gd name="T22" fmla="*/ 18 w 117"/>
              <a:gd name="T23" fmla="*/ 128 h 161"/>
              <a:gd name="T24" fmla="*/ 29 w 117"/>
              <a:gd name="T25" fmla="*/ 110 h 161"/>
              <a:gd name="T26" fmla="*/ 106 w 117"/>
              <a:gd name="T27" fmla="*/ 0 h 161"/>
              <a:gd name="T28" fmla="*/ 117 w 117"/>
              <a:gd name="T29" fmla="*/ 0 h 161"/>
              <a:gd name="T30" fmla="*/ 117 w 117"/>
              <a:gd name="T31" fmla="*/ 161 h 161"/>
              <a:gd name="T32" fmla="*/ 98 w 117"/>
              <a:gd name="T33" fmla="*/ 161 h 161"/>
              <a:gd name="T34" fmla="*/ 98 w 117"/>
              <a:gd name="T35" fmla="*/ 52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7" h="161">
                <a:moveTo>
                  <a:pt x="98" y="52"/>
                </a:moveTo>
                <a:lnTo>
                  <a:pt x="98" y="52"/>
                </a:lnTo>
                <a:lnTo>
                  <a:pt x="100" y="34"/>
                </a:lnTo>
                <a:lnTo>
                  <a:pt x="99" y="34"/>
                </a:lnTo>
                <a:lnTo>
                  <a:pt x="89" y="53"/>
                </a:lnTo>
                <a:lnTo>
                  <a:pt x="11" y="161"/>
                </a:lnTo>
                <a:lnTo>
                  <a:pt x="0" y="161"/>
                </a:lnTo>
                <a:lnTo>
                  <a:pt x="0" y="0"/>
                </a:lnTo>
                <a:lnTo>
                  <a:pt x="19" y="0"/>
                </a:lnTo>
                <a:lnTo>
                  <a:pt x="19" y="110"/>
                </a:lnTo>
                <a:lnTo>
                  <a:pt x="18" y="128"/>
                </a:lnTo>
                <a:lnTo>
                  <a:pt x="18" y="128"/>
                </a:lnTo>
                <a:lnTo>
                  <a:pt x="29" y="110"/>
                </a:lnTo>
                <a:lnTo>
                  <a:pt x="106" y="0"/>
                </a:lnTo>
                <a:lnTo>
                  <a:pt x="117" y="0"/>
                </a:lnTo>
                <a:lnTo>
                  <a:pt x="117" y="161"/>
                </a:lnTo>
                <a:lnTo>
                  <a:pt x="98" y="161"/>
                </a:lnTo>
                <a:lnTo>
                  <a:pt x="98" y="52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23" name="Freeform 1923"/>
          <p:cNvSpPr>
            <a:spLocks/>
          </p:cNvSpPr>
          <p:nvPr userDrawn="1"/>
        </p:nvSpPr>
        <p:spPr bwMode="auto">
          <a:xfrm>
            <a:off x="1317626" y="282575"/>
            <a:ext cx="76200" cy="120650"/>
          </a:xfrm>
          <a:custGeom>
            <a:avLst/>
            <a:gdLst>
              <a:gd name="T0" fmla="*/ 109 w 109"/>
              <a:gd name="T1" fmla="*/ 157 h 167"/>
              <a:gd name="T2" fmla="*/ 109 w 109"/>
              <a:gd name="T3" fmla="*/ 157 h 167"/>
              <a:gd name="T4" fmla="*/ 92 w 109"/>
              <a:gd name="T5" fmla="*/ 165 h 167"/>
              <a:gd name="T6" fmla="*/ 69 w 109"/>
              <a:gd name="T7" fmla="*/ 167 h 167"/>
              <a:gd name="T8" fmla="*/ 42 w 109"/>
              <a:gd name="T9" fmla="*/ 162 h 167"/>
              <a:gd name="T10" fmla="*/ 20 w 109"/>
              <a:gd name="T11" fmla="*/ 147 h 167"/>
              <a:gd name="T12" fmla="*/ 5 w 109"/>
              <a:gd name="T13" fmla="*/ 121 h 167"/>
              <a:gd name="T14" fmla="*/ 0 w 109"/>
              <a:gd name="T15" fmla="*/ 84 h 167"/>
              <a:gd name="T16" fmla="*/ 6 w 109"/>
              <a:gd name="T17" fmla="*/ 45 h 167"/>
              <a:gd name="T18" fmla="*/ 22 w 109"/>
              <a:gd name="T19" fmla="*/ 20 h 167"/>
              <a:gd name="T20" fmla="*/ 44 w 109"/>
              <a:gd name="T21" fmla="*/ 5 h 167"/>
              <a:gd name="T22" fmla="*/ 70 w 109"/>
              <a:gd name="T23" fmla="*/ 0 h 167"/>
              <a:gd name="T24" fmla="*/ 92 w 109"/>
              <a:gd name="T25" fmla="*/ 2 h 167"/>
              <a:gd name="T26" fmla="*/ 107 w 109"/>
              <a:gd name="T27" fmla="*/ 6 h 167"/>
              <a:gd name="T28" fmla="*/ 102 w 109"/>
              <a:gd name="T29" fmla="*/ 23 h 167"/>
              <a:gd name="T30" fmla="*/ 71 w 109"/>
              <a:gd name="T31" fmla="*/ 17 h 167"/>
              <a:gd name="T32" fmla="*/ 52 w 109"/>
              <a:gd name="T33" fmla="*/ 21 h 167"/>
              <a:gd name="T34" fmla="*/ 36 w 109"/>
              <a:gd name="T35" fmla="*/ 32 h 167"/>
              <a:gd name="T36" fmla="*/ 24 w 109"/>
              <a:gd name="T37" fmla="*/ 53 h 167"/>
              <a:gd name="T38" fmla="*/ 20 w 109"/>
              <a:gd name="T39" fmla="*/ 84 h 167"/>
              <a:gd name="T40" fmla="*/ 24 w 109"/>
              <a:gd name="T41" fmla="*/ 112 h 167"/>
              <a:gd name="T42" fmla="*/ 36 w 109"/>
              <a:gd name="T43" fmla="*/ 133 h 167"/>
              <a:gd name="T44" fmla="*/ 53 w 109"/>
              <a:gd name="T45" fmla="*/ 145 h 167"/>
              <a:gd name="T46" fmla="*/ 74 w 109"/>
              <a:gd name="T47" fmla="*/ 150 h 167"/>
              <a:gd name="T48" fmla="*/ 92 w 109"/>
              <a:gd name="T49" fmla="*/ 148 h 167"/>
              <a:gd name="T50" fmla="*/ 105 w 109"/>
              <a:gd name="T51" fmla="*/ 142 h 167"/>
              <a:gd name="T52" fmla="*/ 109 w 109"/>
              <a:gd name="T53" fmla="*/ 157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9" h="167">
                <a:moveTo>
                  <a:pt x="109" y="157"/>
                </a:moveTo>
                <a:lnTo>
                  <a:pt x="109" y="157"/>
                </a:lnTo>
                <a:cubicBezTo>
                  <a:pt x="105" y="161"/>
                  <a:pt x="99" y="163"/>
                  <a:pt x="92" y="165"/>
                </a:cubicBezTo>
                <a:cubicBezTo>
                  <a:pt x="85" y="166"/>
                  <a:pt x="77" y="167"/>
                  <a:pt x="69" y="167"/>
                </a:cubicBezTo>
                <a:cubicBezTo>
                  <a:pt x="60" y="167"/>
                  <a:pt x="51" y="165"/>
                  <a:pt x="42" y="162"/>
                </a:cubicBezTo>
                <a:cubicBezTo>
                  <a:pt x="34" y="158"/>
                  <a:pt x="27" y="153"/>
                  <a:pt x="20" y="147"/>
                </a:cubicBezTo>
                <a:cubicBezTo>
                  <a:pt x="14" y="140"/>
                  <a:pt x="9" y="131"/>
                  <a:pt x="5" y="121"/>
                </a:cubicBezTo>
                <a:cubicBezTo>
                  <a:pt x="2" y="110"/>
                  <a:pt x="0" y="98"/>
                  <a:pt x="0" y="84"/>
                </a:cubicBezTo>
                <a:cubicBezTo>
                  <a:pt x="0" y="69"/>
                  <a:pt x="2" y="56"/>
                  <a:pt x="6" y="45"/>
                </a:cubicBezTo>
                <a:cubicBezTo>
                  <a:pt x="10" y="35"/>
                  <a:pt x="15" y="26"/>
                  <a:pt x="22" y="20"/>
                </a:cubicBezTo>
                <a:cubicBezTo>
                  <a:pt x="29" y="13"/>
                  <a:pt x="36" y="8"/>
                  <a:pt x="44" y="5"/>
                </a:cubicBezTo>
                <a:cubicBezTo>
                  <a:pt x="53" y="2"/>
                  <a:pt x="61" y="0"/>
                  <a:pt x="70" y="0"/>
                </a:cubicBezTo>
                <a:cubicBezTo>
                  <a:pt x="79" y="0"/>
                  <a:pt x="86" y="1"/>
                  <a:pt x="92" y="2"/>
                </a:cubicBezTo>
                <a:cubicBezTo>
                  <a:pt x="98" y="3"/>
                  <a:pt x="103" y="4"/>
                  <a:pt x="107" y="6"/>
                </a:cubicBezTo>
                <a:lnTo>
                  <a:pt x="102" y="23"/>
                </a:lnTo>
                <a:cubicBezTo>
                  <a:pt x="95" y="19"/>
                  <a:pt x="85" y="17"/>
                  <a:pt x="71" y="17"/>
                </a:cubicBezTo>
                <a:cubicBezTo>
                  <a:pt x="65" y="17"/>
                  <a:pt x="59" y="19"/>
                  <a:pt x="52" y="21"/>
                </a:cubicBezTo>
                <a:cubicBezTo>
                  <a:pt x="46" y="23"/>
                  <a:pt x="41" y="27"/>
                  <a:pt x="36" y="32"/>
                </a:cubicBezTo>
                <a:cubicBezTo>
                  <a:pt x="31" y="37"/>
                  <a:pt x="27" y="44"/>
                  <a:pt x="24" y="53"/>
                </a:cubicBezTo>
                <a:cubicBezTo>
                  <a:pt x="22" y="61"/>
                  <a:pt x="20" y="71"/>
                  <a:pt x="20" y="84"/>
                </a:cubicBezTo>
                <a:cubicBezTo>
                  <a:pt x="20" y="95"/>
                  <a:pt x="21" y="104"/>
                  <a:pt x="24" y="112"/>
                </a:cubicBezTo>
                <a:cubicBezTo>
                  <a:pt x="27" y="121"/>
                  <a:pt x="31" y="128"/>
                  <a:pt x="36" y="133"/>
                </a:cubicBezTo>
                <a:cubicBezTo>
                  <a:pt x="40" y="139"/>
                  <a:pt x="46" y="143"/>
                  <a:pt x="53" y="145"/>
                </a:cubicBezTo>
                <a:cubicBezTo>
                  <a:pt x="59" y="148"/>
                  <a:pt x="66" y="150"/>
                  <a:pt x="74" y="150"/>
                </a:cubicBezTo>
                <a:cubicBezTo>
                  <a:pt x="81" y="150"/>
                  <a:pt x="87" y="149"/>
                  <a:pt x="92" y="148"/>
                </a:cubicBezTo>
                <a:cubicBezTo>
                  <a:pt x="97" y="146"/>
                  <a:pt x="101" y="144"/>
                  <a:pt x="105" y="142"/>
                </a:cubicBezTo>
                <a:lnTo>
                  <a:pt x="109" y="15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24" name="Freeform 1924"/>
          <p:cNvSpPr>
            <a:spLocks/>
          </p:cNvSpPr>
          <p:nvPr userDrawn="1"/>
        </p:nvSpPr>
        <p:spPr bwMode="auto">
          <a:xfrm>
            <a:off x="1403351" y="284163"/>
            <a:ext cx="84138" cy="115888"/>
          </a:xfrm>
          <a:custGeom>
            <a:avLst/>
            <a:gdLst>
              <a:gd name="T0" fmla="*/ 119 w 119"/>
              <a:gd name="T1" fmla="*/ 17 h 161"/>
              <a:gd name="T2" fmla="*/ 119 w 119"/>
              <a:gd name="T3" fmla="*/ 17 h 161"/>
              <a:gd name="T4" fmla="*/ 69 w 119"/>
              <a:gd name="T5" fmla="*/ 17 h 161"/>
              <a:gd name="T6" fmla="*/ 69 w 119"/>
              <a:gd name="T7" fmla="*/ 161 h 161"/>
              <a:gd name="T8" fmla="*/ 50 w 119"/>
              <a:gd name="T9" fmla="*/ 161 h 161"/>
              <a:gd name="T10" fmla="*/ 50 w 119"/>
              <a:gd name="T11" fmla="*/ 17 h 161"/>
              <a:gd name="T12" fmla="*/ 0 w 119"/>
              <a:gd name="T13" fmla="*/ 17 h 161"/>
              <a:gd name="T14" fmla="*/ 0 w 119"/>
              <a:gd name="T15" fmla="*/ 0 h 161"/>
              <a:gd name="T16" fmla="*/ 119 w 119"/>
              <a:gd name="T17" fmla="*/ 0 h 161"/>
              <a:gd name="T18" fmla="*/ 119 w 119"/>
              <a:gd name="T19" fmla="*/ 17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9" h="161">
                <a:moveTo>
                  <a:pt x="119" y="17"/>
                </a:moveTo>
                <a:lnTo>
                  <a:pt x="119" y="17"/>
                </a:lnTo>
                <a:lnTo>
                  <a:pt x="69" y="17"/>
                </a:lnTo>
                <a:lnTo>
                  <a:pt x="69" y="161"/>
                </a:lnTo>
                <a:lnTo>
                  <a:pt x="50" y="161"/>
                </a:lnTo>
                <a:lnTo>
                  <a:pt x="50" y="17"/>
                </a:lnTo>
                <a:lnTo>
                  <a:pt x="0" y="17"/>
                </a:lnTo>
                <a:lnTo>
                  <a:pt x="0" y="0"/>
                </a:lnTo>
                <a:lnTo>
                  <a:pt x="119" y="0"/>
                </a:lnTo>
                <a:lnTo>
                  <a:pt x="119" y="1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25" name="Freeform 1925"/>
          <p:cNvSpPr>
            <a:spLocks/>
          </p:cNvSpPr>
          <p:nvPr userDrawn="1"/>
        </p:nvSpPr>
        <p:spPr bwMode="auto">
          <a:xfrm>
            <a:off x="1504951" y="284163"/>
            <a:ext cx="63500" cy="115888"/>
          </a:xfrm>
          <a:custGeom>
            <a:avLst/>
            <a:gdLst>
              <a:gd name="T0" fmla="*/ 0 w 89"/>
              <a:gd name="T1" fmla="*/ 0 h 161"/>
              <a:gd name="T2" fmla="*/ 0 w 89"/>
              <a:gd name="T3" fmla="*/ 0 h 161"/>
              <a:gd name="T4" fmla="*/ 88 w 89"/>
              <a:gd name="T5" fmla="*/ 0 h 161"/>
              <a:gd name="T6" fmla="*/ 88 w 89"/>
              <a:gd name="T7" fmla="*/ 17 h 161"/>
              <a:gd name="T8" fmla="*/ 20 w 89"/>
              <a:gd name="T9" fmla="*/ 17 h 161"/>
              <a:gd name="T10" fmla="*/ 20 w 89"/>
              <a:gd name="T11" fmla="*/ 70 h 161"/>
              <a:gd name="T12" fmla="*/ 82 w 89"/>
              <a:gd name="T13" fmla="*/ 70 h 161"/>
              <a:gd name="T14" fmla="*/ 82 w 89"/>
              <a:gd name="T15" fmla="*/ 87 h 161"/>
              <a:gd name="T16" fmla="*/ 20 w 89"/>
              <a:gd name="T17" fmla="*/ 87 h 161"/>
              <a:gd name="T18" fmla="*/ 20 w 89"/>
              <a:gd name="T19" fmla="*/ 144 h 161"/>
              <a:gd name="T20" fmla="*/ 89 w 89"/>
              <a:gd name="T21" fmla="*/ 144 h 161"/>
              <a:gd name="T22" fmla="*/ 89 w 89"/>
              <a:gd name="T23" fmla="*/ 161 h 161"/>
              <a:gd name="T24" fmla="*/ 0 w 89"/>
              <a:gd name="T25" fmla="*/ 161 h 161"/>
              <a:gd name="T26" fmla="*/ 0 w 89"/>
              <a:gd name="T27" fmla="*/ 0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9" h="161">
                <a:moveTo>
                  <a:pt x="0" y="0"/>
                </a:moveTo>
                <a:lnTo>
                  <a:pt x="0" y="0"/>
                </a:lnTo>
                <a:lnTo>
                  <a:pt x="88" y="0"/>
                </a:lnTo>
                <a:lnTo>
                  <a:pt x="88" y="17"/>
                </a:lnTo>
                <a:lnTo>
                  <a:pt x="20" y="17"/>
                </a:lnTo>
                <a:lnTo>
                  <a:pt x="20" y="70"/>
                </a:lnTo>
                <a:lnTo>
                  <a:pt x="82" y="70"/>
                </a:lnTo>
                <a:lnTo>
                  <a:pt x="82" y="87"/>
                </a:lnTo>
                <a:lnTo>
                  <a:pt x="20" y="87"/>
                </a:lnTo>
                <a:lnTo>
                  <a:pt x="20" y="144"/>
                </a:lnTo>
                <a:lnTo>
                  <a:pt x="89" y="144"/>
                </a:lnTo>
                <a:lnTo>
                  <a:pt x="89" y="161"/>
                </a:lnTo>
                <a:lnTo>
                  <a:pt x="0" y="161"/>
                </a:lnTo>
                <a:lnTo>
                  <a:pt x="0" y="0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26" name="Freeform 1926"/>
          <p:cNvSpPr>
            <a:spLocks noEditPoints="1"/>
          </p:cNvSpPr>
          <p:nvPr userDrawn="1"/>
        </p:nvSpPr>
        <p:spPr bwMode="auto">
          <a:xfrm>
            <a:off x="1593851" y="282575"/>
            <a:ext cx="71438" cy="117475"/>
          </a:xfrm>
          <a:custGeom>
            <a:avLst/>
            <a:gdLst>
              <a:gd name="T0" fmla="*/ 39 w 100"/>
              <a:gd name="T1" fmla="*/ 17 h 163"/>
              <a:gd name="T2" fmla="*/ 39 w 100"/>
              <a:gd name="T3" fmla="*/ 17 h 163"/>
              <a:gd name="T4" fmla="*/ 27 w 100"/>
              <a:gd name="T5" fmla="*/ 17 h 163"/>
              <a:gd name="T6" fmla="*/ 19 w 100"/>
              <a:gd name="T7" fmla="*/ 18 h 163"/>
              <a:gd name="T8" fmla="*/ 19 w 100"/>
              <a:gd name="T9" fmla="*/ 85 h 163"/>
              <a:gd name="T10" fmla="*/ 22 w 100"/>
              <a:gd name="T11" fmla="*/ 85 h 163"/>
              <a:gd name="T12" fmla="*/ 28 w 100"/>
              <a:gd name="T13" fmla="*/ 86 h 163"/>
              <a:gd name="T14" fmla="*/ 33 w 100"/>
              <a:gd name="T15" fmla="*/ 86 h 163"/>
              <a:gd name="T16" fmla="*/ 37 w 100"/>
              <a:gd name="T17" fmla="*/ 86 h 163"/>
              <a:gd name="T18" fmla="*/ 52 w 100"/>
              <a:gd name="T19" fmla="*/ 84 h 163"/>
              <a:gd name="T20" fmla="*/ 66 w 100"/>
              <a:gd name="T21" fmla="*/ 79 h 163"/>
              <a:gd name="T22" fmla="*/ 76 w 100"/>
              <a:gd name="T23" fmla="*/ 68 h 163"/>
              <a:gd name="T24" fmla="*/ 80 w 100"/>
              <a:gd name="T25" fmla="*/ 50 h 163"/>
              <a:gd name="T26" fmla="*/ 76 w 100"/>
              <a:gd name="T27" fmla="*/ 34 h 163"/>
              <a:gd name="T28" fmla="*/ 67 w 100"/>
              <a:gd name="T29" fmla="*/ 24 h 163"/>
              <a:gd name="T30" fmla="*/ 54 w 100"/>
              <a:gd name="T31" fmla="*/ 19 h 163"/>
              <a:gd name="T32" fmla="*/ 39 w 100"/>
              <a:gd name="T33" fmla="*/ 17 h 163"/>
              <a:gd name="T34" fmla="*/ 0 w 100"/>
              <a:gd name="T35" fmla="*/ 4 h 163"/>
              <a:gd name="T36" fmla="*/ 0 w 100"/>
              <a:gd name="T37" fmla="*/ 4 h 163"/>
              <a:gd name="T38" fmla="*/ 18 w 100"/>
              <a:gd name="T39" fmla="*/ 1 h 163"/>
              <a:gd name="T40" fmla="*/ 38 w 100"/>
              <a:gd name="T41" fmla="*/ 0 h 163"/>
              <a:gd name="T42" fmla="*/ 60 w 100"/>
              <a:gd name="T43" fmla="*/ 2 h 163"/>
              <a:gd name="T44" fmla="*/ 80 w 100"/>
              <a:gd name="T45" fmla="*/ 10 h 163"/>
              <a:gd name="T46" fmla="*/ 94 w 100"/>
              <a:gd name="T47" fmla="*/ 25 h 163"/>
              <a:gd name="T48" fmla="*/ 100 w 100"/>
              <a:gd name="T49" fmla="*/ 50 h 163"/>
              <a:gd name="T50" fmla="*/ 95 w 100"/>
              <a:gd name="T51" fmla="*/ 74 h 163"/>
              <a:gd name="T52" fmla="*/ 81 w 100"/>
              <a:gd name="T53" fmla="*/ 91 h 163"/>
              <a:gd name="T54" fmla="*/ 61 w 100"/>
              <a:gd name="T55" fmla="*/ 100 h 163"/>
              <a:gd name="T56" fmla="*/ 37 w 100"/>
              <a:gd name="T57" fmla="*/ 103 h 163"/>
              <a:gd name="T58" fmla="*/ 34 w 100"/>
              <a:gd name="T59" fmla="*/ 103 h 163"/>
              <a:gd name="T60" fmla="*/ 28 w 100"/>
              <a:gd name="T61" fmla="*/ 103 h 163"/>
              <a:gd name="T62" fmla="*/ 23 w 100"/>
              <a:gd name="T63" fmla="*/ 102 h 163"/>
              <a:gd name="T64" fmla="*/ 19 w 100"/>
              <a:gd name="T65" fmla="*/ 102 h 163"/>
              <a:gd name="T66" fmla="*/ 19 w 100"/>
              <a:gd name="T67" fmla="*/ 163 h 163"/>
              <a:gd name="T68" fmla="*/ 0 w 100"/>
              <a:gd name="T69" fmla="*/ 163 h 163"/>
              <a:gd name="T70" fmla="*/ 0 w 100"/>
              <a:gd name="T71" fmla="*/ 4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0" h="163">
                <a:moveTo>
                  <a:pt x="39" y="17"/>
                </a:moveTo>
                <a:lnTo>
                  <a:pt x="39" y="17"/>
                </a:lnTo>
                <a:cubicBezTo>
                  <a:pt x="35" y="17"/>
                  <a:pt x="31" y="17"/>
                  <a:pt x="27" y="17"/>
                </a:cubicBezTo>
                <a:cubicBezTo>
                  <a:pt x="24" y="17"/>
                  <a:pt x="21" y="18"/>
                  <a:pt x="19" y="18"/>
                </a:cubicBezTo>
                <a:lnTo>
                  <a:pt x="19" y="85"/>
                </a:lnTo>
                <a:cubicBezTo>
                  <a:pt x="19" y="85"/>
                  <a:pt x="21" y="85"/>
                  <a:pt x="22" y="85"/>
                </a:cubicBezTo>
                <a:cubicBezTo>
                  <a:pt x="24" y="85"/>
                  <a:pt x="26" y="86"/>
                  <a:pt x="28" y="86"/>
                </a:cubicBezTo>
                <a:cubicBezTo>
                  <a:pt x="29" y="86"/>
                  <a:pt x="31" y="86"/>
                  <a:pt x="33" y="86"/>
                </a:cubicBezTo>
                <a:lnTo>
                  <a:pt x="37" y="86"/>
                </a:lnTo>
                <a:cubicBezTo>
                  <a:pt x="42" y="86"/>
                  <a:pt x="47" y="85"/>
                  <a:pt x="52" y="84"/>
                </a:cubicBezTo>
                <a:cubicBezTo>
                  <a:pt x="57" y="83"/>
                  <a:pt x="62" y="81"/>
                  <a:pt x="66" y="79"/>
                </a:cubicBezTo>
                <a:cubicBezTo>
                  <a:pt x="70" y="76"/>
                  <a:pt x="73" y="73"/>
                  <a:pt x="76" y="68"/>
                </a:cubicBezTo>
                <a:cubicBezTo>
                  <a:pt x="78" y="63"/>
                  <a:pt x="80" y="57"/>
                  <a:pt x="80" y="50"/>
                </a:cubicBezTo>
                <a:cubicBezTo>
                  <a:pt x="80" y="43"/>
                  <a:pt x="78" y="38"/>
                  <a:pt x="76" y="34"/>
                </a:cubicBezTo>
                <a:cubicBezTo>
                  <a:pt x="74" y="30"/>
                  <a:pt x="71" y="26"/>
                  <a:pt x="67" y="24"/>
                </a:cubicBezTo>
                <a:cubicBezTo>
                  <a:pt x="63" y="21"/>
                  <a:pt x="58" y="20"/>
                  <a:pt x="54" y="19"/>
                </a:cubicBezTo>
                <a:cubicBezTo>
                  <a:pt x="49" y="17"/>
                  <a:pt x="44" y="17"/>
                  <a:pt x="39" y="17"/>
                </a:cubicBezTo>
                <a:close/>
                <a:moveTo>
                  <a:pt x="0" y="4"/>
                </a:moveTo>
                <a:lnTo>
                  <a:pt x="0" y="4"/>
                </a:lnTo>
                <a:cubicBezTo>
                  <a:pt x="5" y="2"/>
                  <a:pt x="12" y="2"/>
                  <a:pt x="18" y="1"/>
                </a:cubicBezTo>
                <a:cubicBezTo>
                  <a:pt x="25" y="1"/>
                  <a:pt x="32" y="0"/>
                  <a:pt x="38" y="0"/>
                </a:cubicBezTo>
                <a:cubicBezTo>
                  <a:pt x="45" y="0"/>
                  <a:pt x="53" y="1"/>
                  <a:pt x="60" y="2"/>
                </a:cubicBezTo>
                <a:cubicBezTo>
                  <a:pt x="67" y="4"/>
                  <a:pt x="74" y="6"/>
                  <a:pt x="80" y="10"/>
                </a:cubicBezTo>
                <a:cubicBezTo>
                  <a:pt x="86" y="14"/>
                  <a:pt x="91" y="19"/>
                  <a:pt x="94" y="25"/>
                </a:cubicBezTo>
                <a:cubicBezTo>
                  <a:pt x="98" y="32"/>
                  <a:pt x="100" y="40"/>
                  <a:pt x="100" y="50"/>
                </a:cubicBezTo>
                <a:cubicBezTo>
                  <a:pt x="100" y="60"/>
                  <a:pt x="98" y="68"/>
                  <a:pt x="95" y="74"/>
                </a:cubicBezTo>
                <a:cubicBezTo>
                  <a:pt x="91" y="81"/>
                  <a:pt x="86" y="87"/>
                  <a:pt x="81" y="91"/>
                </a:cubicBezTo>
                <a:cubicBezTo>
                  <a:pt x="75" y="95"/>
                  <a:pt x="68" y="98"/>
                  <a:pt x="61" y="100"/>
                </a:cubicBezTo>
                <a:cubicBezTo>
                  <a:pt x="53" y="102"/>
                  <a:pt x="45" y="103"/>
                  <a:pt x="37" y="103"/>
                </a:cubicBezTo>
                <a:lnTo>
                  <a:pt x="34" y="103"/>
                </a:lnTo>
                <a:cubicBezTo>
                  <a:pt x="32" y="103"/>
                  <a:pt x="30" y="103"/>
                  <a:pt x="28" y="103"/>
                </a:cubicBezTo>
                <a:cubicBezTo>
                  <a:pt x="26" y="103"/>
                  <a:pt x="24" y="102"/>
                  <a:pt x="23" y="102"/>
                </a:cubicBezTo>
                <a:cubicBezTo>
                  <a:pt x="21" y="102"/>
                  <a:pt x="19" y="102"/>
                  <a:pt x="19" y="102"/>
                </a:cubicBezTo>
                <a:lnTo>
                  <a:pt x="19" y="163"/>
                </a:lnTo>
                <a:lnTo>
                  <a:pt x="0" y="163"/>
                </a:lnTo>
                <a:lnTo>
                  <a:pt x="0" y="4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27" name="Freeform 1927"/>
          <p:cNvSpPr>
            <a:spLocks/>
          </p:cNvSpPr>
          <p:nvPr userDrawn="1"/>
        </p:nvSpPr>
        <p:spPr bwMode="auto">
          <a:xfrm>
            <a:off x="1677988" y="282575"/>
            <a:ext cx="77788" cy="120650"/>
          </a:xfrm>
          <a:custGeom>
            <a:avLst/>
            <a:gdLst>
              <a:gd name="T0" fmla="*/ 110 w 110"/>
              <a:gd name="T1" fmla="*/ 157 h 167"/>
              <a:gd name="T2" fmla="*/ 110 w 110"/>
              <a:gd name="T3" fmla="*/ 157 h 167"/>
              <a:gd name="T4" fmla="*/ 92 w 110"/>
              <a:gd name="T5" fmla="*/ 165 h 167"/>
              <a:gd name="T6" fmla="*/ 70 w 110"/>
              <a:gd name="T7" fmla="*/ 167 h 167"/>
              <a:gd name="T8" fmla="*/ 43 w 110"/>
              <a:gd name="T9" fmla="*/ 162 h 167"/>
              <a:gd name="T10" fmla="*/ 21 w 110"/>
              <a:gd name="T11" fmla="*/ 147 h 167"/>
              <a:gd name="T12" fmla="*/ 6 w 110"/>
              <a:gd name="T13" fmla="*/ 121 h 167"/>
              <a:gd name="T14" fmla="*/ 0 w 110"/>
              <a:gd name="T15" fmla="*/ 84 h 167"/>
              <a:gd name="T16" fmla="*/ 7 w 110"/>
              <a:gd name="T17" fmla="*/ 45 h 167"/>
              <a:gd name="T18" fmla="*/ 23 w 110"/>
              <a:gd name="T19" fmla="*/ 20 h 167"/>
              <a:gd name="T20" fmla="*/ 45 w 110"/>
              <a:gd name="T21" fmla="*/ 5 h 167"/>
              <a:gd name="T22" fmla="*/ 70 w 110"/>
              <a:gd name="T23" fmla="*/ 0 h 167"/>
              <a:gd name="T24" fmla="*/ 93 w 110"/>
              <a:gd name="T25" fmla="*/ 2 h 167"/>
              <a:gd name="T26" fmla="*/ 108 w 110"/>
              <a:gd name="T27" fmla="*/ 6 h 167"/>
              <a:gd name="T28" fmla="*/ 103 w 110"/>
              <a:gd name="T29" fmla="*/ 23 h 167"/>
              <a:gd name="T30" fmla="*/ 72 w 110"/>
              <a:gd name="T31" fmla="*/ 17 h 167"/>
              <a:gd name="T32" fmla="*/ 53 w 110"/>
              <a:gd name="T33" fmla="*/ 21 h 167"/>
              <a:gd name="T34" fmla="*/ 37 w 110"/>
              <a:gd name="T35" fmla="*/ 32 h 167"/>
              <a:gd name="T36" fmla="*/ 25 w 110"/>
              <a:gd name="T37" fmla="*/ 53 h 167"/>
              <a:gd name="T38" fmla="*/ 21 w 110"/>
              <a:gd name="T39" fmla="*/ 84 h 167"/>
              <a:gd name="T40" fmla="*/ 25 w 110"/>
              <a:gd name="T41" fmla="*/ 112 h 167"/>
              <a:gd name="T42" fmla="*/ 36 w 110"/>
              <a:gd name="T43" fmla="*/ 133 h 167"/>
              <a:gd name="T44" fmla="*/ 53 w 110"/>
              <a:gd name="T45" fmla="*/ 145 h 167"/>
              <a:gd name="T46" fmla="*/ 74 w 110"/>
              <a:gd name="T47" fmla="*/ 150 h 167"/>
              <a:gd name="T48" fmla="*/ 92 w 110"/>
              <a:gd name="T49" fmla="*/ 148 h 167"/>
              <a:gd name="T50" fmla="*/ 105 w 110"/>
              <a:gd name="T51" fmla="*/ 142 h 167"/>
              <a:gd name="T52" fmla="*/ 110 w 110"/>
              <a:gd name="T53" fmla="*/ 157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0" h="167">
                <a:moveTo>
                  <a:pt x="110" y="157"/>
                </a:moveTo>
                <a:lnTo>
                  <a:pt x="110" y="157"/>
                </a:lnTo>
                <a:cubicBezTo>
                  <a:pt x="105" y="161"/>
                  <a:pt x="100" y="163"/>
                  <a:pt x="92" y="165"/>
                </a:cubicBezTo>
                <a:cubicBezTo>
                  <a:pt x="85" y="166"/>
                  <a:pt x="78" y="167"/>
                  <a:pt x="70" y="167"/>
                </a:cubicBezTo>
                <a:cubicBezTo>
                  <a:pt x="60" y="167"/>
                  <a:pt x="51" y="165"/>
                  <a:pt x="43" y="162"/>
                </a:cubicBezTo>
                <a:cubicBezTo>
                  <a:pt x="35" y="158"/>
                  <a:pt x="27" y="153"/>
                  <a:pt x="21" y="147"/>
                </a:cubicBezTo>
                <a:cubicBezTo>
                  <a:pt x="15" y="140"/>
                  <a:pt x="10" y="131"/>
                  <a:pt x="6" y="121"/>
                </a:cubicBezTo>
                <a:cubicBezTo>
                  <a:pt x="2" y="110"/>
                  <a:pt x="0" y="98"/>
                  <a:pt x="0" y="84"/>
                </a:cubicBezTo>
                <a:cubicBezTo>
                  <a:pt x="0" y="69"/>
                  <a:pt x="2" y="56"/>
                  <a:pt x="7" y="45"/>
                </a:cubicBezTo>
                <a:cubicBezTo>
                  <a:pt x="11" y="35"/>
                  <a:pt x="16" y="26"/>
                  <a:pt x="23" y="20"/>
                </a:cubicBezTo>
                <a:cubicBezTo>
                  <a:pt x="29" y="13"/>
                  <a:pt x="37" y="8"/>
                  <a:pt x="45" y="5"/>
                </a:cubicBezTo>
                <a:cubicBezTo>
                  <a:pt x="53" y="2"/>
                  <a:pt x="62" y="0"/>
                  <a:pt x="70" y="0"/>
                </a:cubicBezTo>
                <a:cubicBezTo>
                  <a:pt x="79" y="0"/>
                  <a:pt x="87" y="1"/>
                  <a:pt x="93" y="2"/>
                </a:cubicBezTo>
                <a:cubicBezTo>
                  <a:pt x="99" y="3"/>
                  <a:pt x="104" y="4"/>
                  <a:pt x="108" y="6"/>
                </a:cubicBezTo>
                <a:lnTo>
                  <a:pt x="103" y="23"/>
                </a:lnTo>
                <a:cubicBezTo>
                  <a:pt x="96" y="19"/>
                  <a:pt x="85" y="17"/>
                  <a:pt x="72" y="17"/>
                </a:cubicBezTo>
                <a:cubicBezTo>
                  <a:pt x="65" y="17"/>
                  <a:pt x="59" y="19"/>
                  <a:pt x="53" y="21"/>
                </a:cubicBezTo>
                <a:cubicBezTo>
                  <a:pt x="47" y="23"/>
                  <a:pt x="41" y="27"/>
                  <a:pt x="37" y="32"/>
                </a:cubicBezTo>
                <a:cubicBezTo>
                  <a:pt x="32" y="37"/>
                  <a:pt x="28" y="44"/>
                  <a:pt x="25" y="53"/>
                </a:cubicBezTo>
                <a:cubicBezTo>
                  <a:pt x="22" y="61"/>
                  <a:pt x="21" y="71"/>
                  <a:pt x="21" y="84"/>
                </a:cubicBezTo>
                <a:cubicBezTo>
                  <a:pt x="21" y="95"/>
                  <a:pt x="22" y="104"/>
                  <a:pt x="25" y="112"/>
                </a:cubicBezTo>
                <a:cubicBezTo>
                  <a:pt x="28" y="121"/>
                  <a:pt x="31" y="128"/>
                  <a:pt x="36" y="133"/>
                </a:cubicBezTo>
                <a:cubicBezTo>
                  <a:pt x="41" y="139"/>
                  <a:pt x="47" y="143"/>
                  <a:pt x="53" y="145"/>
                </a:cubicBezTo>
                <a:cubicBezTo>
                  <a:pt x="60" y="148"/>
                  <a:pt x="67" y="150"/>
                  <a:pt x="74" y="150"/>
                </a:cubicBezTo>
                <a:cubicBezTo>
                  <a:pt x="81" y="150"/>
                  <a:pt x="87" y="149"/>
                  <a:pt x="92" y="148"/>
                </a:cubicBezTo>
                <a:cubicBezTo>
                  <a:pt x="97" y="146"/>
                  <a:pt x="102" y="144"/>
                  <a:pt x="105" y="142"/>
                </a:cubicBezTo>
                <a:lnTo>
                  <a:pt x="110" y="15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28" name="Freeform 1928"/>
          <p:cNvSpPr>
            <a:spLocks/>
          </p:cNvSpPr>
          <p:nvPr userDrawn="1"/>
        </p:nvSpPr>
        <p:spPr bwMode="auto">
          <a:xfrm>
            <a:off x="1763713" y="284163"/>
            <a:ext cx="84138" cy="115888"/>
          </a:xfrm>
          <a:custGeom>
            <a:avLst/>
            <a:gdLst>
              <a:gd name="T0" fmla="*/ 119 w 119"/>
              <a:gd name="T1" fmla="*/ 17 h 161"/>
              <a:gd name="T2" fmla="*/ 119 w 119"/>
              <a:gd name="T3" fmla="*/ 17 h 161"/>
              <a:gd name="T4" fmla="*/ 69 w 119"/>
              <a:gd name="T5" fmla="*/ 17 h 161"/>
              <a:gd name="T6" fmla="*/ 69 w 119"/>
              <a:gd name="T7" fmla="*/ 161 h 161"/>
              <a:gd name="T8" fmla="*/ 50 w 119"/>
              <a:gd name="T9" fmla="*/ 161 h 161"/>
              <a:gd name="T10" fmla="*/ 50 w 119"/>
              <a:gd name="T11" fmla="*/ 17 h 161"/>
              <a:gd name="T12" fmla="*/ 0 w 119"/>
              <a:gd name="T13" fmla="*/ 17 h 161"/>
              <a:gd name="T14" fmla="*/ 0 w 119"/>
              <a:gd name="T15" fmla="*/ 0 h 161"/>
              <a:gd name="T16" fmla="*/ 119 w 119"/>
              <a:gd name="T17" fmla="*/ 0 h 161"/>
              <a:gd name="T18" fmla="*/ 119 w 119"/>
              <a:gd name="T19" fmla="*/ 17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9" h="161">
                <a:moveTo>
                  <a:pt x="119" y="17"/>
                </a:moveTo>
                <a:lnTo>
                  <a:pt x="119" y="17"/>
                </a:lnTo>
                <a:lnTo>
                  <a:pt x="69" y="17"/>
                </a:lnTo>
                <a:lnTo>
                  <a:pt x="69" y="161"/>
                </a:lnTo>
                <a:lnTo>
                  <a:pt x="50" y="161"/>
                </a:lnTo>
                <a:lnTo>
                  <a:pt x="50" y="17"/>
                </a:lnTo>
                <a:lnTo>
                  <a:pt x="0" y="17"/>
                </a:lnTo>
                <a:lnTo>
                  <a:pt x="0" y="0"/>
                </a:lnTo>
                <a:lnTo>
                  <a:pt x="119" y="0"/>
                </a:lnTo>
                <a:lnTo>
                  <a:pt x="119" y="1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29" name="Freeform 1929"/>
          <p:cNvSpPr>
            <a:spLocks noEditPoints="1"/>
          </p:cNvSpPr>
          <p:nvPr userDrawn="1"/>
        </p:nvSpPr>
        <p:spPr bwMode="auto">
          <a:xfrm>
            <a:off x="1865313" y="282575"/>
            <a:ext cx="73025" cy="119063"/>
          </a:xfrm>
          <a:custGeom>
            <a:avLst/>
            <a:gdLst>
              <a:gd name="T0" fmla="*/ 44 w 102"/>
              <a:gd name="T1" fmla="*/ 148 h 165"/>
              <a:gd name="T2" fmla="*/ 44 w 102"/>
              <a:gd name="T3" fmla="*/ 148 h 165"/>
              <a:gd name="T4" fmla="*/ 58 w 102"/>
              <a:gd name="T5" fmla="*/ 146 h 165"/>
              <a:gd name="T6" fmla="*/ 70 w 102"/>
              <a:gd name="T7" fmla="*/ 141 h 165"/>
              <a:gd name="T8" fmla="*/ 78 w 102"/>
              <a:gd name="T9" fmla="*/ 132 h 165"/>
              <a:gd name="T10" fmla="*/ 82 w 102"/>
              <a:gd name="T11" fmla="*/ 119 h 165"/>
              <a:gd name="T12" fmla="*/ 78 w 102"/>
              <a:gd name="T13" fmla="*/ 103 h 165"/>
              <a:gd name="T14" fmla="*/ 68 w 102"/>
              <a:gd name="T15" fmla="*/ 94 h 165"/>
              <a:gd name="T16" fmla="*/ 54 w 102"/>
              <a:gd name="T17" fmla="*/ 90 h 165"/>
              <a:gd name="T18" fmla="*/ 39 w 102"/>
              <a:gd name="T19" fmla="*/ 89 h 165"/>
              <a:gd name="T20" fmla="*/ 19 w 102"/>
              <a:gd name="T21" fmla="*/ 89 h 165"/>
              <a:gd name="T22" fmla="*/ 19 w 102"/>
              <a:gd name="T23" fmla="*/ 147 h 165"/>
              <a:gd name="T24" fmla="*/ 24 w 102"/>
              <a:gd name="T25" fmla="*/ 147 h 165"/>
              <a:gd name="T26" fmla="*/ 30 w 102"/>
              <a:gd name="T27" fmla="*/ 148 h 165"/>
              <a:gd name="T28" fmla="*/ 37 w 102"/>
              <a:gd name="T29" fmla="*/ 148 h 165"/>
              <a:gd name="T30" fmla="*/ 44 w 102"/>
              <a:gd name="T31" fmla="*/ 148 h 165"/>
              <a:gd name="T32" fmla="*/ 31 w 102"/>
              <a:gd name="T33" fmla="*/ 73 h 165"/>
              <a:gd name="T34" fmla="*/ 31 w 102"/>
              <a:gd name="T35" fmla="*/ 73 h 165"/>
              <a:gd name="T36" fmla="*/ 40 w 102"/>
              <a:gd name="T37" fmla="*/ 73 h 165"/>
              <a:gd name="T38" fmla="*/ 50 w 102"/>
              <a:gd name="T39" fmla="*/ 72 h 165"/>
              <a:gd name="T40" fmla="*/ 60 w 102"/>
              <a:gd name="T41" fmla="*/ 67 h 165"/>
              <a:gd name="T42" fmla="*/ 69 w 102"/>
              <a:gd name="T43" fmla="*/ 61 h 165"/>
              <a:gd name="T44" fmla="*/ 75 w 102"/>
              <a:gd name="T45" fmla="*/ 53 h 165"/>
              <a:gd name="T46" fmla="*/ 77 w 102"/>
              <a:gd name="T47" fmla="*/ 43 h 165"/>
              <a:gd name="T48" fmla="*/ 74 w 102"/>
              <a:gd name="T49" fmla="*/ 30 h 165"/>
              <a:gd name="T50" fmla="*/ 66 w 102"/>
              <a:gd name="T51" fmla="*/ 22 h 165"/>
              <a:gd name="T52" fmla="*/ 55 w 102"/>
              <a:gd name="T53" fmla="*/ 18 h 165"/>
              <a:gd name="T54" fmla="*/ 42 w 102"/>
              <a:gd name="T55" fmla="*/ 17 h 165"/>
              <a:gd name="T56" fmla="*/ 29 w 102"/>
              <a:gd name="T57" fmla="*/ 17 h 165"/>
              <a:gd name="T58" fmla="*/ 19 w 102"/>
              <a:gd name="T59" fmla="*/ 18 h 165"/>
              <a:gd name="T60" fmla="*/ 19 w 102"/>
              <a:gd name="T61" fmla="*/ 73 h 165"/>
              <a:gd name="T62" fmla="*/ 31 w 102"/>
              <a:gd name="T63" fmla="*/ 73 h 165"/>
              <a:gd name="T64" fmla="*/ 97 w 102"/>
              <a:gd name="T65" fmla="*/ 39 h 165"/>
              <a:gd name="T66" fmla="*/ 97 w 102"/>
              <a:gd name="T67" fmla="*/ 39 h 165"/>
              <a:gd name="T68" fmla="*/ 95 w 102"/>
              <a:gd name="T69" fmla="*/ 51 h 165"/>
              <a:gd name="T70" fmla="*/ 90 w 102"/>
              <a:gd name="T71" fmla="*/ 62 h 165"/>
              <a:gd name="T72" fmla="*/ 80 w 102"/>
              <a:gd name="T73" fmla="*/ 71 h 165"/>
              <a:gd name="T74" fmla="*/ 67 w 102"/>
              <a:gd name="T75" fmla="*/ 77 h 165"/>
              <a:gd name="T76" fmla="*/ 67 w 102"/>
              <a:gd name="T77" fmla="*/ 78 h 165"/>
              <a:gd name="T78" fmla="*/ 80 w 102"/>
              <a:gd name="T79" fmla="*/ 82 h 165"/>
              <a:gd name="T80" fmla="*/ 91 w 102"/>
              <a:gd name="T81" fmla="*/ 89 h 165"/>
              <a:gd name="T82" fmla="*/ 99 w 102"/>
              <a:gd name="T83" fmla="*/ 101 h 165"/>
              <a:gd name="T84" fmla="*/ 102 w 102"/>
              <a:gd name="T85" fmla="*/ 117 h 165"/>
              <a:gd name="T86" fmla="*/ 97 w 102"/>
              <a:gd name="T87" fmla="*/ 139 h 165"/>
              <a:gd name="T88" fmla="*/ 83 w 102"/>
              <a:gd name="T89" fmla="*/ 153 h 165"/>
              <a:gd name="T90" fmla="*/ 64 w 102"/>
              <a:gd name="T91" fmla="*/ 162 h 165"/>
              <a:gd name="T92" fmla="*/ 42 w 102"/>
              <a:gd name="T93" fmla="*/ 165 h 165"/>
              <a:gd name="T94" fmla="*/ 33 w 102"/>
              <a:gd name="T95" fmla="*/ 165 h 165"/>
              <a:gd name="T96" fmla="*/ 22 w 102"/>
              <a:gd name="T97" fmla="*/ 164 h 165"/>
              <a:gd name="T98" fmla="*/ 10 w 102"/>
              <a:gd name="T99" fmla="*/ 163 h 165"/>
              <a:gd name="T100" fmla="*/ 0 w 102"/>
              <a:gd name="T101" fmla="*/ 162 h 165"/>
              <a:gd name="T102" fmla="*/ 0 w 102"/>
              <a:gd name="T103" fmla="*/ 4 h 165"/>
              <a:gd name="T104" fmla="*/ 20 w 102"/>
              <a:gd name="T105" fmla="*/ 1 h 165"/>
              <a:gd name="T106" fmla="*/ 44 w 102"/>
              <a:gd name="T107" fmla="*/ 0 h 165"/>
              <a:gd name="T108" fmla="*/ 63 w 102"/>
              <a:gd name="T109" fmla="*/ 2 h 165"/>
              <a:gd name="T110" fmla="*/ 79 w 102"/>
              <a:gd name="T111" fmla="*/ 8 h 165"/>
              <a:gd name="T112" fmla="*/ 92 w 102"/>
              <a:gd name="T113" fmla="*/ 19 h 165"/>
              <a:gd name="T114" fmla="*/ 97 w 102"/>
              <a:gd name="T115" fmla="*/ 39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2" h="165">
                <a:moveTo>
                  <a:pt x="44" y="148"/>
                </a:moveTo>
                <a:lnTo>
                  <a:pt x="44" y="148"/>
                </a:lnTo>
                <a:cubicBezTo>
                  <a:pt x="49" y="148"/>
                  <a:pt x="53" y="148"/>
                  <a:pt x="58" y="146"/>
                </a:cubicBezTo>
                <a:cubicBezTo>
                  <a:pt x="62" y="145"/>
                  <a:pt x="67" y="143"/>
                  <a:pt x="70" y="141"/>
                </a:cubicBezTo>
                <a:cubicBezTo>
                  <a:pt x="74" y="138"/>
                  <a:pt x="76" y="135"/>
                  <a:pt x="78" y="132"/>
                </a:cubicBezTo>
                <a:cubicBezTo>
                  <a:pt x="80" y="128"/>
                  <a:pt x="82" y="124"/>
                  <a:pt x="82" y="119"/>
                </a:cubicBezTo>
                <a:cubicBezTo>
                  <a:pt x="82" y="112"/>
                  <a:pt x="80" y="107"/>
                  <a:pt x="78" y="103"/>
                </a:cubicBezTo>
                <a:cubicBezTo>
                  <a:pt x="75" y="100"/>
                  <a:pt x="72" y="97"/>
                  <a:pt x="68" y="94"/>
                </a:cubicBezTo>
                <a:cubicBezTo>
                  <a:pt x="64" y="92"/>
                  <a:pt x="59" y="91"/>
                  <a:pt x="54" y="90"/>
                </a:cubicBezTo>
                <a:cubicBezTo>
                  <a:pt x="49" y="89"/>
                  <a:pt x="44" y="89"/>
                  <a:pt x="39" y="89"/>
                </a:cubicBezTo>
                <a:lnTo>
                  <a:pt x="19" y="89"/>
                </a:lnTo>
                <a:lnTo>
                  <a:pt x="19" y="147"/>
                </a:lnTo>
                <a:cubicBezTo>
                  <a:pt x="20" y="147"/>
                  <a:pt x="22" y="147"/>
                  <a:pt x="24" y="147"/>
                </a:cubicBezTo>
                <a:cubicBezTo>
                  <a:pt x="26" y="147"/>
                  <a:pt x="28" y="148"/>
                  <a:pt x="30" y="148"/>
                </a:cubicBezTo>
                <a:cubicBezTo>
                  <a:pt x="32" y="148"/>
                  <a:pt x="35" y="148"/>
                  <a:pt x="37" y="148"/>
                </a:cubicBezTo>
                <a:cubicBezTo>
                  <a:pt x="40" y="148"/>
                  <a:pt x="42" y="148"/>
                  <a:pt x="44" y="148"/>
                </a:cubicBezTo>
                <a:close/>
                <a:moveTo>
                  <a:pt x="31" y="73"/>
                </a:moveTo>
                <a:lnTo>
                  <a:pt x="31" y="73"/>
                </a:lnTo>
                <a:cubicBezTo>
                  <a:pt x="34" y="73"/>
                  <a:pt x="37" y="73"/>
                  <a:pt x="40" y="73"/>
                </a:cubicBezTo>
                <a:cubicBezTo>
                  <a:pt x="44" y="72"/>
                  <a:pt x="47" y="72"/>
                  <a:pt x="50" y="72"/>
                </a:cubicBezTo>
                <a:cubicBezTo>
                  <a:pt x="53" y="71"/>
                  <a:pt x="57" y="69"/>
                  <a:pt x="60" y="67"/>
                </a:cubicBezTo>
                <a:cubicBezTo>
                  <a:pt x="63" y="66"/>
                  <a:pt x="66" y="64"/>
                  <a:pt x="69" y="61"/>
                </a:cubicBezTo>
                <a:cubicBezTo>
                  <a:pt x="71" y="59"/>
                  <a:pt x="73" y="56"/>
                  <a:pt x="75" y="53"/>
                </a:cubicBezTo>
                <a:cubicBezTo>
                  <a:pt x="76" y="50"/>
                  <a:pt x="77" y="46"/>
                  <a:pt x="77" y="43"/>
                </a:cubicBezTo>
                <a:cubicBezTo>
                  <a:pt x="77" y="38"/>
                  <a:pt x="76" y="34"/>
                  <a:pt x="74" y="30"/>
                </a:cubicBezTo>
                <a:cubicBezTo>
                  <a:pt x="72" y="27"/>
                  <a:pt x="69" y="24"/>
                  <a:pt x="66" y="22"/>
                </a:cubicBezTo>
                <a:cubicBezTo>
                  <a:pt x="63" y="20"/>
                  <a:pt x="59" y="19"/>
                  <a:pt x="55" y="18"/>
                </a:cubicBezTo>
                <a:cubicBezTo>
                  <a:pt x="51" y="17"/>
                  <a:pt x="47" y="17"/>
                  <a:pt x="42" y="17"/>
                </a:cubicBezTo>
                <a:cubicBezTo>
                  <a:pt x="37" y="17"/>
                  <a:pt x="33" y="17"/>
                  <a:pt x="29" y="17"/>
                </a:cubicBezTo>
                <a:cubicBezTo>
                  <a:pt x="24" y="17"/>
                  <a:pt x="21" y="18"/>
                  <a:pt x="19" y="18"/>
                </a:cubicBezTo>
                <a:lnTo>
                  <a:pt x="19" y="73"/>
                </a:lnTo>
                <a:lnTo>
                  <a:pt x="31" y="73"/>
                </a:lnTo>
                <a:close/>
                <a:moveTo>
                  <a:pt x="97" y="39"/>
                </a:moveTo>
                <a:lnTo>
                  <a:pt x="97" y="39"/>
                </a:lnTo>
                <a:cubicBezTo>
                  <a:pt x="97" y="43"/>
                  <a:pt x="96" y="47"/>
                  <a:pt x="95" y="51"/>
                </a:cubicBezTo>
                <a:cubicBezTo>
                  <a:pt x="94" y="55"/>
                  <a:pt x="92" y="58"/>
                  <a:pt x="90" y="62"/>
                </a:cubicBezTo>
                <a:cubicBezTo>
                  <a:pt x="87" y="65"/>
                  <a:pt x="84" y="68"/>
                  <a:pt x="80" y="71"/>
                </a:cubicBezTo>
                <a:cubicBezTo>
                  <a:pt x="76" y="73"/>
                  <a:pt x="72" y="75"/>
                  <a:pt x="67" y="77"/>
                </a:cubicBezTo>
                <a:lnTo>
                  <a:pt x="67" y="78"/>
                </a:lnTo>
                <a:cubicBezTo>
                  <a:pt x="71" y="78"/>
                  <a:pt x="76" y="80"/>
                  <a:pt x="80" y="82"/>
                </a:cubicBezTo>
                <a:cubicBezTo>
                  <a:pt x="84" y="83"/>
                  <a:pt x="88" y="86"/>
                  <a:pt x="91" y="89"/>
                </a:cubicBezTo>
                <a:cubicBezTo>
                  <a:pt x="94" y="92"/>
                  <a:pt x="97" y="96"/>
                  <a:pt x="99" y="101"/>
                </a:cubicBezTo>
                <a:cubicBezTo>
                  <a:pt x="101" y="105"/>
                  <a:pt x="102" y="111"/>
                  <a:pt x="102" y="117"/>
                </a:cubicBezTo>
                <a:cubicBezTo>
                  <a:pt x="102" y="125"/>
                  <a:pt x="100" y="133"/>
                  <a:pt x="97" y="139"/>
                </a:cubicBezTo>
                <a:cubicBezTo>
                  <a:pt x="93" y="145"/>
                  <a:pt x="89" y="150"/>
                  <a:pt x="83" y="153"/>
                </a:cubicBezTo>
                <a:cubicBezTo>
                  <a:pt x="77" y="157"/>
                  <a:pt x="71" y="160"/>
                  <a:pt x="64" y="162"/>
                </a:cubicBezTo>
                <a:cubicBezTo>
                  <a:pt x="57" y="164"/>
                  <a:pt x="49" y="165"/>
                  <a:pt x="42" y="165"/>
                </a:cubicBezTo>
                <a:lnTo>
                  <a:pt x="33" y="165"/>
                </a:lnTo>
                <a:cubicBezTo>
                  <a:pt x="29" y="165"/>
                  <a:pt x="25" y="165"/>
                  <a:pt x="22" y="164"/>
                </a:cubicBezTo>
                <a:cubicBezTo>
                  <a:pt x="18" y="164"/>
                  <a:pt x="14" y="164"/>
                  <a:pt x="10" y="163"/>
                </a:cubicBezTo>
                <a:cubicBezTo>
                  <a:pt x="6" y="163"/>
                  <a:pt x="3" y="162"/>
                  <a:pt x="0" y="162"/>
                </a:cubicBezTo>
                <a:lnTo>
                  <a:pt x="0" y="4"/>
                </a:lnTo>
                <a:cubicBezTo>
                  <a:pt x="6" y="3"/>
                  <a:pt x="12" y="2"/>
                  <a:pt x="20" y="1"/>
                </a:cubicBezTo>
                <a:cubicBezTo>
                  <a:pt x="27" y="1"/>
                  <a:pt x="35" y="0"/>
                  <a:pt x="44" y="0"/>
                </a:cubicBezTo>
                <a:cubicBezTo>
                  <a:pt x="50" y="0"/>
                  <a:pt x="56" y="1"/>
                  <a:pt x="63" y="2"/>
                </a:cubicBezTo>
                <a:cubicBezTo>
                  <a:pt x="69" y="3"/>
                  <a:pt x="74" y="5"/>
                  <a:pt x="79" y="8"/>
                </a:cubicBezTo>
                <a:cubicBezTo>
                  <a:pt x="84" y="10"/>
                  <a:pt x="89" y="14"/>
                  <a:pt x="92" y="19"/>
                </a:cubicBezTo>
                <a:cubicBezTo>
                  <a:pt x="95" y="24"/>
                  <a:pt x="97" y="31"/>
                  <a:pt x="97" y="39"/>
                </a:cubicBez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30" name="Freeform 1930"/>
          <p:cNvSpPr>
            <a:spLocks noEditPoints="1"/>
          </p:cNvSpPr>
          <p:nvPr userDrawn="1"/>
        </p:nvSpPr>
        <p:spPr bwMode="auto">
          <a:xfrm>
            <a:off x="1957388" y="282575"/>
            <a:ext cx="93663" cy="120650"/>
          </a:xfrm>
          <a:custGeom>
            <a:avLst/>
            <a:gdLst>
              <a:gd name="T0" fmla="*/ 20 w 131"/>
              <a:gd name="T1" fmla="*/ 84 h 167"/>
              <a:gd name="T2" fmla="*/ 20 w 131"/>
              <a:gd name="T3" fmla="*/ 84 h 167"/>
              <a:gd name="T4" fmla="*/ 22 w 131"/>
              <a:gd name="T5" fmla="*/ 109 h 167"/>
              <a:gd name="T6" fmla="*/ 31 w 131"/>
              <a:gd name="T7" fmla="*/ 130 h 167"/>
              <a:gd name="T8" fmla="*/ 45 w 131"/>
              <a:gd name="T9" fmla="*/ 144 h 167"/>
              <a:gd name="T10" fmla="*/ 65 w 131"/>
              <a:gd name="T11" fmla="*/ 150 h 167"/>
              <a:gd name="T12" fmla="*/ 98 w 131"/>
              <a:gd name="T13" fmla="*/ 133 h 167"/>
              <a:gd name="T14" fmla="*/ 111 w 131"/>
              <a:gd name="T15" fmla="*/ 84 h 167"/>
              <a:gd name="T16" fmla="*/ 108 w 131"/>
              <a:gd name="T17" fmla="*/ 58 h 167"/>
              <a:gd name="T18" fmla="*/ 100 w 131"/>
              <a:gd name="T19" fmla="*/ 37 h 167"/>
              <a:gd name="T20" fmla="*/ 85 w 131"/>
              <a:gd name="T21" fmla="*/ 23 h 167"/>
              <a:gd name="T22" fmla="*/ 65 w 131"/>
              <a:gd name="T23" fmla="*/ 17 h 167"/>
              <a:gd name="T24" fmla="*/ 32 w 131"/>
              <a:gd name="T25" fmla="*/ 34 h 167"/>
              <a:gd name="T26" fmla="*/ 20 w 131"/>
              <a:gd name="T27" fmla="*/ 84 h 167"/>
              <a:gd name="T28" fmla="*/ 0 w 131"/>
              <a:gd name="T29" fmla="*/ 84 h 167"/>
              <a:gd name="T30" fmla="*/ 0 w 131"/>
              <a:gd name="T31" fmla="*/ 84 h 167"/>
              <a:gd name="T32" fmla="*/ 17 w 131"/>
              <a:gd name="T33" fmla="*/ 22 h 167"/>
              <a:gd name="T34" fmla="*/ 65 w 131"/>
              <a:gd name="T35" fmla="*/ 0 h 167"/>
              <a:gd name="T36" fmla="*/ 94 w 131"/>
              <a:gd name="T37" fmla="*/ 6 h 167"/>
              <a:gd name="T38" fmla="*/ 115 w 131"/>
              <a:gd name="T39" fmla="*/ 23 h 167"/>
              <a:gd name="T40" fmla="*/ 127 w 131"/>
              <a:gd name="T41" fmla="*/ 49 h 167"/>
              <a:gd name="T42" fmla="*/ 131 w 131"/>
              <a:gd name="T43" fmla="*/ 84 h 167"/>
              <a:gd name="T44" fmla="*/ 114 w 131"/>
              <a:gd name="T45" fmla="*/ 145 h 167"/>
              <a:gd name="T46" fmla="*/ 65 w 131"/>
              <a:gd name="T47" fmla="*/ 167 h 167"/>
              <a:gd name="T48" fmla="*/ 36 w 131"/>
              <a:gd name="T49" fmla="*/ 161 h 167"/>
              <a:gd name="T50" fmla="*/ 16 w 131"/>
              <a:gd name="T51" fmla="*/ 144 h 167"/>
              <a:gd name="T52" fmla="*/ 3 w 131"/>
              <a:gd name="T53" fmla="*/ 118 h 167"/>
              <a:gd name="T54" fmla="*/ 0 w 131"/>
              <a:gd name="T55" fmla="*/ 84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31" h="167">
                <a:moveTo>
                  <a:pt x="20" y="84"/>
                </a:moveTo>
                <a:lnTo>
                  <a:pt x="20" y="84"/>
                </a:lnTo>
                <a:cubicBezTo>
                  <a:pt x="20" y="92"/>
                  <a:pt x="21" y="101"/>
                  <a:pt x="22" y="109"/>
                </a:cubicBezTo>
                <a:cubicBezTo>
                  <a:pt x="24" y="117"/>
                  <a:pt x="27" y="124"/>
                  <a:pt x="31" y="130"/>
                </a:cubicBezTo>
                <a:cubicBezTo>
                  <a:pt x="34" y="136"/>
                  <a:pt x="39" y="141"/>
                  <a:pt x="45" y="144"/>
                </a:cubicBezTo>
                <a:cubicBezTo>
                  <a:pt x="50" y="148"/>
                  <a:pt x="57" y="150"/>
                  <a:pt x="65" y="150"/>
                </a:cubicBezTo>
                <a:cubicBezTo>
                  <a:pt x="79" y="150"/>
                  <a:pt x="90" y="144"/>
                  <a:pt x="98" y="133"/>
                </a:cubicBezTo>
                <a:cubicBezTo>
                  <a:pt x="107" y="123"/>
                  <a:pt x="111" y="106"/>
                  <a:pt x="111" y="84"/>
                </a:cubicBezTo>
                <a:cubicBezTo>
                  <a:pt x="111" y="75"/>
                  <a:pt x="110" y="66"/>
                  <a:pt x="108" y="58"/>
                </a:cubicBezTo>
                <a:cubicBezTo>
                  <a:pt x="106" y="50"/>
                  <a:pt x="103" y="43"/>
                  <a:pt x="100" y="37"/>
                </a:cubicBezTo>
                <a:cubicBezTo>
                  <a:pt x="96" y="31"/>
                  <a:pt x="91" y="26"/>
                  <a:pt x="85" y="23"/>
                </a:cubicBezTo>
                <a:cubicBezTo>
                  <a:pt x="80" y="19"/>
                  <a:pt x="73" y="17"/>
                  <a:pt x="65" y="17"/>
                </a:cubicBezTo>
                <a:cubicBezTo>
                  <a:pt x="51" y="17"/>
                  <a:pt x="40" y="23"/>
                  <a:pt x="32" y="34"/>
                </a:cubicBezTo>
                <a:cubicBezTo>
                  <a:pt x="24" y="44"/>
                  <a:pt x="20" y="61"/>
                  <a:pt x="20" y="84"/>
                </a:cubicBezTo>
                <a:close/>
                <a:moveTo>
                  <a:pt x="0" y="84"/>
                </a:moveTo>
                <a:lnTo>
                  <a:pt x="0" y="84"/>
                </a:lnTo>
                <a:cubicBezTo>
                  <a:pt x="0" y="57"/>
                  <a:pt x="5" y="36"/>
                  <a:pt x="17" y="22"/>
                </a:cubicBezTo>
                <a:cubicBezTo>
                  <a:pt x="28" y="8"/>
                  <a:pt x="44" y="0"/>
                  <a:pt x="65" y="0"/>
                </a:cubicBezTo>
                <a:cubicBezTo>
                  <a:pt x="76" y="0"/>
                  <a:pt x="86" y="2"/>
                  <a:pt x="94" y="6"/>
                </a:cubicBezTo>
                <a:cubicBezTo>
                  <a:pt x="103" y="10"/>
                  <a:pt x="109" y="16"/>
                  <a:pt x="115" y="23"/>
                </a:cubicBezTo>
                <a:cubicBezTo>
                  <a:pt x="120" y="31"/>
                  <a:pt x="124" y="39"/>
                  <a:pt x="127" y="49"/>
                </a:cubicBezTo>
                <a:cubicBezTo>
                  <a:pt x="130" y="60"/>
                  <a:pt x="131" y="71"/>
                  <a:pt x="131" y="84"/>
                </a:cubicBezTo>
                <a:cubicBezTo>
                  <a:pt x="131" y="110"/>
                  <a:pt x="125" y="131"/>
                  <a:pt x="114" y="145"/>
                </a:cubicBezTo>
                <a:cubicBezTo>
                  <a:pt x="102" y="159"/>
                  <a:pt x="86" y="167"/>
                  <a:pt x="65" y="167"/>
                </a:cubicBezTo>
                <a:cubicBezTo>
                  <a:pt x="54" y="167"/>
                  <a:pt x="44" y="165"/>
                  <a:pt x="36" y="161"/>
                </a:cubicBezTo>
                <a:cubicBezTo>
                  <a:pt x="28" y="157"/>
                  <a:pt x="21" y="151"/>
                  <a:pt x="16" y="144"/>
                </a:cubicBezTo>
                <a:cubicBezTo>
                  <a:pt x="10" y="137"/>
                  <a:pt x="6" y="128"/>
                  <a:pt x="3" y="118"/>
                </a:cubicBezTo>
                <a:cubicBezTo>
                  <a:pt x="1" y="107"/>
                  <a:pt x="0" y="96"/>
                  <a:pt x="0" y="84"/>
                </a:cubicBez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31" name="Freeform 1931"/>
          <p:cNvSpPr>
            <a:spLocks noEditPoints="1"/>
          </p:cNvSpPr>
          <p:nvPr userDrawn="1"/>
        </p:nvSpPr>
        <p:spPr bwMode="auto">
          <a:xfrm>
            <a:off x="850901" y="434975"/>
            <a:ext cx="114300" cy="122238"/>
          </a:xfrm>
          <a:custGeom>
            <a:avLst/>
            <a:gdLst>
              <a:gd name="T0" fmla="*/ 106 w 160"/>
              <a:gd name="T1" fmla="*/ 35 h 170"/>
              <a:gd name="T2" fmla="*/ 89 w 160"/>
              <a:gd name="T3" fmla="*/ 37 h 170"/>
              <a:gd name="T4" fmla="*/ 95 w 160"/>
              <a:gd name="T5" fmla="*/ 132 h 170"/>
              <a:gd name="T6" fmla="*/ 117 w 160"/>
              <a:gd name="T7" fmla="*/ 129 h 170"/>
              <a:gd name="T8" fmla="*/ 137 w 160"/>
              <a:gd name="T9" fmla="*/ 105 h 170"/>
              <a:gd name="T10" fmla="*/ 138 w 160"/>
              <a:gd name="T11" fmla="*/ 63 h 170"/>
              <a:gd name="T12" fmla="*/ 120 w 160"/>
              <a:gd name="T13" fmla="*/ 38 h 170"/>
              <a:gd name="T14" fmla="*/ 55 w 160"/>
              <a:gd name="T15" fmla="*/ 132 h 170"/>
              <a:gd name="T16" fmla="*/ 58 w 160"/>
              <a:gd name="T17" fmla="*/ 132 h 170"/>
              <a:gd name="T18" fmla="*/ 67 w 160"/>
              <a:gd name="T19" fmla="*/ 132 h 170"/>
              <a:gd name="T20" fmla="*/ 70 w 160"/>
              <a:gd name="T21" fmla="*/ 36 h 170"/>
              <a:gd name="T22" fmla="*/ 56 w 160"/>
              <a:gd name="T23" fmla="*/ 35 h 170"/>
              <a:gd name="T24" fmla="*/ 30 w 160"/>
              <a:gd name="T25" fmla="*/ 47 h 170"/>
              <a:gd name="T26" fmla="*/ 19 w 160"/>
              <a:gd name="T27" fmla="*/ 85 h 170"/>
              <a:gd name="T28" fmla="*/ 29 w 160"/>
              <a:gd name="T29" fmla="*/ 120 h 170"/>
              <a:gd name="T30" fmla="*/ 55 w 160"/>
              <a:gd name="T31" fmla="*/ 132 h 170"/>
              <a:gd name="T32" fmla="*/ 70 w 160"/>
              <a:gd name="T33" fmla="*/ 147 h 170"/>
              <a:gd name="T34" fmla="*/ 51 w 160"/>
              <a:gd name="T35" fmla="*/ 148 h 170"/>
              <a:gd name="T36" fmla="*/ 15 w 160"/>
              <a:gd name="T37" fmla="*/ 133 h 170"/>
              <a:gd name="T38" fmla="*/ 0 w 160"/>
              <a:gd name="T39" fmla="*/ 85 h 170"/>
              <a:gd name="T40" fmla="*/ 15 w 160"/>
              <a:gd name="T41" fmla="*/ 36 h 170"/>
              <a:gd name="T42" fmla="*/ 56 w 160"/>
              <a:gd name="T43" fmla="*/ 19 h 170"/>
              <a:gd name="T44" fmla="*/ 70 w 160"/>
              <a:gd name="T45" fmla="*/ 20 h 170"/>
              <a:gd name="T46" fmla="*/ 89 w 160"/>
              <a:gd name="T47" fmla="*/ 0 h 170"/>
              <a:gd name="T48" fmla="*/ 99 w 160"/>
              <a:gd name="T49" fmla="*/ 19 h 170"/>
              <a:gd name="T50" fmla="*/ 129 w 160"/>
              <a:gd name="T51" fmla="*/ 23 h 170"/>
              <a:gd name="T52" fmla="*/ 156 w 160"/>
              <a:gd name="T53" fmla="*/ 55 h 170"/>
              <a:gd name="T54" fmla="*/ 156 w 160"/>
              <a:gd name="T55" fmla="*/ 111 h 170"/>
              <a:gd name="T56" fmla="*/ 126 w 160"/>
              <a:gd name="T57" fmla="*/ 144 h 170"/>
              <a:gd name="T58" fmla="*/ 97 w 160"/>
              <a:gd name="T59" fmla="*/ 148 h 170"/>
              <a:gd name="T60" fmla="*/ 89 w 160"/>
              <a:gd name="T61" fmla="*/ 170 h 170"/>
              <a:gd name="T62" fmla="*/ 70 w 160"/>
              <a:gd name="T63" fmla="*/ 147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0" h="170">
                <a:moveTo>
                  <a:pt x="106" y="35"/>
                </a:moveTo>
                <a:lnTo>
                  <a:pt x="106" y="35"/>
                </a:lnTo>
                <a:cubicBezTo>
                  <a:pt x="103" y="35"/>
                  <a:pt x="101" y="35"/>
                  <a:pt x="97" y="35"/>
                </a:cubicBezTo>
                <a:cubicBezTo>
                  <a:pt x="94" y="35"/>
                  <a:pt x="91" y="36"/>
                  <a:pt x="89" y="37"/>
                </a:cubicBezTo>
                <a:lnTo>
                  <a:pt x="89" y="132"/>
                </a:lnTo>
                <a:cubicBezTo>
                  <a:pt x="91" y="132"/>
                  <a:pt x="93" y="132"/>
                  <a:pt x="95" y="132"/>
                </a:cubicBezTo>
                <a:cubicBezTo>
                  <a:pt x="98" y="132"/>
                  <a:pt x="100" y="132"/>
                  <a:pt x="103" y="132"/>
                </a:cubicBezTo>
                <a:cubicBezTo>
                  <a:pt x="108" y="132"/>
                  <a:pt x="113" y="131"/>
                  <a:pt x="117" y="129"/>
                </a:cubicBezTo>
                <a:cubicBezTo>
                  <a:pt x="122" y="127"/>
                  <a:pt x="126" y="124"/>
                  <a:pt x="129" y="120"/>
                </a:cubicBezTo>
                <a:cubicBezTo>
                  <a:pt x="133" y="116"/>
                  <a:pt x="135" y="111"/>
                  <a:pt x="137" y="105"/>
                </a:cubicBezTo>
                <a:cubicBezTo>
                  <a:pt x="139" y="98"/>
                  <a:pt x="140" y="91"/>
                  <a:pt x="140" y="83"/>
                </a:cubicBezTo>
                <a:cubicBezTo>
                  <a:pt x="140" y="76"/>
                  <a:pt x="139" y="69"/>
                  <a:pt x="138" y="63"/>
                </a:cubicBezTo>
                <a:cubicBezTo>
                  <a:pt x="136" y="57"/>
                  <a:pt x="134" y="52"/>
                  <a:pt x="131" y="48"/>
                </a:cubicBezTo>
                <a:cubicBezTo>
                  <a:pt x="128" y="44"/>
                  <a:pt x="124" y="40"/>
                  <a:pt x="120" y="38"/>
                </a:cubicBezTo>
                <a:cubicBezTo>
                  <a:pt x="116" y="36"/>
                  <a:pt x="111" y="35"/>
                  <a:pt x="106" y="35"/>
                </a:cubicBezTo>
                <a:close/>
                <a:moveTo>
                  <a:pt x="55" y="132"/>
                </a:moveTo>
                <a:lnTo>
                  <a:pt x="55" y="132"/>
                </a:lnTo>
                <a:lnTo>
                  <a:pt x="58" y="132"/>
                </a:lnTo>
                <a:cubicBezTo>
                  <a:pt x="59" y="132"/>
                  <a:pt x="61" y="132"/>
                  <a:pt x="62" y="132"/>
                </a:cubicBezTo>
                <a:cubicBezTo>
                  <a:pt x="64" y="132"/>
                  <a:pt x="65" y="132"/>
                  <a:pt x="67" y="132"/>
                </a:cubicBezTo>
                <a:cubicBezTo>
                  <a:pt x="68" y="132"/>
                  <a:pt x="69" y="131"/>
                  <a:pt x="70" y="131"/>
                </a:cubicBezTo>
                <a:lnTo>
                  <a:pt x="70" y="36"/>
                </a:lnTo>
                <a:cubicBezTo>
                  <a:pt x="69" y="36"/>
                  <a:pt x="66" y="35"/>
                  <a:pt x="64" y="35"/>
                </a:cubicBezTo>
                <a:cubicBezTo>
                  <a:pt x="61" y="35"/>
                  <a:pt x="59" y="35"/>
                  <a:pt x="56" y="35"/>
                </a:cubicBezTo>
                <a:cubicBezTo>
                  <a:pt x="51" y="35"/>
                  <a:pt x="46" y="36"/>
                  <a:pt x="42" y="38"/>
                </a:cubicBezTo>
                <a:cubicBezTo>
                  <a:pt x="37" y="40"/>
                  <a:pt x="33" y="43"/>
                  <a:pt x="30" y="47"/>
                </a:cubicBezTo>
                <a:cubicBezTo>
                  <a:pt x="27" y="52"/>
                  <a:pt x="24" y="57"/>
                  <a:pt x="22" y="63"/>
                </a:cubicBezTo>
                <a:cubicBezTo>
                  <a:pt x="20" y="69"/>
                  <a:pt x="19" y="77"/>
                  <a:pt x="19" y="85"/>
                </a:cubicBezTo>
                <a:cubicBezTo>
                  <a:pt x="19" y="92"/>
                  <a:pt x="20" y="99"/>
                  <a:pt x="22" y="105"/>
                </a:cubicBezTo>
                <a:cubicBezTo>
                  <a:pt x="24" y="111"/>
                  <a:pt x="26" y="116"/>
                  <a:pt x="29" y="120"/>
                </a:cubicBezTo>
                <a:cubicBezTo>
                  <a:pt x="32" y="124"/>
                  <a:pt x="36" y="127"/>
                  <a:pt x="40" y="129"/>
                </a:cubicBezTo>
                <a:cubicBezTo>
                  <a:pt x="45" y="131"/>
                  <a:pt x="50" y="132"/>
                  <a:pt x="55" y="132"/>
                </a:cubicBezTo>
                <a:close/>
                <a:moveTo>
                  <a:pt x="70" y="147"/>
                </a:moveTo>
                <a:lnTo>
                  <a:pt x="70" y="147"/>
                </a:lnTo>
                <a:cubicBezTo>
                  <a:pt x="68" y="148"/>
                  <a:pt x="65" y="148"/>
                  <a:pt x="61" y="148"/>
                </a:cubicBezTo>
                <a:cubicBezTo>
                  <a:pt x="58" y="148"/>
                  <a:pt x="54" y="148"/>
                  <a:pt x="51" y="148"/>
                </a:cubicBezTo>
                <a:cubicBezTo>
                  <a:pt x="44" y="148"/>
                  <a:pt x="37" y="147"/>
                  <a:pt x="31" y="145"/>
                </a:cubicBezTo>
                <a:cubicBezTo>
                  <a:pt x="25" y="142"/>
                  <a:pt x="19" y="139"/>
                  <a:pt x="15" y="133"/>
                </a:cubicBezTo>
                <a:cubicBezTo>
                  <a:pt x="10" y="128"/>
                  <a:pt x="6" y="122"/>
                  <a:pt x="4" y="114"/>
                </a:cubicBezTo>
                <a:cubicBezTo>
                  <a:pt x="1" y="105"/>
                  <a:pt x="0" y="96"/>
                  <a:pt x="0" y="85"/>
                </a:cubicBezTo>
                <a:cubicBezTo>
                  <a:pt x="0" y="75"/>
                  <a:pt x="1" y="65"/>
                  <a:pt x="4" y="57"/>
                </a:cubicBezTo>
                <a:cubicBezTo>
                  <a:pt x="6" y="49"/>
                  <a:pt x="10" y="42"/>
                  <a:pt x="15" y="36"/>
                </a:cubicBezTo>
                <a:cubicBezTo>
                  <a:pt x="20" y="31"/>
                  <a:pt x="26" y="26"/>
                  <a:pt x="33" y="23"/>
                </a:cubicBezTo>
                <a:cubicBezTo>
                  <a:pt x="40" y="20"/>
                  <a:pt x="47" y="19"/>
                  <a:pt x="56" y="19"/>
                </a:cubicBezTo>
                <a:cubicBezTo>
                  <a:pt x="58" y="19"/>
                  <a:pt x="60" y="19"/>
                  <a:pt x="63" y="19"/>
                </a:cubicBezTo>
                <a:cubicBezTo>
                  <a:pt x="66" y="19"/>
                  <a:pt x="69" y="19"/>
                  <a:pt x="70" y="20"/>
                </a:cubicBezTo>
                <a:lnTo>
                  <a:pt x="70" y="0"/>
                </a:lnTo>
                <a:lnTo>
                  <a:pt x="89" y="0"/>
                </a:lnTo>
                <a:lnTo>
                  <a:pt x="89" y="20"/>
                </a:lnTo>
                <a:cubicBezTo>
                  <a:pt x="92" y="20"/>
                  <a:pt x="95" y="19"/>
                  <a:pt x="99" y="19"/>
                </a:cubicBezTo>
                <a:cubicBezTo>
                  <a:pt x="103" y="19"/>
                  <a:pt x="106" y="19"/>
                  <a:pt x="108" y="19"/>
                </a:cubicBezTo>
                <a:cubicBezTo>
                  <a:pt x="116" y="19"/>
                  <a:pt x="123" y="20"/>
                  <a:pt x="129" y="23"/>
                </a:cubicBezTo>
                <a:cubicBezTo>
                  <a:pt x="135" y="26"/>
                  <a:pt x="141" y="30"/>
                  <a:pt x="145" y="35"/>
                </a:cubicBezTo>
                <a:cubicBezTo>
                  <a:pt x="150" y="40"/>
                  <a:pt x="153" y="47"/>
                  <a:pt x="156" y="55"/>
                </a:cubicBezTo>
                <a:cubicBezTo>
                  <a:pt x="159" y="63"/>
                  <a:pt x="160" y="72"/>
                  <a:pt x="160" y="83"/>
                </a:cubicBezTo>
                <a:cubicBezTo>
                  <a:pt x="160" y="94"/>
                  <a:pt x="158" y="103"/>
                  <a:pt x="156" y="111"/>
                </a:cubicBezTo>
                <a:cubicBezTo>
                  <a:pt x="153" y="120"/>
                  <a:pt x="149" y="126"/>
                  <a:pt x="143" y="132"/>
                </a:cubicBezTo>
                <a:cubicBezTo>
                  <a:pt x="138" y="137"/>
                  <a:pt x="133" y="142"/>
                  <a:pt x="126" y="144"/>
                </a:cubicBezTo>
                <a:cubicBezTo>
                  <a:pt x="119" y="147"/>
                  <a:pt x="112" y="148"/>
                  <a:pt x="104" y="148"/>
                </a:cubicBezTo>
                <a:cubicBezTo>
                  <a:pt x="103" y="148"/>
                  <a:pt x="100" y="148"/>
                  <a:pt x="97" y="148"/>
                </a:cubicBezTo>
                <a:cubicBezTo>
                  <a:pt x="93" y="148"/>
                  <a:pt x="91" y="147"/>
                  <a:pt x="89" y="147"/>
                </a:cubicBezTo>
                <a:lnTo>
                  <a:pt x="89" y="170"/>
                </a:lnTo>
                <a:lnTo>
                  <a:pt x="70" y="170"/>
                </a:lnTo>
                <a:lnTo>
                  <a:pt x="70" y="14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32" name="Freeform 1932"/>
          <p:cNvSpPr>
            <a:spLocks/>
          </p:cNvSpPr>
          <p:nvPr userDrawn="1"/>
        </p:nvSpPr>
        <p:spPr bwMode="auto">
          <a:xfrm>
            <a:off x="985838" y="438150"/>
            <a:ext cx="82550" cy="115888"/>
          </a:xfrm>
          <a:custGeom>
            <a:avLst/>
            <a:gdLst>
              <a:gd name="T0" fmla="*/ 98 w 117"/>
              <a:gd name="T1" fmla="*/ 51 h 160"/>
              <a:gd name="T2" fmla="*/ 98 w 117"/>
              <a:gd name="T3" fmla="*/ 51 h 160"/>
              <a:gd name="T4" fmla="*/ 99 w 117"/>
              <a:gd name="T5" fmla="*/ 33 h 160"/>
              <a:gd name="T6" fmla="*/ 98 w 117"/>
              <a:gd name="T7" fmla="*/ 33 h 160"/>
              <a:gd name="T8" fmla="*/ 89 w 117"/>
              <a:gd name="T9" fmla="*/ 52 h 160"/>
              <a:gd name="T10" fmla="*/ 11 w 117"/>
              <a:gd name="T11" fmla="*/ 160 h 160"/>
              <a:gd name="T12" fmla="*/ 0 w 117"/>
              <a:gd name="T13" fmla="*/ 160 h 160"/>
              <a:gd name="T14" fmla="*/ 0 w 117"/>
              <a:gd name="T15" fmla="*/ 0 h 160"/>
              <a:gd name="T16" fmla="*/ 19 w 117"/>
              <a:gd name="T17" fmla="*/ 0 h 160"/>
              <a:gd name="T18" fmla="*/ 19 w 117"/>
              <a:gd name="T19" fmla="*/ 110 h 160"/>
              <a:gd name="T20" fmla="*/ 17 w 117"/>
              <a:gd name="T21" fmla="*/ 128 h 160"/>
              <a:gd name="T22" fmla="*/ 18 w 117"/>
              <a:gd name="T23" fmla="*/ 128 h 160"/>
              <a:gd name="T24" fmla="*/ 28 w 117"/>
              <a:gd name="T25" fmla="*/ 109 h 160"/>
              <a:gd name="T26" fmla="*/ 106 w 117"/>
              <a:gd name="T27" fmla="*/ 0 h 160"/>
              <a:gd name="T28" fmla="*/ 117 w 117"/>
              <a:gd name="T29" fmla="*/ 0 h 160"/>
              <a:gd name="T30" fmla="*/ 117 w 117"/>
              <a:gd name="T31" fmla="*/ 160 h 160"/>
              <a:gd name="T32" fmla="*/ 98 w 117"/>
              <a:gd name="T33" fmla="*/ 160 h 160"/>
              <a:gd name="T34" fmla="*/ 98 w 117"/>
              <a:gd name="T35" fmla="*/ 51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7" h="160">
                <a:moveTo>
                  <a:pt x="98" y="51"/>
                </a:moveTo>
                <a:lnTo>
                  <a:pt x="98" y="51"/>
                </a:lnTo>
                <a:lnTo>
                  <a:pt x="99" y="33"/>
                </a:lnTo>
                <a:lnTo>
                  <a:pt x="98" y="33"/>
                </a:lnTo>
                <a:lnTo>
                  <a:pt x="89" y="52"/>
                </a:lnTo>
                <a:lnTo>
                  <a:pt x="11" y="160"/>
                </a:lnTo>
                <a:lnTo>
                  <a:pt x="0" y="160"/>
                </a:lnTo>
                <a:lnTo>
                  <a:pt x="0" y="0"/>
                </a:lnTo>
                <a:lnTo>
                  <a:pt x="19" y="0"/>
                </a:lnTo>
                <a:lnTo>
                  <a:pt x="19" y="110"/>
                </a:lnTo>
                <a:lnTo>
                  <a:pt x="17" y="128"/>
                </a:lnTo>
                <a:lnTo>
                  <a:pt x="18" y="128"/>
                </a:lnTo>
                <a:lnTo>
                  <a:pt x="28" y="109"/>
                </a:lnTo>
                <a:lnTo>
                  <a:pt x="106" y="0"/>
                </a:lnTo>
                <a:lnTo>
                  <a:pt x="117" y="0"/>
                </a:lnTo>
                <a:lnTo>
                  <a:pt x="117" y="160"/>
                </a:lnTo>
                <a:lnTo>
                  <a:pt x="98" y="160"/>
                </a:lnTo>
                <a:lnTo>
                  <a:pt x="98" y="51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33" name="Freeform 1933"/>
          <p:cNvSpPr>
            <a:spLocks/>
          </p:cNvSpPr>
          <p:nvPr userDrawn="1"/>
        </p:nvSpPr>
        <p:spPr bwMode="auto">
          <a:xfrm>
            <a:off x="1096963" y="438150"/>
            <a:ext cx="82550" cy="115888"/>
          </a:xfrm>
          <a:custGeom>
            <a:avLst/>
            <a:gdLst>
              <a:gd name="T0" fmla="*/ 96 w 115"/>
              <a:gd name="T1" fmla="*/ 87 h 160"/>
              <a:gd name="T2" fmla="*/ 96 w 115"/>
              <a:gd name="T3" fmla="*/ 87 h 160"/>
              <a:gd name="T4" fmla="*/ 19 w 115"/>
              <a:gd name="T5" fmla="*/ 87 h 160"/>
              <a:gd name="T6" fmla="*/ 19 w 115"/>
              <a:gd name="T7" fmla="*/ 160 h 160"/>
              <a:gd name="T8" fmla="*/ 0 w 115"/>
              <a:gd name="T9" fmla="*/ 160 h 160"/>
              <a:gd name="T10" fmla="*/ 0 w 115"/>
              <a:gd name="T11" fmla="*/ 0 h 160"/>
              <a:gd name="T12" fmla="*/ 19 w 115"/>
              <a:gd name="T13" fmla="*/ 0 h 160"/>
              <a:gd name="T14" fmla="*/ 19 w 115"/>
              <a:gd name="T15" fmla="*/ 70 h 160"/>
              <a:gd name="T16" fmla="*/ 96 w 115"/>
              <a:gd name="T17" fmla="*/ 70 h 160"/>
              <a:gd name="T18" fmla="*/ 96 w 115"/>
              <a:gd name="T19" fmla="*/ 0 h 160"/>
              <a:gd name="T20" fmla="*/ 115 w 115"/>
              <a:gd name="T21" fmla="*/ 0 h 160"/>
              <a:gd name="T22" fmla="*/ 115 w 115"/>
              <a:gd name="T23" fmla="*/ 160 h 160"/>
              <a:gd name="T24" fmla="*/ 96 w 115"/>
              <a:gd name="T25" fmla="*/ 160 h 160"/>
              <a:gd name="T26" fmla="*/ 96 w 115"/>
              <a:gd name="T27" fmla="*/ 87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5" h="160">
                <a:moveTo>
                  <a:pt x="96" y="87"/>
                </a:moveTo>
                <a:lnTo>
                  <a:pt x="96" y="87"/>
                </a:lnTo>
                <a:lnTo>
                  <a:pt x="19" y="87"/>
                </a:lnTo>
                <a:lnTo>
                  <a:pt x="19" y="160"/>
                </a:lnTo>
                <a:lnTo>
                  <a:pt x="0" y="160"/>
                </a:lnTo>
                <a:lnTo>
                  <a:pt x="0" y="0"/>
                </a:lnTo>
                <a:lnTo>
                  <a:pt x="19" y="0"/>
                </a:lnTo>
                <a:lnTo>
                  <a:pt x="19" y="70"/>
                </a:lnTo>
                <a:lnTo>
                  <a:pt x="96" y="70"/>
                </a:lnTo>
                <a:lnTo>
                  <a:pt x="96" y="0"/>
                </a:lnTo>
                <a:lnTo>
                  <a:pt x="115" y="0"/>
                </a:lnTo>
                <a:lnTo>
                  <a:pt x="115" y="160"/>
                </a:lnTo>
                <a:lnTo>
                  <a:pt x="96" y="160"/>
                </a:lnTo>
                <a:lnTo>
                  <a:pt x="96" y="8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34" name="Freeform 1934"/>
          <p:cNvSpPr>
            <a:spLocks noEditPoints="1"/>
          </p:cNvSpPr>
          <p:nvPr userDrawn="1"/>
        </p:nvSpPr>
        <p:spPr bwMode="auto">
          <a:xfrm>
            <a:off x="1195388" y="436563"/>
            <a:ext cx="92075" cy="117475"/>
          </a:xfrm>
          <a:custGeom>
            <a:avLst/>
            <a:gdLst>
              <a:gd name="T0" fmla="*/ 41 w 130"/>
              <a:gd name="T1" fmla="*/ 102 h 163"/>
              <a:gd name="T2" fmla="*/ 41 w 130"/>
              <a:gd name="T3" fmla="*/ 102 h 163"/>
              <a:gd name="T4" fmla="*/ 88 w 130"/>
              <a:gd name="T5" fmla="*/ 102 h 163"/>
              <a:gd name="T6" fmla="*/ 70 w 130"/>
              <a:gd name="T7" fmla="*/ 53 h 163"/>
              <a:gd name="T8" fmla="*/ 65 w 130"/>
              <a:gd name="T9" fmla="*/ 29 h 163"/>
              <a:gd name="T10" fmla="*/ 64 w 130"/>
              <a:gd name="T11" fmla="*/ 29 h 163"/>
              <a:gd name="T12" fmla="*/ 59 w 130"/>
              <a:gd name="T13" fmla="*/ 54 h 163"/>
              <a:gd name="T14" fmla="*/ 41 w 130"/>
              <a:gd name="T15" fmla="*/ 102 h 163"/>
              <a:gd name="T16" fmla="*/ 94 w 130"/>
              <a:gd name="T17" fmla="*/ 119 h 163"/>
              <a:gd name="T18" fmla="*/ 94 w 130"/>
              <a:gd name="T19" fmla="*/ 119 h 163"/>
              <a:gd name="T20" fmla="*/ 35 w 130"/>
              <a:gd name="T21" fmla="*/ 119 h 163"/>
              <a:gd name="T22" fmla="*/ 19 w 130"/>
              <a:gd name="T23" fmla="*/ 163 h 163"/>
              <a:gd name="T24" fmla="*/ 0 w 130"/>
              <a:gd name="T25" fmla="*/ 163 h 163"/>
              <a:gd name="T26" fmla="*/ 61 w 130"/>
              <a:gd name="T27" fmla="*/ 0 h 163"/>
              <a:gd name="T28" fmla="*/ 69 w 130"/>
              <a:gd name="T29" fmla="*/ 0 h 163"/>
              <a:gd name="T30" fmla="*/ 130 w 130"/>
              <a:gd name="T31" fmla="*/ 163 h 163"/>
              <a:gd name="T32" fmla="*/ 110 w 130"/>
              <a:gd name="T33" fmla="*/ 163 h 163"/>
              <a:gd name="T34" fmla="*/ 94 w 130"/>
              <a:gd name="T35" fmla="*/ 119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0" h="163">
                <a:moveTo>
                  <a:pt x="41" y="102"/>
                </a:moveTo>
                <a:lnTo>
                  <a:pt x="41" y="102"/>
                </a:lnTo>
                <a:lnTo>
                  <a:pt x="88" y="102"/>
                </a:lnTo>
                <a:lnTo>
                  <a:pt x="70" y="53"/>
                </a:lnTo>
                <a:lnTo>
                  <a:pt x="65" y="29"/>
                </a:lnTo>
                <a:lnTo>
                  <a:pt x="64" y="29"/>
                </a:lnTo>
                <a:lnTo>
                  <a:pt x="59" y="54"/>
                </a:lnTo>
                <a:lnTo>
                  <a:pt x="41" y="102"/>
                </a:lnTo>
                <a:close/>
                <a:moveTo>
                  <a:pt x="94" y="119"/>
                </a:moveTo>
                <a:lnTo>
                  <a:pt x="94" y="119"/>
                </a:lnTo>
                <a:lnTo>
                  <a:pt x="35" y="119"/>
                </a:lnTo>
                <a:lnTo>
                  <a:pt x="19" y="163"/>
                </a:lnTo>
                <a:lnTo>
                  <a:pt x="0" y="163"/>
                </a:lnTo>
                <a:lnTo>
                  <a:pt x="61" y="0"/>
                </a:lnTo>
                <a:lnTo>
                  <a:pt x="69" y="0"/>
                </a:lnTo>
                <a:lnTo>
                  <a:pt x="130" y="163"/>
                </a:lnTo>
                <a:lnTo>
                  <a:pt x="110" y="163"/>
                </a:lnTo>
                <a:lnTo>
                  <a:pt x="94" y="119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35" name="Freeform 1935"/>
          <p:cNvSpPr>
            <a:spLocks/>
          </p:cNvSpPr>
          <p:nvPr userDrawn="1"/>
        </p:nvSpPr>
        <p:spPr bwMode="auto">
          <a:xfrm>
            <a:off x="1304926" y="438150"/>
            <a:ext cx="80963" cy="115888"/>
          </a:xfrm>
          <a:custGeom>
            <a:avLst/>
            <a:gdLst>
              <a:gd name="T0" fmla="*/ 96 w 115"/>
              <a:gd name="T1" fmla="*/ 87 h 160"/>
              <a:gd name="T2" fmla="*/ 96 w 115"/>
              <a:gd name="T3" fmla="*/ 87 h 160"/>
              <a:gd name="T4" fmla="*/ 19 w 115"/>
              <a:gd name="T5" fmla="*/ 87 h 160"/>
              <a:gd name="T6" fmla="*/ 19 w 115"/>
              <a:gd name="T7" fmla="*/ 160 h 160"/>
              <a:gd name="T8" fmla="*/ 0 w 115"/>
              <a:gd name="T9" fmla="*/ 160 h 160"/>
              <a:gd name="T10" fmla="*/ 0 w 115"/>
              <a:gd name="T11" fmla="*/ 0 h 160"/>
              <a:gd name="T12" fmla="*/ 19 w 115"/>
              <a:gd name="T13" fmla="*/ 0 h 160"/>
              <a:gd name="T14" fmla="*/ 19 w 115"/>
              <a:gd name="T15" fmla="*/ 70 h 160"/>
              <a:gd name="T16" fmla="*/ 96 w 115"/>
              <a:gd name="T17" fmla="*/ 70 h 160"/>
              <a:gd name="T18" fmla="*/ 96 w 115"/>
              <a:gd name="T19" fmla="*/ 0 h 160"/>
              <a:gd name="T20" fmla="*/ 115 w 115"/>
              <a:gd name="T21" fmla="*/ 0 h 160"/>
              <a:gd name="T22" fmla="*/ 115 w 115"/>
              <a:gd name="T23" fmla="*/ 160 h 160"/>
              <a:gd name="T24" fmla="*/ 96 w 115"/>
              <a:gd name="T25" fmla="*/ 160 h 160"/>
              <a:gd name="T26" fmla="*/ 96 w 115"/>
              <a:gd name="T27" fmla="*/ 87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5" h="160">
                <a:moveTo>
                  <a:pt x="96" y="87"/>
                </a:moveTo>
                <a:lnTo>
                  <a:pt x="96" y="87"/>
                </a:lnTo>
                <a:lnTo>
                  <a:pt x="19" y="87"/>
                </a:lnTo>
                <a:lnTo>
                  <a:pt x="19" y="160"/>
                </a:lnTo>
                <a:lnTo>
                  <a:pt x="0" y="160"/>
                </a:lnTo>
                <a:lnTo>
                  <a:pt x="0" y="0"/>
                </a:lnTo>
                <a:lnTo>
                  <a:pt x="19" y="0"/>
                </a:lnTo>
                <a:lnTo>
                  <a:pt x="19" y="70"/>
                </a:lnTo>
                <a:lnTo>
                  <a:pt x="96" y="70"/>
                </a:lnTo>
                <a:lnTo>
                  <a:pt x="96" y="0"/>
                </a:lnTo>
                <a:lnTo>
                  <a:pt x="115" y="0"/>
                </a:lnTo>
                <a:lnTo>
                  <a:pt x="115" y="160"/>
                </a:lnTo>
                <a:lnTo>
                  <a:pt x="96" y="160"/>
                </a:lnTo>
                <a:lnTo>
                  <a:pt x="96" y="8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36" name="Freeform 1936"/>
          <p:cNvSpPr>
            <a:spLocks/>
          </p:cNvSpPr>
          <p:nvPr userDrawn="1"/>
        </p:nvSpPr>
        <p:spPr bwMode="auto">
          <a:xfrm>
            <a:off x="1409701" y="436563"/>
            <a:ext cx="77788" cy="119063"/>
          </a:xfrm>
          <a:custGeom>
            <a:avLst/>
            <a:gdLst>
              <a:gd name="T0" fmla="*/ 109 w 109"/>
              <a:gd name="T1" fmla="*/ 157 h 166"/>
              <a:gd name="T2" fmla="*/ 109 w 109"/>
              <a:gd name="T3" fmla="*/ 157 h 166"/>
              <a:gd name="T4" fmla="*/ 92 w 109"/>
              <a:gd name="T5" fmla="*/ 164 h 166"/>
              <a:gd name="T6" fmla="*/ 69 w 109"/>
              <a:gd name="T7" fmla="*/ 166 h 166"/>
              <a:gd name="T8" fmla="*/ 42 w 109"/>
              <a:gd name="T9" fmla="*/ 161 h 166"/>
              <a:gd name="T10" fmla="*/ 20 w 109"/>
              <a:gd name="T11" fmla="*/ 146 h 166"/>
              <a:gd name="T12" fmla="*/ 5 w 109"/>
              <a:gd name="T13" fmla="*/ 120 h 166"/>
              <a:gd name="T14" fmla="*/ 0 w 109"/>
              <a:gd name="T15" fmla="*/ 83 h 166"/>
              <a:gd name="T16" fmla="*/ 6 w 109"/>
              <a:gd name="T17" fmla="*/ 45 h 166"/>
              <a:gd name="T18" fmla="*/ 22 w 109"/>
              <a:gd name="T19" fmla="*/ 19 h 166"/>
              <a:gd name="T20" fmla="*/ 44 w 109"/>
              <a:gd name="T21" fmla="*/ 4 h 166"/>
              <a:gd name="T22" fmla="*/ 69 w 109"/>
              <a:gd name="T23" fmla="*/ 0 h 166"/>
              <a:gd name="T24" fmla="*/ 92 w 109"/>
              <a:gd name="T25" fmla="*/ 1 h 166"/>
              <a:gd name="T26" fmla="*/ 107 w 109"/>
              <a:gd name="T27" fmla="*/ 5 h 166"/>
              <a:gd name="T28" fmla="*/ 102 w 109"/>
              <a:gd name="T29" fmla="*/ 22 h 166"/>
              <a:gd name="T30" fmla="*/ 71 w 109"/>
              <a:gd name="T31" fmla="*/ 17 h 166"/>
              <a:gd name="T32" fmla="*/ 52 w 109"/>
              <a:gd name="T33" fmla="*/ 20 h 166"/>
              <a:gd name="T34" fmla="*/ 36 w 109"/>
              <a:gd name="T35" fmla="*/ 32 h 166"/>
              <a:gd name="T36" fmla="*/ 24 w 109"/>
              <a:gd name="T37" fmla="*/ 52 h 166"/>
              <a:gd name="T38" fmla="*/ 20 w 109"/>
              <a:gd name="T39" fmla="*/ 83 h 166"/>
              <a:gd name="T40" fmla="*/ 24 w 109"/>
              <a:gd name="T41" fmla="*/ 112 h 166"/>
              <a:gd name="T42" fmla="*/ 35 w 109"/>
              <a:gd name="T43" fmla="*/ 132 h 166"/>
              <a:gd name="T44" fmla="*/ 52 w 109"/>
              <a:gd name="T45" fmla="*/ 145 h 166"/>
              <a:gd name="T46" fmla="*/ 74 w 109"/>
              <a:gd name="T47" fmla="*/ 149 h 166"/>
              <a:gd name="T48" fmla="*/ 92 w 109"/>
              <a:gd name="T49" fmla="*/ 147 h 166"/>
              <a:gd name="T50" fmla="*/ 105 w 109"/>
              <a:gd name="T51" fmla="*/ 142 h 166"/>
              <a:gd name="T52" fmla="*/ 109 w 109"/>
              <a:gd name="T53" fmla="*/ 157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9" h="166">
                <a:moveTo>
                  <a:pt x="109" y="157"/>
                </a:moveTo>
                <a:lnTo>
                  <a:pt x="109" y="157"/>
                </a:lnTo>
                <a:cubicBezTo>
                  <a:pt x="105" y="160"/>
                  <a:pt x="99" y="163"/>
                  <a:pt x="92" y="164"/>
                </a:cubicBezTo>
                <a:cubicBezTo>
                  <a:pt x="85" y="165"/>
                  <a:pt x="77" y="166"/>
                  <a:pt x="69" y="166"/>
                </a:cubicBezTo>
                <a:cubicBezTo>
                  <a:pt x="60" y="166"/>
                  <a:pt x="51" y="164"/>
                  <a:pt x="42" y="161"/>
                </a:cubicBezTo>
                <a:cubicBezTo>
                  <a:pt x="34" y="158"/>
                  <a:pt x="26" y="153"/>
                  <a:pt x="20" y="146"/>
                </a:cubicBezTo>
                <a:cubicBezTo>
                  <a:pt x="14" y="139"/>
                  <a:pt x="9" y="131"/>
                  <a:pt x="5" y="120"/>
                </a:cubicBezTo>
                <a:cubicBezTo>
                  <a:pt x="2" y="110"/>
                  <a:pt x="0" y="97"/>
                  <a:pt x="0" y="83"/>
                </a:cubicBezTo>
                <a:cubicBezTo>
                  <a:pt x="0" y="68"/>
                  <a:pt x="2" y="55"/>
                  <a:pt x="6" y="45"/>
                </a:cubicBezTo>
                <a:cubicBezTo>
                  <a:pt x="10" y="34"/>
                  <a:pt x="15" y="26"/>
                  <a:pt x="22" y="19"/>
                </a:cubicBezTo>
                <a:cubicBezTo>
                  <a:pt x="28" y="12"/>
                  <a:pt x="36" y="8"/>
                  <a:pt x="44" y="4"/>
                </a:cubicBezTo>
                <a:cubicBezTo>
                  <a:pt x="52" y="1"/>
                  <a:pt x="61" y="0"/>
                  <a:pt x="69" y="0"/>
                </a:cubicBezTo>
                <a:cubicBezTo>
                  <a:pt x="79" y="0"/>
                  <a:pt x="86" y="0"/>
                  <a:pt x="92" y="1"/>
                </a:cubicBezTo>
                <a:cubicBezTo>
                  <a:pt x="98" y="2"/>
                  <a:pt x="103" y="4"/>
                  <a:pt x="107" y="5"/>
                </a:cubicBezTo>
                <a:lnTo>
                  <a:pt x="102" y="22"/>
                </a:lnTo>
                <a:cubicBezTo>
                  <a:pt x="95" y="19"/>
                  <a:pt x="84" y="17"/>
                  <a:pt x="71" y="17"/>
                </a:cubicBezTo>
                <a:cubicBezTo>
                  <a:pt x="65" y="17"/>
                  <a:pt x="58" y="18"/>
                  <a:pt x="52" y="20"/>
                </a:cubicBezTo>
                <a:cubicBezTo>
                  <a:pt x="46" y="23"/>
                  <a:pt x="41" y="26"/>
                  <a:pt x="36" y="32"/>
                </a:cubicBezTo>
                <a:cubicBezTo>
                  <a:pt x="31" y="37"/>
                  <a:pt x="27" y="44"/>
                  <a:pt x="24" y="52"/>
                </a:cubicBezTo>
                <a:cubicBezTo>
                  <a:pt x="21" y="60"/>
                  <a:pt x="20" y="71"/>
                  <a:pt x="20" y="83"/>
                </a:cubicBezTo>
                <a:cubicBezTo>
                  <a:pt x="20" y="94"/>
                  <a:pt x="21" y="104"/>
                  <a:pt x="24" y="112"/>
                </a:cubicBezTo>
                <a:cubicBezTo>
                  <a:pt x="27" y="120"/>
                  <a:pt x="31" y="127"/>
                  <a:pt x="35" y="132"/>
                </a:cubicBezTo>
                <a:cubicBezTo>
                  <a:pt x="40" y="138"/>
                  <a:pt x="46" y="142"/>
                  <a:pt x="52" y="145"/>
                </a:cubicBezTo>
                <a:cubicBezTo>
                  <a:pt x="59" y="148"/>
                  <a:pt x="66" y="149"/>
                  <a:pt x="74" y="149"/>
                </a:cubicBezTo>
                <a:cubicBezTo>
                  <a:pt x="80" y="149"/>
                  <a:pt x="86" y="148"/>
                  <a:pt x="92" y="147"/>
                </a:cubicBezTo>
                <a:cubicBezTo>
                  <a:pt x="97" y="146"/>
                  <a:pt x="101" y="144"/>
                  <a:pt x="105" y="142"/>
                </a:cubicBezTo>
                <a:lnTo>
                  <a:pt x="109" y="15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37" name="Freeform 1937"/>
          <p:cNvSpPr>
            <a:spLocks noEditPoints="1"/>
          </p:cNvSpPr>
          <p:nvPr userDrawn="1"/>
        </p:nvSpPr>
        <p:spPr bwMode="auto">
          <a:xfrm>
            <a:off x="1500188" y="436563"/>
            <a:ext cx="92075" cy="119063"/>
          </a:xfrm>
          <a:custGeom>
            <a:avLst/>
            <a:gdLst>
              <a:gd name="T0" fmla="*/ 20 w 131"/>
              <a:gd name="T1" fmla="*/ 83 h 166"/>
              <a:gd name="T2" fmla="*/ 20 w 131"/>
              <a:gd name="T3" fmla="*/ 83 h 166"/>
              <a:gd name="T4" fmla="*/ 23 w 131"/>
              <a:gd name="T5" fmla="*/ 108 h 166"/>
              <a:gd name="T6" fmla="*/ 31 w 131"/>
              <a:gd name="T7" fmla="*/ 129 h 166"/>
              <a:gd name="T8" fmla="*/ 45 w 131"/>
              <a:gd name="T9" fmla="*/ 144 h 166"/>
              <a:gd name="T10" fmla="*/ 65 w 131"/>
              <a:gd name="T11" fmla="*/ 149 h 166"/>
              <a:gd name="T12" fmla="*/ 99 w 131"/>
              <a:gd name="T13" fmla="*/ 133 h 166"/>
              <a:gd name="T14" fmla="*/ 111 w 131"/>
              <a:gd name="T15" fmla="*/ 83 h 166"/>
              <a:gd name="T16" fmla="*/ 108 w 131"/>
              <a:gd name="T17" fmla="*/ 58 h 166"/>
              <a:gd name="T18" fmla="*/ 100 w 131"/>
              <a:gd name="T19" fmla="*/ 37 h 166"/>
              <a:gd name="T20" fmla="*/ 86 w 131"/>
              <a:gd name="T21" fmla="*/ 22 h 166"/>
              <a:gd name="T22" fmla="*/ 65 w 131"/>
              <a:gd name="T23" fmla="*/ 17 h 166"/>
              <a:gd name="T24" fmla="*/ 32 w 131"/>
              <a:gd name="T25" fmla="*/ 33 h 166"/>
              <a:gd name="T26" fmla="*/ 20 w 131"/>
              <a:gd name="T27" fmla="*/ 83 h 166"/>
              <a:gd name="T28" fmla="*/ 0 w 131"/>
              <a:gd name="T29" fmla="*/ 83 h 166"/>
              <a:gd name="T30" fmla="*/ 0 w 131"/>
              <a:gd name="T31" fmla="*/ 83 h 166"/>
              <a:gd name="T32" fmla="*/ 17 w 131"/>
              <a:gd name="T33" fmla="*/ 21 h 166"/>
              <a:gd name="T34" fmla="*/ 65 w 131"/>
              <a:gd name="T35" fmla="*/ 0 h 166"/>
              <a:gd name="T36" fmla="*/ 95 w 131"/>
              <a:gd name="T37" fmla="*/ 6 h 166"/>
              <a:gd name="T38" fmla="*/ 115 w 131"/>
              <a:gd name="T39" fmla="*/ 23 h 166"/>
              <a:gd name="T40" fmla="*/ 127 w 131"/>
              <a:gd name="T41" fmla="*/ 49 h 166"/>
              <a:gd name="T42" fmla="*/ 131 w 131"/>
              <a:gd name="T43" fmla="*/ 83 h 166"/>
              <a:gd name="T44" fmla="*/ 114 w 131"/>
              <a:gd name="T45" fmla="*/ 145 h 166"/>
              <a:gd name="T46" fmla="*/ 65 w 131"/>
              <a:gd name="T47" fmla="*/ 166 h 166"/>
              <a:gd name="T48" fmla="*/ 36 w 131"/>
              <a:gd name="T49" fmla="*/ 160 h 166"/>
              <a:gd name="T50" fmla="*/ 16 w 131"/>
              <a:gd name="T51" fmla="*/ 143 h 166"/>
              <a:gd name="T52" fmla="*/ 4 w 131"/>
              <a:gd name="T53" fmla="*/ 117 h 166"/>
              <a:gd name="T54" fmla="*/ 0 w 131"/>
              <a:gd name="T55" fmla="*/ 83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31" h="166">
                <a:moveTo>
                  <a:pt x="20" y="83"/>
                </a:moveTo>
                <a:lnTo>
                  <a:pt x="20" y="83"/>
                </a:lnTo>
                <a:cubicBezTo>
                  <a:pt x="20" y="92"/>
                  <a:pt x="21" y="100"/>
                  <a:pt x="23" y="108"/>
                </a:cubicBezTo>
                <a:cubicBezTo>
                  <a:pt x="24" y="116"/>
                  <a:pt x="27" y="123"/>
                  <a:pt x="31" y="129"/>
                </a:cubicBezTo>
                <a:cubicBezTo>
                  <a:pt x="35" y="135"/>
                  <a:pt x="39" y="140"/>
                  <a:pt x="45" y="144"/>
                </a:cubicBezTo>
                <a:cubicBezTo>
                  <a:pt x="51" y="147"/>
                  <a:pt x="57" y="149"/>
                  <a:pt x="65" y="149"/>
                </a:cubicBezTo>
                <a:cubicBezTo>
                  <a:pt x="79" y="149"/>
                  <a:pt x="91" y="144"/>
                  <a:pt x="99" y="133"/>
                </a:cubicBezTo>
                <a:cubicBezTo>
                  <a:pt x="107" y="122"/>
                  <a:pt x="111" y="105"/>
                  <a:pt x="111" y="83"/>
                </a:cubicBezTo>
                <a:cubicBezTo>
                  <a:pt x="111" y="74"/>
                  <a:pt x="110" y="66"/>
                  <a:pt x="108" y="58"/>
                </a:cubicBezTo>
                <a:cubicBezTo>
                  <a:pt x="107" y="50"/>
                  <a:pt x="104" y="43"/>
                  <a:pt x="100" y="37"/>
                </a:cubicBezTo>
                <a:cubicBezTo>
                  <a:pt x="96" y="31"/>
                  <a:pt x="92" y="26"/>
                  <a:pt x="86" y="22"/>
                </a:cubicBezTo>
                <a:cubicBezTo>
                  <a:pt x="80" y="19"/>
                  <a:pt x="73" y="17"/>
                  <a:pt x="65" y="17"/>
                </a:cubicBezTo>
                <a:cubicBezTo>
                  <a:pt x="51" y="17"/>
                  <a:pt x="40" y="22"/>
                  <a:pt x="32" y="33"/>
                </a:cubicBezTo>
                <a:cubicBezTo>
                  <a:pt x="24" y="44"/>
                  <a:pt x="20" y="60"/>
                  <a:pt x="20" y="83"/>
                </a:cubicBezTo>
                <a:close/>
                <a:moveTo>
                  <a:pt x="0" y="83"/>
                </a:moveTo>
                <a:lnTo>
                  <a:pt x="0" y="83"/>
                </a:lnTo>
                <a:cubicBezTo>
                  <a:pt x="0" y="56"/>
                  <a:pt x="6" y="36"/>
                  <a:pt x="17" y="21"/>
                </a:cubicBezTo>
                <a:cubicBezTo>
                  <a:pt x="28" y="7"/>
                  <a:pt x="44" y="0"/>
                  <a:pt x="65" y="0"/>
                </a:cubicBezTo>
                <a:cubicBezTo>
                  <a:pt x="77" y="0"/>
                  <a:pt x="86" y="2"/>
                  <a:pt x="95" y="6"/>
                </a:cubicBezTo>
                <a:cubicBezTo>
                  <a:pt x="103" y="10"/>
                  <a:pt x="110" y="15"/>
                  <a:pt x="115" y="23"/>
                </a:cubicBezTo>
                <a:cubicBezTo>
                  <a:pt x="121" y="30"/>
                  <a:pt x="125" y="39"/>
                  <a:pt x="127" y="49"/>
                </a:cubicBezTo>
                <a:cubicBezTo>
                  <a:pt x="130" y="59"/>
                  <a:pt x="131" y="70"/>
                  <a:pt x="131" y="83"/>
                </a:cubicBezTo>
                <a:cubicBezTo>
                  <a:pt x="131" y="110"/>
                  <a:pt x="125" y="130"/>
                  <a:pt x="114" y="145"/>
                </a:cubicBezTo>
                <a:cubicBezTo>
                  <a:pt x="103" y="159"/>
                  <a:pt x="86" y="166"/>
                  <a:pt x="65" y="166"/>
                </a:cubicBezTo>
                <a:cubicBezTo>
                  <a:pt x="54" y="166"/>
                  <a:pt x="44" y="164"/>
                  <a:pt x="36" y="160"/>
                </a:cubicBezTo>
                <a:cubicBezTo>
                  <a:pt x="28" y="156"/>
                  <a:pt x="21" y="150"/>
                  <a:pt x="16" y="143"/>
                </a:cubicBezTo>
                <a:cubicBezTo>
                  <a:pt x="10" y="136"/>
                  <a:pt x="6" y="127"/>
                  <a:pt x="4" y="117"/>
                </a:cubicBezTo>
                <a:cubicBezTo>
                  <a:pt x="1" y="107"/>
                  <a:pt x="0" y="95"/>
                  <a:pt x="0" y="83"/>
                </a:cubicBez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38" name="Freeform 1938"/>
          <p:cNvSpPr>
            <a:spLocks noEditPoints="1"/>
          </p:cNvSpPr>
          <p:nvPr userDrawn="1"/>
        </p:nvSpPr>
        <p:spPr bwMode="auto">
          <a:xfrm>
            <a:off x="1617663" y="436563"/>
            <a:ext cx="71438" cy="119063"/>
          </a:xfrm>
          <a:custGeom>
            <a:avLst/>
            <a:gdLst>
              <a:gd name="T0" fmla="*/ 43 w 101"/>
              <a:gd name="T1" fmla="*/ 148 h 164"/>
              <a:gd name="T2" fmla="*/ 43 w 101"/>
              <a:gd name="T3" fmla="*/ 148 h 164"/>
              <a:gd name="T4" fmla="*/ 57 w 101"/>
              <a:gd name="T5" fmla="*/ 146 h 164"/>
              <a:gd name="T6" fmla="*/ 70 w 101"/>
              <a:gd name="T7" fmla="*/ 140 h 164"/>
              <a:gd name="T8" fmla="*/ 78 w 101"/>
              <a:gd name="T9" fmla="*/ 131 h 164"/>
              <a:gd name="T10" fmla="*/ 81 w 101"/>
              <a:gd name="T11" fmla="*/ 118 h 164"/>
              <a:gd name="T12" fmla="*/ 77 w 101"/>
              <a:gd name="T13" fmla="*/ 103 h 164"/>
              <a:gd name="T14" fmla="*/ 67 w 101"/>
              <a:gd name="T15" fmla="*/ 94 h 164"/>
              <a:gd name="T16" fmla="*/ 54 w 101"/>
              <a:gd name="T17" fmla="*/ 90 h 164"/>
              <a:gd name="T18" fmla="*/ 39 w 101"/>
              <a:gd name="T19" fmla="*/ 88 h 164"/>
              <a:gd name="T20" fmla="*/ 19 w 101"/>
              <a:gd name="T21" fmla="*/ 88 h 164"/>
              <a:gd name="T22" fmla="*/ 19 w 101"/>
              <a:gd name="T23" fmla="*/ 146 h 164"/>
              <a:gd name="T24" fmla="*/ 23 w 101"/>
              <a:gd name="T25" fmla="*/ 147 h 164"/>
              <a:gd name="T26" fmla="*/ 30 w 101"/>
              <a:gd name="T27" fmla="*/ 147 h 164"/>
              <a:gd name="T28" fmla="*/ 37 w 101"/>
              <a:gd name="T29" fmla="*/ 147 h 164"/>
              <a:gd name="T30" fmla="*/ 43 w 101"/>
              <a:gd name="T31" fmla="*/ 148 h 164"/>
              <a:gd name="T32" fmla="*/ 31 w 101"/>
              <a:gd name="T33" fmla="*/ 72 h 164"/>
              <a:gd name="T34" fmla="*/ 31 w 101"/>
              <a:gd name="T35" fmla="*/ 72 h 164"/>
              <a:gd name="T36" fmla="*/ 40 w 101"/>
              <a:gd name="T37" fmla="*/ 72 h 164"/>
              <a:gd name="T38" fmla="*/ 49 w 101"/>
              <a:gd name="T39" fmla="*/ 71 h 164"/>
              <a:gd name="T40" fmla="*/ 60 w 101"/>
              <a:gd name="T41" fmla="*/ 67 h 164"/>
              <a:gd name="T42" fmla="*/ 68 w 101"/>
              <a:gd name="T43" fmla="*/ 61 h 164"/>
              <a:gd name="T44" fmla="*/ 74 w 101"/>
              <a:gd name="T45" fmla="*/ 52 h 164"/>
              <a:gd name="T46" fmla="*/ 76 w 101"/>
              <a:gd name="T47" fmla="*/ 42 h 164"/>
              <a:gd name="T48" fmla="*/ 73 w 101"/>
              <a:gd name="T49" fmla="*/ 30 h 164"/>
              <a:gd name="T50" fmla="*/ 66 w 101"/>
              <a:gd name="T51" fmla="*/ 22 h 164"/>
              <a:gd name="T52" fmla="*/ 55 w 101"/>
              <a:gd name="T53" fmla="*/ 18 h 164"/>
              <a:gd name="T54" fmla="*/ 42 w 101"/>
              <a:gd name="T55" fmla="*/ 16 h 164"/>
              <a:gd name="T56" fmla="*/ 28 w 101"/>
              <a:gd name="T57" fmla="*/ 17 h 164"/>
              <a:gd name="T58" fmla="*/ 19 w 101"/>
              <a:gd name="T59" fmla="*/ 18 h 164"/>
              <a:gd name="T60" fmla="*/ 19 w 101"/>
              <a:gd name="T61" fmla="*/ 72 h 164"/>
              <a:gd name="T62" fmla="*/ 31 w 101"/>
              <a:gd name="T63" fmla="*/ 72 h 164"/>
              <a:gd name="T64" fmla="*/ 96 w 101"/>
              <a:gd name="T65" fmla="*/ 38 h 164"/>
              <a:gd name="T66" fmla="*/ 96 w 101"/>
              <a:gd name="T67" fmla="*/ 38 h 164"/>
              <a:gd name="T68" fmla="*/ 95 w 101"/>
              <a:gd name="T69" fmla="*/ 50 h 164"/>
              <a:gd name="T70" fmla="*/ 89 w 101"/>
              <a:gd name="T71" fmla="*/ 61 h 164"/>
              <a:gd name="T72" fmla="*/ 80 w 101"/>
              <a:gd name="T73" fmla="*/ 70 h 164"/>
              <a:gd name="T74" fmla="*/ 66 w 101"/>
              <a:gd name="T75" fmla="*/ 76 h 164"/>
              <a:gd name="T76" fmla="*/ 66 w 101"/>
              <a:gd name="T77" fmla="*/ 77 h 164"/>
              <a:gd name="T78" fmla="*/ 79 w 101"/>
              <a:gd name="T79" fmla="*/ 81 h 164"/>
              <a:gd name="T80" fmla="*/ 91 w 101"/>
              <a:gd name="T81" fmla="*/ 89 h 164"/>
              <a:gd name="T82" fmla="*/ 98 w 101"/>
              <a:gd name="T83" fmla="*/ 100 h 164"/>
              <a:gd name="T84" fmla="*/ 101 w 101"/>
              <a:gd name="T85" fmla="*/ 117 h 164"/>
              <a:gd name="T86" fmla="*/ 96 w 101"/>
              <a:gd name="T87" fmla="*/ 138 h 164"/>
              <a:gd name="T88" fmla="*/ 83 w 101"/>
              <a:gd name="T89" fmla="*/ 153 h 164"/>
              <a:gd name="T90" fmla="*/ 63 w 101"/>
              <a:gd name="T91" fmla="*/ 161 h 164"/>
              <a:gd name="T92" fmla="*/ 41 w 101"/>
              <a:gd name="T93" fmla="*/ 164 h 164"/>
              <a:gd name="T94" fmla="*/ 32 w 101"/>
              <a:gd name="T95" fmla="*/ 164 h 164"/>
              <a:gd name="T96" fmla="*/ 21 w 101"/>
              <a:gd name="T97" fmla="*/ 164 h 164"/>
              <a:gd name="T98" fmla="*/ 10 w 101"/>
              <a:gd name="T99" fmla="*/ 163 h 164"/>
              <a:gd name="T100" fmla="*/ 0 w 101"/>
              <a:gd name="T101" fmla="*/ 161 h 164"/>
              <a:gd name="T102" fmla="*/ 0 w 101"/>
              <a:gd name="T103" fmla="*/ 3 h 164"/>
              <a:gd name="T104" fmla="*/ 19 w 101"/>
              <a:gd name="T105" fmla="*/ 1 h 164"/>
              <a:gd name="T106" fmla="*/ 44 w 101"/>
              <a:gd name="T107" fmla="*/ 0 h 164"/>
              <a:gd name="T108" fmla="*/ 62 w 101"/>
              <a:gd name="T109" fmla="*/ 1 h 164"/>
              <a:gd name="T110" fmla="*/ 79 w 101"/>
              <a:gd name="T111" fmla="*/ 7 h 164"/>
              <a:gd name="T112" fmla="*/ 92 w 101"/>
              <a:gd name="T113" fmla="*/ 19 h 164"/>
              <a:gd name="T114" fmla="*/ 96 w 101"/>
              <a:gd name="T115" fmla="*/ 38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1" h="164">
                <a:moveTo>
                  <a:pt x="43" y="148"/>
                </a:moveTo>
                <a:lnTo>
                  <a:pt x="43" y="148"/>
                </a:lnTo>
                <a:cubicBezTo>
                  <a:pt x="48" y="148"/>
                  <a:pt x="53" y="147"/>
                  <a:pt x="57" y="146"/>
                </a:cubicBezTo>
                <a:cubicBezTo>
                  <a:pt x="62" y="145"/>
                  <a:pt x="66" y="143"/>
                  <a:pt x="70" y="140"/>
                </a:cubicBezTo>
                <a:cubicBezTo>
                  <a:pt x="73" y="138"/>
                  <a:pt x="76" y="135"/>
                  <a:pt x="78" y="131"/>
                </a:cubicBezTo>
                <a:cubicBezTo>
                  <a:pt x="80" y="127"/>
                  <a:pt x="81" y="123"/>
                  <a:pt x="81" y="118"/>
                </a:cubicBezTo>
                <a:cubicBezTo>
                  <a:pt x="81" y="112"/>
                  <a:pt x="80" y="107"/>
                  <a:pt x="77" y="103"/>
                </a:cubicBezTo>
                <a:cubicBezTo>
                  <a:pt x="75" y="99"/>
                  <a:pt x="72" y="96"/>
                  <a:pt x="67" y="94"/>
                </a:cubicBezTo>
                <a:cubicBezTo>
                  <a:pt x="63" y="92"/>
                  <a:pt x="59" y="90"/>
                  <a:pt x="54" y="90"/>
                </a:cubicBezTo>
                <a:cubicBezTo>
                  <a:pt x="49" y="89"/>
                  <a:pt x="44" y="88"/>
                  <a:pt x="39" y="88"/>
                </a:cubicBezTo>
                <a:lnTo>
                  <a:pt x="19" y="88"/>
                </a:lnTo>
                <a:lnTo>
                  <a:pt x="19" y="146"/>
                </a:lnTo>
                <a:cubicBezTo>
                  <a:pt x="20" y="146"/>
                  <a:pt x="21" y="146"/>
                  <a:pt x="23" y="147"/>
                </a:cubicBezTo>
                <a:cubicBezTo>
                  <a:pt x="25" y="147"/>
                  <a:pt x="27" y="147"/>
                  <a:pt x="30" y="147"/>
                </a:cubicBezTo>
                <a:cubicBezTo>
                  <a:pt x="32" y="147"/>
                  <a:pt x="34" y="147"/>
                  <a:pt x="37" y="147"/>
                </a:cubicBezTo>
                <a:cubicBezTo>
                  <a:pt x="39" y="148"/>
                  <a:pt x="41" y="148"/>
                  <a:pt x="43" y="148"/>
                </a:cubicBezTo>
                <a:close/>
                <a:moveTo>
                  <a:pt x="31" y="72"/>
                </a:moveTo>
                <a:lnTo>
                  <a:pt x="31" y="72"/>
                </a:lnTo>
                <a:cubicBezTo>
                  <a:pt x="33" y="72"/>
                  <a:pt x="36" y="72"/>
                  <a:pt x="40" y="72"/>
                </a:cubicBezTo>
                <a:cubicBezTo>
                  <a:pt x="44" y="72"/>
                  <a:pt x="47" y="72"/>
                  <a:pt x="49" y="71"/>
                </a:cubicBezTo>
                <a:cubicBezTo>
                  <a:pt x="53" y="70"/>
                  <a:pt x="56" y="69"/>
                  <a:pt x="60" y="67"/>
                </a:cubicBezTo>
                <a:cubicBezTo>
                  <a:pt x="63" y="65"/>
                  <a:pt x="66" y="63"/>
                  <a:pt x="68" y="61"/>
                </a:cubicBezTo>
                <a:cubicBezTo>
                  <a:pt x="71" y="58"/>
                  <a:pt x="73" y="56"/>
                  <a:pt x="74" y="52"/>
                </a:cubicBezTo>
                <a:cubicBezTo>
                  <a:pt x="76" y="49"/>
                  <a:pt x="76" y="46"/>
                  <a:pt x="76" y="42"/>
                </a:cubicBezTo>
                <a:cubicBezTo>
                  <a:pt x="76" y="37"/>
                  <a:pt x="75" y="33"/>
                  <a:pt x="73" y="30"/>
                </a:cubicBezTo>
                <a:cubicBezTo>
                  <a:pt x="72" y="26"/>
                  <a:pt x="69" y="24"/>
                  <a:pt x="66" y="22"/>
                </a:cubicBezTo>
                <a:cubicBezTo>
                  <a:pt x="63" y="20"/>
                  <a:pt x="59" y="18"/>
                  <a:pt x="55" y="18"/>
                </a:cubicBezTo>
                <a:cubicBezTo>
                  <a:pt x="51" y="17"/>
                  <a:pt x="46" y="16"/>
                  <a:pt x="42" y="16"/>
                </a:cubicBezTo>
                <a:cubicBezTo>
                  <a:pt x="37" y="16"/>
                  <a:pt x="32" y="16"/>
                  <a:pt x="28" y="17"/>
                </a:cubicBezTo>
                <a:cubicBezTo>
                  <a:pt x="24" y="17"/>
                  <a:pt x="21" y="17"/>
                  <a:pt x="19" y="18"/>
                </a:cubicBezTo>
                <a:lnTo>
                  <a:pt x="19" y="72"/>
                </a:lnTo>
                <a:lnTo>
                  <a:pt x="31" y="72"/>
                </a:lnTo>
                <a:close/>
                <a:moveTo>
                  <a:pt x="96" y="38"/>
                </a:moveTo>
                <a:lnTo>
                  <a:pt x="96" y="38"/>
                </a:lnTo>
                <a:cubicBezTo>
                  <a:pt x="96" y="42"/>
                  <a:pt x="96" y="46"/>
                  <a:pt x="95" y="50"/>
                </a:cubicBezTo>
                <a:cubicBezTo>
                  <a:pt x="93" y="54"/>
                  <a:pt x="92" y="58"/>
                  <a:pt x="89" y="61"/>
                </a:cubicBezTo>
                <a:cubicBezTo>
                  <a:pt x="87" y="65"/>
                  <a:pt x="84" y="68"/>
                  <a:pt x="80" y="70"/>
                </a:cubicBezTo>
                <a:cubicBezTo>
                  <a:pt x="76" y="73"/>
                  <a:pt x="71" y="75"/>
                  <a:pt x="66" y="76"/>
                </a:cubicBezTo>
                <a:lnTo>
                  <a:pt x="66" y="77"/>
                </a:lnTo>
                <a:cubicBezTo>
                  <a:pt x="71" y="78"/>
                  <a:pt x="75" y="79"/>
                  <a:pt x="79" y="81"/>
                </a:cubicBezTo>
                <a:cubicBezTo>
                  <a:pt x="84" y="83"/>
                  <a:pt x="87" y="85"/>
                  <a:pt x="91" y="89"/>
                </a:cubicBezTo>
                <a:cubicBezTo>
                  <a:pt x="94" y="92"/>
                  <a:pt x="96" y="96"/>
                  <a:pt x="98" y="100"/>
                </a:cubicBezTo>
                <a:cubicBezTo>
                  <a:pt x="100" y="105"/>
                  <a:pt x="101" y="110"/>
                  <a:pt x="101" y="117"/>
                </a:cubicBezTo>
                <a:cubicBezTo>
                  <a:pt x="101" y="125"/>
                  <a:pt x="100" y="132"/>
                  <a:pt x="96" y="138"/>
                </a:cubicBezTo>
                <a:cubicBezTo>
                  <a:pt x="93" y="144"/>
                  <a:pt x="88" y="149"/>
                  <a:pt x="83" y="153"/>
                </a:cubicBezTo>
                <a:cubicBezTo>
                  <a:pt x="77" y="157"/>
                  <a:pt x="71" y="160"/>
                  <a:pt x="63" y="161"/>
                </a:cubicBezTo>
                <a:cubicBezTo>
                  <a:pt x="56" y="163"/>
                  <a:pt x="49" y="164"/>
                  <a:pt x="41" y="164"/>
                </a:cubicBezTo>
                <a:lnTo>
                  <a:pt x="32" y="164"/>
                </a:lnTo>
                <a:cubicBezTo>
                  <a:pt x="29" y="164"/>
                  <a:pt x="25" y="164"/>
                  <a:pt x="21" y="164"/>
                </a:cubicBezTo>
                <a:cubicBezTo>
                  <a:pt x="17" y="164"/>
                  <a:pt x="14" y="163"/>
                  <a:pt x="10" y="163"/>
                </a:cubicBezTo>
                <a:cubicBezTo>
                  <a:pt x="6" y="162"/>
                  <a:pt x="3" y="162"/>
                  <a:pt x="0" y="161"/>
                </a:cubicBezTo>
                <a:lnTo>
                  <a:pt x="0" y="3"/>
                </a:lnTo>
                <a:cubicBezTo>
                  <a:pt x="5" y="2"/>
                  <a:pt x="12" y="1"/>
                  <a:pt x="19" y="1"/>
                </a:cubicBezTo>
                <a:cubicBezTo>
                  <a:pt x="27" y="0"/>
                  <a:pt x="35" y="0"/>
                  <a:pt x="44" y="0"/>
                </a:cubicBezTo>
                <a:cubicBezTo>
                  <a:pt x="50" y="0"/>
                  <a:pt x="56" y="0"/>
                  <a:pt x="62" y="1"/>
                </a:cubicBezTo>
                <a:cubicBezTo>
                  <a:pt x="68" y="2"/>
                  <a:pt x="74" y="4"/>
                  <a:pt x="79" y="7"/>
                </a:cubicBezTo>
                <a:cubicBezTo>
                  <a:pt x="84" y="10"/>
                  <a:pt x="88" y="14"/>
                  <a:pt x="92" y="19"/>
                </a:cubicBezTo>
                <a:cubicBezTo>
                  <a:pt x="95" y="24"/>
                  <a:pt x="96" y="30"/>
                  <a:pt x="96" y="38"/>
                </a:cubicBez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39" name="Freeform 1939"/>
          <p:cNvSpPr>
            <a:spLocks noEditPoints="1"/>
          </p:cNvSpPr>
          <p:nvPr userDrawn="1"/>
        </p:nvSpPr>
        <p:spPr bwMode="auto">
          <a:xfrm>
            <a:off x="852488" y="623888"/>
            <a:ext cx="44450" cy="74613"/>
          </a:xfrm>
          <a:custGeom>
            <a:avLst/>
            <a:gdLst>
              <a:gd name="T0" fmla="*/ 25 w 63"/>
              <a:gd name="T1" fmla="*/ 10 h 102"/>
              <a:gd name="T2" fmla="*/ 25 w 63"/>
              <a:gd name="T3" fmla="*/ 10 h 102"/>
              <a:gd name="T4" fmla="*/ 18 w 63"/>
              <a:gd name="T5" fmla="*/ 10 h 102"/>
              <a:gd name="T6" fmla="*/ 12 w 63"/>
              <a:gd name="T7" fmla="*/ 11 h 102"/>
              <a:gd name="T8" fmla="*/ 12 w 63"/>
              <a:gd name="T9" fmla="*/ 53 h 102"/>
              <a:gd name="T10" fmla="*/ 15 w 63"/>
              <a:gd name="T11" fmla="*/ 53 h 102"/>
              <a:gd name="T12" fmla="*/ 18 w 63"/>
              <a:gd name="T13" fmla="*/ 53 h 102"/>
              <a:gd name="T14" fmla="*/ 21 w 63"/>
              <a:gd name="T15" fmla="*/ 53 h 102"/>
              <a:gd name="T16" fmla="*/ 24 w 63"/>
              <a:gd name="T17" fmla="*/ 53 h 102"/>
              <a:gd name="T18" fmla="*/ 33 w 63"/>
              <a:gd name="T19" fmla="*/ 52 h 102"/>
              <a:gd name="T20" fmla="*/ 42 w 63"/>
              <a:gd name="T21" fmla="*/ 49 h 102"/>
              <a:gd name="T22" fmla="*/ 48 w 63"/>
              <a:gd name="T23" fmla="*/ 42 h 102"/>
              <a:gd name="T24" fmla="*/ 51 w 63"/>
              <a:gd name="T25" fmla="*/ 31 h 102"/>
              <a:gd name="T26" fmla="*/ 48 w 63"/>
              <a:gd name="T27" fmla="*/ 21 h 102"/>
              <a:gd name="T28" fmla="*/ 43 w 63"/>
              <a:gd name="T29" fmla="*/ 14 h 102"/>
              <a:gd name="T30" fmla="*/ 34 w 63"/>
              <a:gd name="T31" fmla="*/ 11 h 102"/>
              <a:gd name="T32" fmla="*/ 25 w 63"/>
              <a:gd name="T33" fmla="*/ 10 h 102"/>
              <a:gd name="T34" fmla="*/ 0 w 63"/>
              <a:gd name="T35" fmla="*/ 2 h 102"/>
              <a:gd name="T36" fmla="*/ 0 w 63"/>
              <a:gd name="T37" fmla="*/ 2 h 102"/>
              <a:gd name="T38" fmla="*/ 12 w 63"/>
              <a:gd name="T39" fmla="*/ 0 h 102"/>
              <a:gd name="T40" fmla="*/ 25 w 63"/>
              <a:gd name="T41" fmla="*/ 0 h 102"/>
              <a:gd name="T42" fmla="*/ 38 w 63"/>
              <a:gd name="T43" fmla="*/ 1 h 102"/>
              <a:gd name="T44" fmla="*/ 51 w 63"/>
              <a:gd name="T45" fmla="*/ 6 h 102"/>
              <a:gd name="T46" fmla="*/ 60 w 63"/>
              <a:gd name="T47" fmla="*/ 15 h 102"/>
              <a:gd name="T48" fmla="*/ 63 w 63"/>
              <a:gd name="T49" fmla="*/ 31 h 102"/>
              <a:gd name="T50" fmla="*/ 60 w 63"/>
              <a:gd name="T51" fmla="*/ 46 h 102"/>
              <a:gd name="T52" fmla="*/ 51 w 63"/>
              <a:gd name="T53" fmla="*/ 56 h 102"/>
              <a:gd name="T54" fmla="*/ 39 w 63"/>
              <a:gd name="T55" fmla="*/ 62 h 102"/>
              <a:gd name="T56" fmla="*/ 24 w 63"/>
              <a:gd name="T57" fmla="*/ 64 h 102"/>
              <a:gd name="T58" fmla="*/ 22 w 63"/>
              <a:gd name="T59" fmla="*/ 64 h 102"/>
              <a:gd name="T60" fmla="*/ 18 w 63"/>
              <a:gd name="T61" fmla="*/ 64 h 102"/>
              <a:gd name="T62" fmla="*/ 15 w 63"/>
              <a:gd name="T63" fmla="*/ 64 h 102"/>
              <a:gd name="T64" fmla="*/ 12 w 63"/>
              <a:gd name="T65" fmla="*/ 63 h 102"/>
              <a:gd name="T66" fmla="*/ 12 w 63"/>
              <a:gd name="T67" fmla="*/ 102 h 102"/>
              <a:gd name="T68" fmla="*/ 0 w 63"/>
              <a:gd name="T69" fmla="*/ 102 h 102"/>
              <a:gd name="T70" fmla="*/ 0 w 63"/>
              <a:gd name="T71" fmla="*/ 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3" h="102">
                <a:moveTo>
                  <a:pt x="25" y="10"/>
                </a:moveTo>
                <a:lnTo>
                  <a:pt x="25" y="10"/>
                </a:lnTo>
                <a:cubicBezTo>
                  <a:pt x="23" y="10"/>
                  <a:pt x="20" y="10"/>
                  <a:pt x="18" y="10"/>
                </a:cubicBezTo>
                <a:cubicBezTo>
                  <a:pt x="16" y="10"/>
                  <a:pt x="14" y="10"/>
                  <a:pt x="12" y="11"/>
                </a:cubicBezTo>
                <a:lnTo>
                  <a:pt x="12" y="53"/>
                </a:lnTo>
                <a:cubicBezTo>
                  <a:pt x="13" y="53"/>
                  <a:pt x="14" y="53"/>
                  <a:pt x="15" y="53"/>
                </a:cubicBezTo>
                <a:cubicBezTo>
                  <a:pt x="16" y="53"/>
                  <a:pt x="17" y="53"/>
                  <a:pt x="18" y="53"/>
                </a:cubicBezTo>
                <a:cubicBezTo>
                  <a:pt x="19" y="53"/>
                  <a:pt x="20" y="53"/>
                  <a:pt x="21" y="53"/>
                </a:cubicBezTo>
                <a:lnTo>
                  <a:pt x="24" y="53"/>
                </a:lnTo>
                <a:cubicBezTo>
                  <a:pt x="27" y="53"/>
                  <a:pt x="30" y="53"/>
                  <a:pt x="33" y="52"/>
                </a:cubicBezTo>
                <a:cubicBezTo>
                  <a:pt x="37" y="52"/>
                  <a:pt x="39" y="50"/>
                  <a:pt x="42" y="49"/>
                </a:cubicBezTo>
                <a:cubicBezTo>
                  <a:pt x="45" y="47"/>
                  <a:pt x="47" y="45"/>
                  <a:pt x="48" y="42"/>
                </a:cubicBezTo>
                <a:cubicBezTo>
                  <a:pt x="50" y="39"/>
                  <a:pt x="51" y="35"/>
                  <a:pt x="51" y="31"/>
                </a:cubicBezTo>
                <a:cubicBezTo>
                  <a:pt x="51" y="27"/>
                  <a:pt x="50" y="23"/>
                  <a:pt x="48" y="21"/>
                </a:cubicBezTo>
                <a:cubicBezTo>
                  <a:pt x="47" y="18"/>
                  <a:pt x="45" y="16"/>
                  <a:pt x="43" y="14"/>
                </a:cubicBezTo>
                <a:cubicBezTo>
                  <a:pt x="40" y="13"/>
                  <a:pt x="37" y="12"/>
                  <a:pt x="34" y="11"/>
                </a:cubicBezTo>
                <a:cubicBezTo>
                  <a:pt x="31" y="10"/>
                  <a:pt x="28" y="10"/>
                  <a:pt x="25" y="10"/>
                </a:cubicBezTo>
                <a:close/>
                <a:moveTo>
                  <a:pt x="0" y="2"/>
                </a:moveTo>
                <a:lnTo>
                  <a:pt x="0" y="2"/>
                </a:lnTo>
                <a:cubicBezTo>
                  <a:pt x="4" y="1"/>
                  <a:pt x="8" y="0"/>
                  <a:pt x="12" y="0"/>
                </a:cubicBezTo>
                <a:cubicBezTo>
                  <a:pt x="16" y="0"/>
                  <a:pt x="21" y="0"/>
                  <a:pt x="25" y="0"/>
                </a:cubicBezTo>
                <a:cubicBezTo>
                  <a:pt x="29" y="0"/>
                  <a:pt x="34" y="0"/>
                  <a:pt x="38" y="1"/>
                </a:cubicBezTo>
                <a:cubicBezTo>
                  <a:pt x="43" y="2"/>
                  <a:pt x="47" y="3"/>
                  <a:pt x="51" y="6"/>
                </a:cubicBezTo>
                <a:cubicBezTo>
                  <a:pt x="54" y="8"/>
                  <a:pt x="57" y="11"/>
                  <a:pt x="60" y="15"/>
                </a:cubicBezTo>
                <a:cubicBezTo>
                  <a:pt x="62" y="19"/>
                  <a:pt x="63" y="24"/>
                  <a:pt x="63" y="31"/>
                </a:cubicBezTo>
                <a:cubicBezTo>
                  <a:pt x="63" y="37"/>
                  <a:pt x="62" y="42"/>
                  <a:pt x="60" y="46"/>
                </a:cubicBezTo>
                <a:cubicBezTo>
                  <a:pt x="58" y="50"/>
                  <a:pt x="55" y="54"/>
                  <a:pt x="51" y="56"/>
                </a:cubicBezTo>
                <a:cubicBezTo>
                  <a:pt x="48" y="59"/>
                  <a:pt x="43" y="61"/>
                  <a:pt x="39" y="62"/>
                </a:cubicBezTo>
                <a:cubicBezTo>
                  <a:pt x="34" y="63"/>
                  <a:pt x="29" y="64"/>
                  <a:pt x="24" y="64"/>
                </a:cubicBezTo>
                <a:lnTo>
                  <a:pt x="22" y="64"/>
                </a:lnTo>
                <a:cubicBezTo>
                  <a:pt x="21" y="64"/>
                  <a:pt x="20" y="64"/>
                  <a:pt x="18" y="64"/>
                </a:cubicBezTo>
                <a:cubicBezTo>
                  <a:pt x="17" y="64"/>
                  <a:pt x="16" y="64"/>
                  <a:pt x="15" y="64"/>
                </a:cubicBezTo>
                <a:cubicBezTo>
                  <a:pt x="14" y="63"/>
                  <a:pt x="13" y="63"/>
                  <a:pt x="12" y="63"/>
                </a:cubicBezTo>
                <a:lnTo>
                  <a:pt x="12" y="102"/>
                </a:lnTo>
                <a:lnTo>
                  <a:pt x="0" y="102"/>
                </a:lnTo>
                <a:lnTo>
                  <a:pt x="0" y="2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40" name="Freeform 1940"/>
          <p:cNvSpPr>
            <a:spLocks noEditPoints="1"/>
          </p:cNvSpPr>
          <p:nvPr userDrawn="1"/>
        </p:nvSpPr>
        <p:spPr bwMode="auto">
          <a:xfrm>
            <a:off x="906463" y="623888"/>
            <a:ext cx="58738" cy="74613"/>
          </a:xfrm>
          <a:custGeom>
            <a:avLst/>
            <a:gdLst>
              <a:gd name="T0" fmla="*/ 12 w 82"/>
              <a:gd name="T1" fmla="*/ 52 h 104"/>
              <a:gd name="T2" fmla="*/ 12 w 82"/>
              <a:gd name="T3" fmla="*/ 52 h 104"/>
              <a:gd name="T4" fmla="*/ 14 w 82"/>
              <a:gd name="T5" fmla="*/ 68 h 104"/>
              <a:gd name="T6" fmla="*/ 19 w 82"/>
              <a:gd name="T7" fmla="*/ 81 h 104"/>
              <a:gd name="T8" fmla="*/ 28 w 82"/>
              <a:gd name="T9" fmla="*/ 90 h 104"/>
              <a:gd name="T10" fmla="*/ 41 w 82"/>
              <a:gd name="T11" fmla="*/ 94 h 104"/>
              <a:gd name="T12" fmla="*/ 62 w 82"/>
              <a:gd name="T13" fmla="*/ 83 h 104"/>
              <a:gd name="T14" fmla="*/ 69 w 82"/>
              <a:gd name="T15" fmla="*/ 52 h 104"/>
              <a:gd name="T16" fmla="*/ 68 w 82"/>
              <a:gd name="T17" fmla="*/ 36 h 104"/>
              <a:gd name="T18" fmla="*/ 62 w 82"/>
              <a:gd name="T19" fmla="*/ 23 h 104"/>
              <a:gd name="T20" fmla="*/ 53 w 82"/>
              <a:gd name="T21" fmla="*/ 14 h 104"/>
              <a:gd name="T22" fmla="*/ 41 w 82"/>
              <a:gd name="T23" fmla="*/ 11 h 104"/>
              <a:gd name="T24" fmla="*/ 20 w 82"/>
              <a:gd name="T25" fmla="*/ 21 h 104"/>
              <a:gd name="T26" fmla="*/ 12 w 82"/>
              <a:gd name="T27" fmla="*/ 52 h 104"/>
              <a:gd name="T28" fmla="*/ 0 w 82"/>
              <a:gd name="T29" fmla="*/ 52 h 104"/>
              <a:gd name="T30" fmla="*/ 0 w 82"/>
              <a:gd name="T31" fmla="*/ 52 h 104"/>
              <a:gd name="T32" fmla="*/ 10 w 82"/>
              <a:gd name="T33" fmla="*/ 13 h 104"/>
              <a:gd name="T34" fmla="*/ 41 w 82"/>
              <a:gd name="T35" fmla="*/ 0 h 104"/>
              <a:gd name="T36" fmla="*/ 59 w 82"/>
              <a:gd name="T37" fmla="*/ 4 h 104"/>
              <a:gd name="T38" fmla="*/ 72 w 82"/>
              <a:gd name="T39" fmla="*/ 14 h 104"/>
              <a:gd name="T40" fmla="*/ 79 w 82"/>
              <a:gd name="T41" fmla="*/ 31 h 104"/>
              <a:gd name="T42" fmla="*/ 82 w 82"/>
              <a:gd name="T43" fmla="*/ 52 h 104"/>
              <a:gd name="T44" fmla="*/ 71 w 82"/>
              <a:gd name="T45" fmla="*/ 91 h 104"/>
              <a:gd name="T46" fmla="*/ 41 w 82"/>
              <a:gd name="T47" fmla="*/ 104 h 104"/>
              <a:gd name="T48" fmla="*/ 22 w 82"/>
              <a:gd name="T49" fmla="*/ 101 h 104"/>
              <a:gd name="T50" fmla="*/ 10 w 82"/>
              <a:gd name="T51" fmla="*/ 90 h 104"/>
              <a:gd name="T52" fmla="*/ 2 w 82"/>
              <a:gd name="T53" fmla="*/ 74 h 104"/>
              <a:gd name="T54" fmla="*/ 0 w 82"/>
              <a:gd name="T55" fmla="*/ 52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2" h="104">
                <a:moveTo>
                  <a:pt x="12" y="52"/>
                </a:moveTo>
                <a:lnTo>
                  <a:pt x="12" y="52"/>
                </a:lnTo>
                <a:cubicBezTo>
                  <a:pt x="12" y="58"/>
                  <a:pt x="13" y="63"/>
                  <a:pt x="14" y="68"/>
                </a:cubicBezTo>
                <a:cubicBezTo>
                  <a:pt x="15" y="73"/>
                  <a:pt x="17" y="77"/>
                  <a:pt x="19" y="81"/>
                </a:cubicBezTo>
                <a:cubicBezTo>
                  <a:pt x="21" y="85"/>
                  <a:pt x="24" y="88"/>
                  <a:pt x="28" y="90"/>
                </a:cubicBezTo>
                <a:cubicBezTo>
                  <a:pt x="31" y="92"/>
                  <a:pt x="36" y="94"/>
                  <a:pt x="41" y="94"/>
                </a:cubicBezTo>
                <a:cubicBezTo>
                  <a:pt x="50" y="94"/>
                  <a:pt x="57" y="90"/>
                  <a:pt x="62" y="83"/>
                </a:cubicBezTo>
                <a:cubicBezTo>
                  <a:pt x="67" y="77"/>
                  <a:pt x="69" y="66"/>
                  <a:pt x="69" y="52"/>
                </a:cubicBezTo>
                <a:cubicBezTo>
                  <a:pt x="69" y="47"/>
                  <a:pt x="69" y="41"/>
                  <a:pt x="68" y="36"/>
                </a:cubicBezTo>
                <a:cubicBezTo>
                  <a:pt x="66" y="31"/>
                  <a:pt x="65" y="27"/>
                  <a:pt x="62" y="23"/>
                </a:cubicBezTo>
                <a:cubicBezTo>
                  <a:pt x="60" y="19"/>
                  <a:pt x="57" y="16"/>
                  <a:pt x="53" y="14"/>
                </a:cubicBezTo>
                <a:cubicBezTo>
                  <a:pt x="50" y="12"/>
                  <a:pt x="46" y="11"/>
                  <a:pt x="41" y="11"/>
                </a:cubicBezTo>
                <a:cubicBezTo>
                  <a:pt x="32" y="11"/>
                  <a:pt x="25" y="14"/>
                  <a:pt x="20" y="21"/>
                </a:cubicBezTo>
                <a:cubicBezTo>
                  <a:pt x="15" y="28"/>
                  <a:pt x="12" y="38"/>
                  <a:pt x="12" y="52"/>
                </a:cubicBezTo>
                <a:close/>
                <a:moveTo>
                  <a:pt x="0" y="52"/>
                </a:moveTo>
                <a:lnTo>
                  <a:pt x="0" y="52"/>
                </a:lnTo>
                <a:cubicBezTo>
                  <a:pt x="0" y="35"/>
                  <a:pt x="3" y="22"/>
                  <a:pt x="10" y="13"/>
                </a:cubicBezTo>
                <a:cubicBezTo>
                  <a:pt x="17" y="4"/>
                  <a:pt x="27" y="0"/>
                  <a:pt x="41" y="0"/>
                </a:cubicBezTo>
                <a:cubicBezTo>
                  <a:pt x="48" y="0"/>
                  <a:pt x="54" y="1"/>
                  <a:pt x="59" y="4"/>
                </a:cubicBezTo>
                <a:cubicBezTo>
                  <a:pt x="64" y="6"/>
                  <a:pt x="68" y="10"/>
                  <a:pt x="72" y="14"/>
                </a:cubicBezTo>
                <a:cubicBezTo>
                  <a:pt x="75" y="19"/>
                  <a:pt x="78" y="24"/>
                  <a:pt x="79" y="31"/>
                </a:cubicBezTo>
                <a:cubicBezTo>
                  <a:pt x="81" y="37"/>
                  <a:pt x="82" y="44"/>
                  <a:pt x="82" y="52"/>
                </a:cubicBezTo>
                <a:cubicBezTo>
                  <a:pt x="82" y="69"/>
                  <a:pt x="78" y="82"/>
                  <a:pt x="71" y="91"/>
                </a:cubicBezTo>
                <a:cubicBezTo>
                  <a:pt x="64" y="100"/>
                  <a:pt x="54" y="104"/>
                  <a:pt x="41" y="104"/>
                </a:cubicBezTo>
                <a:cubicBezTo>
                  <a:pt x="34" y="104"/>
                  <a:pt x="27" y="103"/>
                  <a:pt x="22" y="101"/>
                </a:cubicBezTo>
                <a:cubicBezTo>
                  <a:pt x="17" y="98"/>
                  <a:pt x="13" y="95"/>
                  <a:pt x="10" y="90"/>
                </a:cubicBezTo>
                <a:cubicBezTo>
                  <a:pt x="6" y="85"/>
                  <a:pt x="4" y="80"/>
                  <a:pt x="2" y="74"/>
                </a:cubicBezTo>
                <a:cubicBezTo>
                  <a:pt x="0" y="67"/>
                  <a:pt x="0" y="60"/>
                  <a:pt x="0" y="52"/>
                </a:cubicBez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41" name="Freeform 1941"/>
          <p:cNvSpPr>
            <a:spLocks/>
          </p:cNvSpPr>
          <p:nvPr userDrawn="1"/>
        </p:nvSpPr>
        <p:spPr bwMode="auto">
          <a:xfrm>
            <a:off x="977901" y="623888"/>
            <a:ext cx="49213" cy="74613"/>
          </a:xfrm>
          <a:custGeom>
            <a:avLst/>
            <a:gdLst>
              <a:gd name="T0" fmla="*/ 69 w 69"/>
              <a:gd name="T1" fmla="*/ 98 h 104"/>
              <a:gd name="T2" fmla="*/ 69 w 69"/>
              <a:gd name="T3" fmla="*/ 98 h 104"/>
              <a:gd name="T4" fmla="*/ 58 w 69"/>
              <a:gd name="T5" fmla="*/ 103 h 104"/>
              <a:gd name="T6" fmla="*/ 44 w 69"/>
              <a:gd name="T7" fmla="*/ 104 h 104"/>
              <a:gd name="T8" fmla="*/ 27 w 69"/>
              <a:gd name="T9" fmla="*/ 101 h 104"/>
              <a:gd name="T10" fmla="*/ 13 w 69"/>
              <a:gd name="T11" fmla="*/ 92 h 104"/>
              <a:gd name="T12" fmla="*/ 4 w 69"/>
              <a:gd name="T13" fmla="*/ 76 h 104"/>
              <a:gd name="T14" fmla="*/ 0 w 69"/>
              <a:gd name="T15" fmla="*/ 52 h 104"/>
              <a:gd name="T16" fmla="*/ 4 w 69"/>
              <a:gd name="T17" fmla="*/ 28 h 104"/>
              <a:gd name="T18" fmla="*/ 14 w 69"/>
              <a:gd name="T19" fmla="*/ 12 h 104"/>
              <a:gd name="T20" fmla="*/ 28 w 69"/>
              <a:gd name="T21" fmla="*/ 3 h 104"/>
              <a:gd name="T22" fmla="*/ 44 w 69"/>
              <a:gd name="T23" fmla="*/ 0 h 104"/>
              <a:gd name="T24" fmla="*/ 58 w 69"/>
              <a:gd name="T25" fmla="*/ 1 h 104"/>
              <a:gd name="T26" fmla="*/ 67 w 69"/>
              <a:gd name="T27" fmla="*/ 3 h 104"/>
              <a:gd name="T28" fmla="*/ 65 w 69"/>
              <a:gd name="T29" fmla="*/ 14 h 104"/>
              <a:gd name="T30" fmla="*/ 45 w 69"/>
              <a:gd name="T31" fmla="*/ 11 h 104"/>
              <a:gd name="T32" fmla="*/ 33 w 69"/>
              <a:gd name="T33" fmla="*/ 13 h 104"/>
              <a:gd name="T34" fmla="*/ 23 w 69"/>
              <a:gd name="T35" fmla="*/ 20 h 104"/>
              <a:gd name="T36" fmla="*/ 16 w 69"/>
              <a:gd name="T37" fmla="*/ 33 h 104"/>
              <a:gd name="T38" fmla="*/ 13 w 69"/>
              <a:gd name="T39" fmla="*/ 52 h 104"/>
              <a:gd name="T40" fmla="*/ 15 w 69"/>
              <a:gd name="T41" fmla="*/ 70 h 104"/>
              <a:gd name="T42" fmla="*/ 23 w 69"/>
              <a:gd name="T43" fmla="*/ 83 h 104"/>
              <a:gd name="T44" fmla="*/ 33 w 69"/>
              <a:gd name="T45" fmla="*/ 91 h 104"/>
              <a:gd name="T46" fmla="*/ 47 w 69"/>
              <a:gd name="T47" fmla="*/ 94 h 104"/>
              <a:gd name="T48" fmla="*/ 58 w 69"/>
              <a:gd name="T49" fmla="*/ 92 h 104"/>
              <a:gd name="T50" fmla="*/ 66 w 69"/>
              <a:gd name="T51" fmla="*/ 89 h 104"/>
              <a:gd name="T52" fmla="*/ 69 w 69"/>
              <a:gd name="T53" fmla="*/ 98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9" h="104">
                <a:moveTo>
                  <a:pt x="69" y="98"/>
                </a:moveTo>
                <a:lnTo>
                  <a:pt x="69" y="98"/>
                </a:lnTo>
                <a:cubicBezTo>
                  <a:pt x="66" y="101"/>
                  <a:pt x="62" y="102"/>
                  <a:pt x="58" y="103"/>
                </a:cubicBezTo>
                <a:cubicBezTo>
                  <a:pt x="54" y="104"/>
                  <a:pt x="49" y="104"/>
                  <a:pt x="44" y="104"/>
                </a:cubicBezTo>
                <a:cubicBezTo>
                  <a:pt x="38" y="104"/>
                  <a:pt x="32" y="103"/>
                  <a:pt x="27" y="101"/>
                </a:cubicBezTo>
                <a:cubicBezTo>
                  <a:pt x="22" y="99"/>
                  <a:pt x="17" y="96"/>
                  <a:pt x="13" y="92"/>
                </a:cubicBezTo>
                <a:cubicBezTo>
                  <a:pt x="9" y="88"/>
                  <a:pt x="6" y="82"/>
                  <a:pt x="4" y="76"/>
                </a:cubicBezTo>
                <a:cubicBezTo>
                  <a:pt x="1" y="69"/>
                  <a:pt x="0" y="61"/>
                  <a:pt x="0" y="52"/>
                </a:cubicBezTo>
                <a:cubicBezTo>
                  <a:pt x="0" y="43"/>
                  <a:pt x="1" y="35"/>
                  <a:pt x="4" y="28"/>
                </a:cubicBezTo>
                <a:cubicBezTo>
                  <a:pt x="7" y="22"/>
                  <a:pt x="10" y="16"/>
                  <a:pt x="14" y="12"/>
                </a:cubicBezTo>
                <a:cubicBezTo>
                  <a:pt x="18" y="8"/>
                  <a:pt x="23" y="5"/>
                  <a:pt x="28" y="3"/>
                </a:cubicBezTo>
                <a:cubicBezTo>
                  <a:pt x="33" y="1"/>
                  <a:pt x="39" y="0"/>
                  <a:pt x="44" y="0"/>
                </a:cubicBezTo>
                <a:cubicBezTo>
                  <a:pt x="50" y="0"/>
                  <a:pt x="54" y="0"/>
                  <a:pt x="58" y="1"/>
                </a:cubicBezTo>
                <a:cubicBezTo>
                  <a:pt x="62" y="2"/>
                  <a:pt x="65" y="2"/>
                  <a:pt x="67" y="3"/>
                </a:cubicBezTo>
                <a:lnTo>
                  <a:pt x="65" y="14"/>
                </a:lnTo>
                <a:cubicBezTo>
                  <a:pt x="60" y="12"/>
                  <a:pt x="53" y="11"/>
                  <a:pt x="45" y="11"/>
                </a:cubicBezTo>
                <a:cubicBezTo>
                  <a:pt x="41" y="11"/>
                  <a:pt x="37" y="11"/>
                  <a:pt x="33" y="13"/>
                </a:cubicBezTo>
                <a:cubicBezTo>
                  <a:pt x="29" y="14"/>
                  <a:pt x="26" y="17"/>
                  <a:pt x="23" y="20"/>
                </a:cubicBezTo>
                <a:cubicBezTo>
                  <a:pt x="20" y="23"/>
                  <a:pt x="17" y="27"/>
                  <a:pt x="16" y="33"/>
                </a:cubicBezTo>
                <a:cubicBezTo>
                  <a:pt x="14" y="38"/>
                  <a:pt x="13" y="44"/>
                  <a:pt x="13" y="52"/>
                </a:cubicBezTo>
                <a:cubicBezTo>
                  <a:pt x="13" y="59"/>
                  <a:pt x="14" y="65"/>
                  <a:pt x="15" y="70"/>
                </a:cubicBezTo>
                <a:cubicBezTo>
                  <a:pt x="17" y="75"/>
                  <a:pt x="20" y="80"/>
                  <a:pt x="23" y="83"/>
                </a:cubicBezTo>
                <a:cubicBezTo>
                  <a:pt x="26" y="87"/>
                  <a:pt x="29" y="89"/>
                  <a:pt x="33" y="91"/>
                </a:cubicBezTo>
                <a:cubicBezTo>
                  <a:pt x="37" y="93"/>
                  <a:pt x="42" y="94"/>
                  <a:pt x="47" y="94"/>
                </a:cubicBezTo>
                <a:cubicBezTo>
                  <a:pt x="51" y="94"/>
                  <a:pt x="55" y="93"/>
                  <a:pt x="58" y="92"/>
                </a:cubicBezTo>
                <a:cubicBezTo>
                  <a:pt x="61" y="91"/>
                  <a:pt x="64" y="90"/>
                  <a:pt x="66" y="89"/>
                </a:cubicBezTo>
                <a:lnTo>
                  <a:pt x="69" y="98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42" name="Freeform 1942"/>
          <p:cNvSpPr>
            <a:spLocks/>
          </p:cNvSpPr>
          <p:nvPr userDrawn="1"/>
        </p:nvSpPr>
        <p:spPr bwMode="auto">
          <a:xfrm>
            <a:off x="1035051" y="623888"/>
            <a:ext cx="49213" cy="74613"/>
          </a:xfrm>
          <a:custGeom>
            <a:avLst/>
            <a:gdLst>
              <a:gd name="T0" fmla="*/ 69 w 69"/>
              <a:gd name="T1" fmla="*/ 98 h 104"/>
              <a:gd name="T2" fmla="*/ 69 w 69"/>
              <a:gd name="T3" fmla="*/ 98 h 104"/>
              <a:gd name="T4" fmla="*/ 58 w 69"/>
              <a:gd name="T5" fmla="*/ 103 h 104"/>
              <a:gd name="T6" fmla="*/ 44 w 69"/>
              <a:gd name="T7" fmla="*/ 104 h 104"/>
              <a:gd name="T8" fmla="*/ 27 w 69"/>
              <a:gd name="T9" fmla="*/ 101 h 104"/>
              <a:gd name="T10" fmla="*/ 13 w 69"/>
              <a:gd name="T11" fmla="*/ 92 h 104"/>
              <a:gd name="T12" fmla="*/ 3 w 69"/>
              <a:gd name="T13" fmla="*/ 76 h 104"/>
              <a:gd name="T14" fmla="*/ 0 w 69"/>
              <a:gd name="T15" fmla="*/ 52 h 104"/>
              <a:gd name="T16" fmla="*/ 4 w 69"/>
              <a:gd name="T17" fmla="*/ 28 h 104"/>
              <a:gd name="T18" fmla="*/ 14 w 69"/>
              <a:gd name="T19" fmla="*/ 12 h 104"/>
              <a:gd name="T20" fmla="*/ 28 w 69"/>
              <a:gd name="T21" fmla="*/ 3 h 104"/>
              <a:gd name="T22" fmla="*/ 44 w 69"/>
              <a:gd name="T23" fmla="*/ 0 h 104"/>
              <a:gd name="T24" fmla="*/ 58 w 69"/>
              <a:gd name="T25" fmla="*/ 1 h 104"/>
              <a:gd name="T26" fmla="*/ 67 w 69"/>
              <a:gd name="T27" fmla="*/ 3 h 104"/>
              <a:gd name="T28" fmla="*/ 64 w 69"/>
              <a:gd name="T29" fmla="*/ 14 h 104"/>
              <a:gd name="T30" fmla="*/ 45 w 69"/>
              <a:gd name="T31" fmla="*/ 11 h 104"/>
              <a:gd name="T32" fmla="*/ 33 w 69"/>
              <a:gd name="T33" fmla="*/ 13 h 104"/>
              <a:gd name="T34" fmla="*/ 23 w 69"/>
              <a:gd name="T35" fmla="*/ 20 h 104"/>
              <a:gd name="T36" fmla="*/ 15 w 69"/>
              <a:gd name="T37" fmla="*/ 33 h 104"/>
              <a:gd name="T38" fmla="*/ 13 w 69"/>
              <a:gd name="T39" fmla="*/ 52 h 104"/>
              <a:gd name="T40" fmla="*/ 15 w 69"/>
              <a:gd name="T41" fmla="*/ 70 h 104"/>
              <a:gd name="T42" fmla="*/ 22 w 69"/>
              <a:gd name="T43" fmla="*/ 83 h 104"/>
              <a:gd name="T44" fmla="*/ 33 w 69"/>
              <a:gd name="T45" fmla="*/ 91 h 104"/>
              <a:gd name="T46" fmla="*/ 46 w 69"/>
              <a:gd name="T47" fmla="*/ 94 h 104"/>
              <a:gd name="T48" fmla="*/ 58 w 69"/>
              <a:gd name="T49" fmla="*/ 92 h 104"/>
              <a:gd name="T50" fmla="*/ 66 w 69"/>
              <a:gd name="T51" fmla="*/ 89 h 104"/>
              <a:gd name="T52" fmla="*/ 69 w 69"/>
              <a:gd name="T53" fmla="*/ 98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9" h="104">
                <a:moveTo>
                  <a:pt x="69" y="98"/>
                </a:moveTo>
                <a:lnTo>
                  <a:pt x="69" y="98"/>
                </a:lnTo>
                <a:cubicBezTo>
                  <a:pt x="66" y="101"/>
                  <a:pt x="62" y="102"/>
                  <a:pt x="58" y="103"/>
                </a:cubicBezTo>
                <a:cubicBezTo>
                  <a:pt x="53" y="104"/>
                  <a:pt x="49" y="104"/>
                  <a:pt x="44" y="104"/>
                </a:cubicBezTo>
                <a:cubicBezTo>
                  <a:pt x="37" y="104"/>
                  <a:pt x="32" y="103"/>
                  <a:pt x="27" y="101"/>
                </a:cubicBezTo>
                <a:cubicBezTo>
                  <a:pt x="21" y="99"/>
                  <a:pt x="17" y="96"/>
                  <a:pt x="13" y="92"/>
                </a:cubicBezTo>
                <a:cubicBezTo>
                  <a:pt x="9" y="88"/>
                  <a:pt x="6" y="82"/>
                  <a:pt x="3" y="76"/>
                </a:cubicBezTo>
                <a:cubicBezTo>
                  <a:pt x="1" y="69"/>
                  <a:pt x="0" y="61"/>
                  <a:pt x="0" y="52"/>
                </a:cubicBezTo>
                <a:cubicBezTo>
                  <a:pt x="0" y="43"/>
                  <a:pt x="1" y="35"/>
                  <a:pt x="4" y="28"/>
                </a:cubicBezTo>
                <a:cubicBezTo>
                  <a:pt x="6" y="22"/>
                  <a:pt x="10" y="16"/>
                  <a:pt x="14" y="12"/>
                </a:cubicBezTo>
                <a:cubicBezTo>
                  <a:pt x="18" y="8"/>
                  <a:pt x="23" y="5"/>
                  <a:pt x="28" y="3"/>
                </a:cubicBezTo>
                <a:cubicBezTo>
                  <a:pt x="33" y="1"/>
                  <a:pt x="38" y="0"/>
                  <a:pt x="44" y="0"/>
                </a:cubicBezTo>
                <a:cubicBezTo>
                  <a:pt x="49" y="0"/>
                  <a:pt x="54" y="0"/>
                  <a:pt x="58" y="1"/>
                </a:cubicBezTo>
                <a:cubicBezTo>
                  <a:pt x="61" y="2"/>
                  <a:pt x="65" y="2"/>
                  <a:pt x="67" y="3"/>
                </a:cubicBezTo>
                <a:lnTo>
                  <a:pt x="64" y="14"/>
                </a:lnTo>
                <a:cubicBezTo>
                  <a:pt x="60" y="12"/>
                  <a:pt x="53" y="11"/>
                  <a:pt x="45" y="11"/>
                </a:cubicBezTo>
                <a:cubicBezTo>
                  <a:pt x="41" y="11"/>
                  <a:pt x="37" y="11"/>
                  <a:pt x="33" y="13"/>
                </a:cubicBezTo>
                <a:cubicBezTo>
                  <a:pt x="29" y="14"/>
                  <a:pt x="26" y="17"/>
                  <a:pt x="23" y="20"/>
                </a:cubicBezTo>
                <a:cubicBezTo>
                  <a:pt x="20" y="23"/>
                  <a:pt x="17" y="27"/>
                  <a:pt x="15" y="33"/>
                </a:cubicBezTo>
                <a:cubicBezTo>
                  <a:pt x="13" y="38"/>
                  <a:pt x="13" y="44"/>
                  <a:pt x="13" y="52"/>
                </a:cubicBezTo>
                <a:cubicBezTo>
                  <a:pt x="13" y="59"/>
                  <a:pt x="13" y="65"/>
                  <a:pt x="15" y="70"/>
                </a:cubicBezTo>
                <a:cubicBezTo>
                  <a:pt x="17" y="75"/>
                  <a:pt x="19" y="80"/>
                  <a:pt x="22" y="83"/>
                </a:cubicBezTo>
                <a:cubicBezTo>
                  <a:pt x="25" y="87"/>
                  <a:pt x="29" y="89"/>
                  <a:pt x="33" y="91"/>
                </a:cubicBezTo>
                <a:cubicBezTo>
                  <a:pt x="37" y="93"/>
                  <a:pt x="41" y="94"/>
                  <a:pt x="46" y="94"/>
                </a:cubicBezTo>
                <a:cubicBezTo>
                  <a:pt x="51" y="94"/>
                  <a:pt x="54" y="93"/>
                  <a:pt x="58" y="92"/>
                </a:cubicBezTo>
                <a:cubicBezTo>
                  <a:pt x="61" y="91"/>
                  <a:pt x="64" y="90"/>
                  <a:pt x="66" y="89"/>
                </a:cubicBezTo>
                <a:lnTo>
                  <a:pt x="69" y="98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43" name="Freeform 1943"/>
          <p:cNvSpPr>
            <a:spLocks/>
          </p:cNvSpPr>
          <p:nvPr userDrawn="1"/>
        </p:nvSpPr>
        <p:spPr bwMode="auto">
          <a:xfrm>
            <a:off x="1098551" y="625475"/>
            <a:ext cx="52388" cy="73025"/>
          </a:xfrm>
          <a:custGeom>
            <a:avLst/>
            <a:gdLst>
              <a:gd name="T0" fmla="*/ 61 w 73"/>
              <a:gd name="T1" fmla="*/ 32 h 101"/>
              <a:gd name="T2" fmla="*/ 61 w 73"/>
              <a:gd name="T3" fmla="*/ 32 h 101"/>
              <a:gd name="T4" fmla="*/ 62 w 73"/>
              <a:gd name="T5" fmla="*/ 21 h 101"/>
              <a:gd name="T6" fmla="*/ 61 w 73"/>
              <a:gd name="T7" fmla="*/ 21 h 101"/>
              <a:gd name="T8" fmla="*/ 55 w 73"/>
              <a:gd name="T9" fmla="*/ 33 h 101"/>
              <a:gd name="T10" fmla="*/ 7 w 73"/>
              <a:gd name="T11" fmla="*/ 101 h 101"/>
              <a:gd name="T12" fmla="*/ 0 w 73"/>
              <a:gd name="T13" fmla="*/ 101 h 101"/>
              <a:gd name="T14" fmla="*/ 0 w 73"/>
              <a:gd name="T15" fmla="*/ 0 h 101"/>
              <a:gd name="T16" fmla="*/ 11 w 73"/>
              <a:gd name="T17" fmla="*/ 0 h 101"/>
              <a:gd name="T18" fmla="*/ 11 w 73"/>
              <a:gd name="T19" fmla="*/ 69 h 101"/>
              <a:gd name="T20" fmla="*/ 10 w 73"/>
              <a:gd name="T21" fmla="*/ 80 h 101"/>
              <a:gd name="T22" fmla="*/ 11 w 73"/>
              <a:gd name="T23" fmla="*/ 80 h 101"/>
              <a:gd name="T24" fmla="*/ 17 w 73"/>
              <a:gd name="T25" fmla="*/ 68 h 101"/>
              <a:gd name="T26" fmla="*/ 66 w 73"/>
              <a:gd name="T27" fmla="*/ 0 h 101"/>
              <a:gd name="T28" fmla="*/ 73 w 73"/>
              <a:gd name="T29" fmla="*/ 0 h 101"/>
              <a:gd name="T30" fmla="*/ 73 w 73"/>
              <a:gd name="T31" fmla="*/ 101 h 101"/>
              <a:gd name="T32" fmla="*/ 61 w 73"/>
              <a:gd name="T33" fmla="*/ 101 h 101"/>
              <a:gd name="T34" fmla="*/ 61 w 73"/>
              <a:gd name="T35" fmla="*/ 3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3" h="101">
                <a:moveTo>
                  <a:pt x="61" y="32"/>
                </a:moveTo>
                <a:lnTo>
                  <a:pt x="61" y="32"/>
                </a:lnTo>
                <a:lnTo>
                  <a:pt x="62" y="21"/>
                </a:lnTo>
                <a:lnTo>
                  <a:pt x="61" y="21"/>
                </a:lnTo>
                <a:lnTo>
                  <a:pt x="55" y="33"/>
                </a:lnTo>
                <a:lnTo>
                  <a:pt x="7" y="101"/>
                </a:lnTo>
                <a:lnTo>
                  <a:pt x="0" y="101"/>
                </a:lnTo>
                <a:lnTo>
                  <a:pt x="0" y="0"/>
                </a:lnTo>
                <a:lnTo>
                  <a:pt x="11" y="0"/>
                </a:lnTo>
                <a:lnTo>
                  <a:pt x="11" y="69"/>
                </a:lnTo>
                <a:lnTo>
                  <a:pt x="10" y="80"/>
                </a:lnTo>
                <a:lnTo>
                  <a:pt x="11" y="80"/>
                </a:lnTo>
                <a:lnTo>
                  <a:pt x="17" y="68"/>
                </a:lnTo>
                <a:lnTo>
                  <a:pt x="66" y="0"/>
                </a:lnTo>
                <a:lnTo>
                  <a:pt x="73" y="0"/>
                </a:lnTo>
                <a:lnTo>
                  <a:pt x="73" y="101"/>
                </a:lnTo>
                <a:lnTo>
                  <a:pt x="61" y="101"/>
                </a:lnTo>
                <a:lnTo>
                  <a:pt x="61" y="32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44" name="Freeform 1944"/>
          <p:cNvSpPr>
            <a:spLocks noEditPoints="1"/>
          </p:cNvSpPr>
          <p:nvPr userDrawn="1"/>
        </p:nvSpPr>
        <p:spPr bwMode="auto">
          <a:xfrm>
            <a:off x="1169988" y="608013"/>
            <a:ext cx="52388" cy="90488"/>
          </a:xfrm>
          <a:custGeom>
            <a:avLst/>
            <a:gdLst>
              <a:gd name="T0" fmla="*/ 25 w 73"/>
              <a:gd name="T1" fmla="*/ 0 h 126"/>
              <a:gd name="T2" fmla="*/ 25 w 73"/>
              <a:gd name="T3" fmla="*/ 0 h 126"/>
              <a:gd name="T4" fmla="*/ 29 w 73"/>
              <a:gd name="T5" fmla="*/ 8 h 126"/>
              <a:gd name="T6" fmla="*/ 38 w 73"/>
              <a:gd name="T7" fmla="*/ 11 h 126"/>
              <a:gd name="T8" fmla="*/ 47 w 73"/>
              <a:gd name="T9" fmla="*/ 8 h 126"/>
              <a:gd name="T10" fmla="*/ 51 w 73"/>
              <a:gd name="T11" fmla="*/ 0 h 126"/>
              <a:gd name="T12" fmla="*/ 61 w 73"/>
              <a:gd name="T13" fmla="*/ 3 h 126"/>
              <a:gd name="T14" fmla="*/ 54 w 73"/>
              <a:gd name="T15" fmla="*/ 15 h 126"/>
              <a:gd name="T16" fmla="*/ 38 w 73"/>
              <a:gd name="T17" fmla="*/ 20 h 126"/>
              <a:gd name="T18" fmla="*/ 21 w 73"/>
              <a:gd name="T19" fmla="*/ 16 h 126"/>
              <a:gd name="T20" fmla="*/ 13 w 73"/>
              <a:gd name="T21" fmla="*/ 3 h 126"/>
              <a:gd name="T22" fmla="*/ 25 w 73"/>
              <a:gd name="T23" fmla="*/ 0 h 126"/>
              <a:gd name="T24" fmla="*/ 61 w 73"/>
              <a:gd name="T25" fmla="*/ 57 h 126"/>
              <a:gd name="T26" fmla="*/ 61 w 73"/>
              <a:gd name="T27" fmla="*/ 57 h 126"/>
              <a:gd name="T28" fmla="*/ 62 w 73"/>
              <a:gd name="T29" fmla="*/ 46 h 126"/>
              <a:gd name="T30" fmla="*/ 62 w 73"/>
              <a:gd name="T31" fmla="*/ 46 h 126"/>
              <a:gd name="T32" fmla="*/ 56 w 73"/>
              <a:gd name="T33" fmla="*/ 58 h 126"/>
              <a:gd name="T34" fmla="*/ 7 w 73"/>
              <a:gd name="T35" fmla="*/ 126 h 126"/>
              <a:gd name="T36" fmla="*/ 0 w 73"/>
              <a:gd name="T37" fmla="*/ 126 h 126"/>
              <a:gd name="T38" fmla="*/ 0 w 73"/>
              <a:gd name="T39" fmla="*/ 25 h 126"/>
              <a:gd name="T40" fmla="*/ 12 w 73"/>
              <a:gd name="T41" fmla="*/ 25 h 126"/>
              <a:gd name="T42" fmla="*/ 12 w 73"/>
              <a:gd name="T43" fmla="*/ 94 h 126"/>
              <a:gd name="T44" fmla="*/ 11 w 73"/>
              <a:gd name="T45" fmla="*/ 105 h 126"/>
              <a:gd name="T46" fmla="*/ 11 w 73"/>
              <a:gd name="T47" fmla="*/ 105 h 126"/>
              <a:gd name="T48" fmla="*/ 18 w 73"/>
              <a:gd name="T49" fmla="*/ 93 h 126"/>
              <a:gd name="T50" fmla="*/ 66 w 73"/>
              <a:gd name="T51" fmla="*/ 25 h 126"/>
              <a:gd name="T52" fmla="*/ 73 w 73"/>
              <a:gd name="T53" fmla="*/ 25 h 126"/>
              <a:gd name="T54" fmla="*/ 73 w 73"/>
              <a:gd name="T55" fmla="*/ 126 h 126"/>
              <a:gd name="T56" fmla="*/ 61 w 73"/>
              <a:gd name="T57" fmla="*/ 126 h 126"/>
              <a:gd name="T58" fmla="*/ 61 w 73"/>
              <a:gd name="T59" fmla="*/ 57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73" h="126">
                <a:moveTo>
                  <a:pt x="25" y="0"/>
                </a:moveTo>
                <a:lnTo>
                  <a:pt x="25" y="0"/>
                </a:lnTo>
                <a:cubicBezTo>
                  <a:pt x="25" y="4"/>
                  <a:pt x="26" y="7"/>
                  <a:pt x="29" y="8"/>
                </a:cubicBezTo>
                <a:cubicBezTo>
                  <a:pt x="31" y="10"/>
                  <a:pt x="34" y="11"/>
                  <a:pt x="38" y="11"/>
                </a:cubicBezTo>
                <a:cubicBezTo>
                  <a:pt x="42" y="11"/>
                  <a:pt x="45" y="10"/>
                  <a:pt x="47" y="8"/>
                </a:cubicBezTo>
                <a:cubicBezTo>
                  <a:pt x="49" y="7"/>
                  <a:pt x="51" y="4"/>
                  <a:pt x="51" y="0"/>
                </a:cubicBezTo>
                <a:lnTo>
                  <a:pt x="61" y="3"/>
                </a:lnTo>
                <a:cubicBezTo>
                  <a:pt x="60" y="8"/>
                  <a:pt x="58" y="12"/>
                  <a:pt x="54" y="15"/>
                </a:cubicBezTo>
                <a:cubicBezTo>
                  <a:pt x="50" y="18"/>
                  <a:pt x="45" y="20"/>
                  <a:pt x="38" y="20"/>
                </a:cubicBezTo>
                <a:cubicBezTo>
                  <a:pt x="31" y="20"/>
                  <a:pt x="25" y="18"/>
                  <a:pt x="21" y="16"/>
                </a:cubicBezTo>
                <a:cubicBezTo>
                  <a:pt x="17" y="13"/>
                  <a:pt x="14" y="9"/>
                  <a:pt x="13" y="3"/>
                </a:cubicBezTo>
                <a:lnTo>
                  <a:pt x="25" y="0"/>
                </a:lnTo>
                <a:close/>
                <a:moveTo>
                  <a:pt x="61" y="57"/>
                </a:moveTo>
                <a:lnTo>
                  <a:pt x="61" y="57"/>
                </a:lnTo>
                <a:lnTo>
                  <a:pt x="62" y="46"/>
                </a:lnTo>
                <a:lnTo>
                  <a:pt x="62" y="46"/>
                </a:lnTo>
                <a:lnTo>
                  <a:pt x="56" y="58"/>
                </a:lnTo>
                <a:lnTo>
                  <a:pt x="7" y="126"/>
                </a:lnTo>
                <a:lnTo>
                  <a:pt x="0" y="126"/>
                </a:lnTo>
                <a:lnTo>
                  <a:pt x="0" y="25"/>
                </a:lnTo>
                <a:lnTo>
                  <a:pt x="12" y="25"/>
                </a:lnTo>
                <a:lnTo>
                  <a:pt x="12" y="94"/>
                </a:lnTo>
                <a:lnTo>
                  <a:pt x="11" y="105"/>
                </a:lnTo>
                <a:lnTo>
                  <a:pt x="11" y="105"/>
                </a:lnTo>
                <a:lnTo>
                  <a:pt x="18" y="93"/>
                </a:lnTo>
                <a:lnTo>
                  <a:pt x="66" y="25"/>
                </a:lnTo>
                <a:lnTo>
                  <a:pt x="73" y="25"/>
                </a:lnTo>
                <a:lnTo>
                  <a:pt x="73" y="126"/>
                </a:lnTo>
                <a:lnTo>
                  <a:pt x="61" y="126"/>
                </a:lnTo>
                <a:lnTo>
                  <a:pt x="61" y="5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45" name="Freeform 1945"/>
          <p:cNvSpPr>
            <a:spLocks/>
          </p:cNvSpPr>
          <p:nvPr userDrawn="1"/>
        </p:nvSpPr>
        <p:spPr bwMode="auto">
          <a:xfrm>
            <a:off x="1238251" y="623888"/>
            <a:ext cx="49213" cy="74613"/>
          </a:xfrm>
          <a:custGeom>
            <a:avLst/>
            <a:gdLst>
              <a:gd name="T0" fmla="*/ 69 w 69"/>
              <a:gd name="T1" fmla="*/ 98 h 104"/>
              <a:gd name="T2" fmla="*/ 69 w 69"/>
              <a:gd name="T3" fmla="*/ 98 h 104"/>
              <a:gd name="T4" fmla="*/ 58 w 69"/>
              <a:gd name="T5" fmla="*/ 103 h 104"/>
              <a:gd name="T6" fmla="*/ 44 w 69"/>
              <a:gd name="T7" fmla="*/ 104 h 104"/>
              <a:gd name="T8" fmla="*/ 27 w 69"/>
              <a:gd name="T9" fmla="*/ 101 h 104"/>
              <a:gd name="T10" fmla="*/ 13 w 69"/>
              <a:gd name="T11" fmla="*/ 92 h 104"/>
              <a:gd name="T12" fmla="*/ 3 w 69"/>
              <a:gd name="T13" fmla="*/ 76 h 104"/>
              <a:gd name="T14" fmla="*/ 0 w 69"/>
              <a:gd name="T15" fmla="*/ 52 h 104"/>
              <a:gd name="T16" fmla="*/ 4 w 69"/>
              <a:gd name="T17" fmla="*/ 28 h 104"/>
              <a:gd name="T18" fmla="*/ 14 w 69"/>
              <a:gd name="T19" fmla="*/ 12 h 104"/>
              <a:gd name="T20" fmla="*/ 28 w 69"/>
              <a:gd name="T21" fmla="*/ 3 h 104"/>
              <a:gd name="T22" fmla="*/ 44 w 69"/>
              <a:gd name="T23" fmla="*/ 0 h 104"/>
              <a:gd name="T24" fmla="*/ 58 w 69"/>
              <a:gd name="T25" fmla="*/ 1 h 104"/>
              <a:gd name="T26" fmla="*/ 67 w 69"/>
              <a:gd name="T27" fmla="*/ 3 h 104"/>
              <a:gd name="T28" fmla="*/ 64 w 69"/>
              <a:gd name="T29" fmla="*/ 14 h 104"/>
              <a:gd name="T30" fmla="*/ 45 w 69"/>
              <a:gd name="T31" fmla="*/ 11 h 104"/>
              <a:gd name="T32" fmla="*/ 33 w 69"/>
              <a:gd name="T33" fmla="*/ 13 h 104"/>
              <a:gd name="T34" fmla="*/ 23 w 69"/>
              <a:gd name="T35" fmla="*/ 20 h 104"/>
              <a:gd name="T36" fmla="*/ 15 w 69"/>
              <a:gd name="T37" fmla="*/ 33 h 104"/>
              <a:gd name="T38" fmla="*/ 13 w 69"/>
              <a:gd name="T39" fmla="*/ 52 h 104"/>
              <a:gd name="T40" fmla="*/ 15 w 69"/>
              <a:gd name="T41" fmla="*/ 70 h 104"/>
              <a:gd name="T42" fmla="*/ 22 w 69"/>
              <a:gd name="T43" fmla="*/ 83 h 104"/>
              <a:gd name="T44" fmla="*/ 33 w 69"/>
              <a:gd name="T45" fmla="*/ 91 h 104"/>
              <a:gd name="T46" fmla="*/ 46 w 69"/>
              <a:gd name="T47" fmla="*/ 94 h 104"/>
              <a:gd name="T48" fmla="*/ 58 w 69"/>
              <a:gd name="T49" fmla="*/ 92 h 104"/>
              <a:gd name="T50" fmla="*/ 66 w 69"/>
              <a:gd name="T51" fmla="*/ 89 h 104"/>
              <a:gd name="T52" fmla="*/ 69 w 69"/>
              <a:gd name="T53" fmla="*/ 98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9" h="104">
                <a:moveTo>
                  <a:pt x="69" y="98"/>
                </a:moveTo>
                <a:lnTo>
                  <a:pt x="69" y="98"/>
                </a:lnTo>
                <a:cubicBezTo>
                  <a:pt x="66" y="101"/>
                  <a:pt x="62" y="102"/>
                  <a:pt x="58" y="103"/>
                </a:cubicBezTo>
                <a:cubicBezTo>
                  <a:pt x="53" y="104"/>
                  <a:pt x="49" y="104"/>
                  <a:pt x="44" y="104"/>
                </a:cubicBezTo>
                <a:cubicBezTo>
                  <a:pt x="37" y="104"/>
                  <a:pt x="32" y="103"/>
                  <a:pt x="27" y="101"/>
                </a:cubicBezTo>
                <a:cubicBezTo>
                  <a:pt x="21" y="99"/>
                  <a:pt x="17" y="96"/>
                  <a:pt x="13" y="92"/>
                </a:cubicBezTo>
                <a:cubicBezTo>
                  <a:pt x="9" y="88"/>
                  <a:pt x="6" y="82"/>
                  <a:pt x="3" y="76"/>
                </a:cubicBezTo>
                <a:cubicBezTo>
                  <a:pt x="1" y="69"/>
                  <a:pt x="0" y="61"/>
                  <a:pt x="0" y="52"/>
                </a:cubicBezTo>
                <a:cubicBezTo>
                  <a:pt x="0" y="43"/>
                  <a:pt x="1" y="35"/>
                  <a:pt x="4" y="28"/>
                </a:cubicBezTo>
                <a:cubicBezTo>
                  <a:pt x="6" y="22"/>
                  <a:pt x="10" y="16"/>
                  <a:pt x="14" y="12"/>
                </a:cubicBezTo>
                <a:cubicBezTo>
                  <a:pt x="18" y="8"/>
                  <a:pt x="23" y="5"/>
                  <a:pt x="28" y="3"/>
                </a:cubicBezTo>
                <a:cubicBezTo>
                  <a:pt x="33" y="1"/>
                  <a:pt x="38" y="0"/>
                  <a:pt x="44" y="0"/>
                </a:cubicBezTo>
                <a:cubicBezTo>
                  <a:pt x="49" y="0"/>
                  <a:pt x="54" y="0"/>
                  <a:pt x="58" y="1"/>
                </a:cubicBezTo>
                <a:cubicBezTo>
                  <a:pt x="61" y="2"/>
                  <a:pt x="65" y="2"/>
                  <a:pt x="67" y="3"/>
                </a:cubicBezTo>
                <a:lnTo>
                  <a:pt x="64" y="14"/>
                </a:lnTo>
                <a:cubicBezTo>
                  <a:pt x="60" y="12"/>
                  <a:pt x="53" y="11"/>
                  <a:pt x="45" y="11"/>
                </a:cubicBezTo>
                <a:cubicBezTo>
                  <a:pt x="41" y="11"/>
                  <a:pt x="37" y="11"/>
                  <a:pt x="33" y="13"/>
                </a:cubicBezTo>
                <a:cubicBezTo>
                  <a:pt x="29" y="14"/>
                  <a:pt x="26" y="17"/>
                  <a:pt x="23" y="20"/>
                </a:cubicBezTo>
                <a:cubicBezTo>
                  <a:pt x="20" y="23"/>
                  <a:pt x="17" y="27"/>
                  <a:pt x="15" y="33"/>
                </a:cubicBezTo>
                <a:cubicBezTo>
                  <a:pt x="13" y="38"/>
                  <a:pt x="13" y="44"/>
                  <a:pt x="13" y="52"/>
                </a:cubicBezTo>
                <a:cubicBezTo>
                  <a:pt x="13" y="59"/>
                  <a:pt x="13" y="65"/>
                  <a:pt x="15" y="70"/>
                </a:cubicBezTo>
                <a:cubicBezTo>
                  <a:pt x="17" y="75"/>
                  <a:pt x="19" y="80"/>
                  <a:pt x="22" y="83"/>
                </a:cubicBezTo>
                <a:cubicBezTo>
                  <a:pt x="25" y="87"/>
                  <a:pt x="29" y="89"/>
                  <a:pt x="33" y="91"/>
                </a:cubicBezTo>
                <a:cubicBezTo>
                  <a:pt x="37" y="93"/>
                  <a:pt x="41" y="94"/>
                  <a:pt x="46" y="94"/>
                </a:cubicBezTo>
                <a:cubicBezTo>
                  <a:pt x="51" y="94"/>
                  <a:pt x="54" y="93"/>
                  <a:pt x="58" y="92"/>
                </a:cubicBezTo>
                <a:cubicBezTo>
                  <a:pt x="61" y="91"/>
                  <a:pt x="64" y="90"/>
                  <a:pt x="66" y="89"/>
                </a:cubicBezTo>
                <a:lnTo>
                  <a:pt x="69" y="98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46" name="Freeform 1946"/>
          <p:cNvSpPr>
            <a:spLocks/>
          </p:cNvSpPr>
          <p:nvPr userDrawn="1"/>
        </p:nvSpPr>
        <p:spPr bwMode="auto">
          <a:xfrm>
            <a:off x="1301751" y="625475"/>
            <a:ext cx="49213" cy="73025"/>
          </a:xfrm>
          <a:custGeom>
            <a:avLst/>
            <a:gdLst>
              <a:gd name="T0" fmla="*/ 18 w 70"/>
              <a:gd name="T1" fmla="*/ 54 h 101"/>
              <a:gd name="T2" fmla="*/ 18 w 70"/>
              <a:gd name="T3" fmla="*/ 54 h 101"/>
              <a:gd name="T4" fmla="*/ 11 w 70"/>
              <a:gd name="T5" fmla="*/ 54 h 101"/>
              <a:gd name="T6" fmla="*/ 11 w 70"/>
              <a:gd name="T7" fmla="*/ 101 h 101"/>
              <a:gd name="T8" fmla="*/ 0 w 70"/>
              <a:gd name="T9" fmla="*/ 101 h 101"/>
              <a:gd name="T10" fmla="*/ 0 w 70"/>
              <a:gd name="T11" fmla="*/ 0 h 101"/>
              <a:gd name="T12" fmla="*/ 11 w 70"/>
              <a:gd name="T13" fmla="*/ 0 h 101"/>
              <a:gd name="T14" fmla="*/ 11 w 70"/>
              <a:gd name="T15" fmla="*/ 47 h 101"/>
              <a:gd name="T16" fmla="*/ 18 w 70"/>
              <a:gd name="T17" fmla="*/ 45 h 101"/>
              <a:gd name="T18" fmla="*/ 52 w 70"/>
              <a:gd name="T19" fmla="*/ 0 h 101"/>
              <a:gd name="T20" fmla="*/ 66 w 70"/>
              <a:gd name="T21" fmla="*/ 0 h 101"/>
              <a:gd name="T22" fmla="*/ 32 w 70"/>
              <a:gd name="T23" fmla="*/ 43 h 101"/>
              <a:gd name="T24" fmla="*/ 26 w 70"/>
              <a:gd name="T25" fmla="*/ 48 h 101"/>
              <a:gd name="T26" fmla="*/ 33 w 70"/>
              <a:gd name="T27" fmla="*/ 54 h 101"/>
              <a:gd name="T28" fmla="*/ 70 w 70"/>
              <a:gd name="T29" fmla="*/ 101 h 101"/>
              <a:gd name="T30" fmla="*/ 55 w 70"/>
              <a:gd name="T31" fmla="*/ 101 h 101"/>
              <a:gd name="T32" fmla="*/ 18 w 70"/>
              <a:gd name="T33" fmla="*/ 54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0" h="101">
                <a:moveTo>
                  <a:pt x="18" y="54"/>
                </a:moveTo>
                <a:lnTo>
                  <a:pt x="18" y="54"/>
                </a:lnTo>
                <a:lnTo>
                  <a:pt x="11" y="54"/>
                </a:lnTo>
                <a:lnTo>
                  <a:pt x="11" y="101"/>
                </a:lnTo>
                <a:lnTo>
                  <a:pt x="0" y="101"/>
                </a:lnTo>
                <a:lnTo>
                  <a:pt x="0" y="0"/>
                </a:lnTo>
                <a:lnTo>
                  <a:pt x="11" y="0"/>
                </a:lnTo>
                <a:lnTo>
                  <a:pt x="11" y="47"/>
                </a:lnTo>
                <a:lnTo>
                  <a:pt x="18" y="45"/>
                </a:lnTo>
                <a:lnTo>
                  <a:pt x="52" y="0"/>
                </a:lnTo>
                <a:lnTo>
                  <a:pt x="66" y="0"/>
                </a:lnTo>
                <a:lnTo>
                  <a:pt x="32" y="43"/>
                </a:lnTo>
                <a:lnTo>
                  <a:pt x="26" y="48"/>
                </a:lnTo>
                <a:lnTo>
                  <a:pt x="33" y="54"/>
                </a:lnTo>
                <a:lnTo>
                  <a:pt x="70" y="101"/>
                </a:lnTo>
                <a:lnTo>
                  <a:pt x="55" y="101"/>
                </a:lnTo>
                <a:lnTo>
                  <a:pt x="18" y="54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47" name="Freeform 1947"/>
          <p:cNvSpPr>
            <a:spLocks noEditPoints="1"/>
          </p:cNvSpPr>
          <p:nvPr userDrawn="1"/>
        </p:nvSpPr>
        <p:spPr bwMode="auto">
          <a:xfrm>
            <a:off x="1360488" y="623888"/>
            <a:ext cx="58738" cy="74613"/>
          </a:xfrm>
          <a:custGeom>
            <a:avLst/>
            <a:gdLst>
              <a:gd name="T0" fmla="*/ 12 w 82"/>
              <a:gd name="T1" fmla="*/ 52 h 104"/>
              <a:gd name="T2" fmla="*/ 12 w 82"/>
              <a:gd name="T3" fmla="*/ 52 h 104"/>
              <a:gd name="T4" fmla="*/ 14 w 82"/>
              <a:gd name="T5" fmla="*/ 68 h 104"/>
              <a:gd name="T6" fmla="*/ 19 w 82"/>
              <a:gd name="T7" fmla="*/ 81 h 104"/>
              <a:gd name="T8" fmla="*/ 28 w 82"/>
              <a:gd name="T9" fmla="*/ 90 h 104"/>
              <a:gd name="T10" fmla="*/ 41 w 82"/>
              <a:gd name="T11" fmla="*/ 94 h 104"/>
              <a:gd name="T12" fmla="*/ 62 w 82"/>
              <a:gd name="T13" fmla="*/ 83 h 104"/>
              <a:gd name="T14" fmla="*/ 69 w 82"/>
              <a:gd name="T15" fmla="*/ 52 h 104"/>
              <a:gd name="T16" fmla="*/ 68 w 82"/>
              <a:gd name="T17" fmla="*/ 36 h 104"/>
              <a:gd name="T18" fmla="*/ 62 w 82"/>
              <a:gd name="T19" fmla="*/ 23 h 104"/>
              <a:gd name="T20" fmla="*/ 53 w 82"/>
              <a:gd name="T21" fmla="*/ 14 h 104"/>
              <a:gd name="T22" fmla="*/ 41 w 82"/>
              <a:gd name="T23" fmla="*/ 11 h 104"/>
              <a:gd name="T24" fmla="*/ 20 w 82"/>
              <a:gd name="T25" fmla="*/ 21 h 104"/>
              <a:gd name="T26" fmla="*/ 12 w 82"/>
              <a:gd name="T27" fmla="*/ 52 h 104"/>
              <a:gd name="T28" fmla="*/ 0 w 82"/>
              <a:gd name="T29" fmla="*/ 52 h 104"/>
              <a:gd name="T30" fmla="*/ 0 w 82"/>
              <a:gd name="T31" fmla="*/ 52 h 104"/>
              <a:gd name="T32" fmla="*/ 10 w 82"/>
              <a:gd name="T33" fmla="*/ 13 h 104"/>
              <a:gd name="T34" fmla="*/ 41 w 82"/>
              <a:gd name="T35" fmla="*/ 0 h 104"/>
              <a:gd name="T36" fmla="*/ 59 w 82"/>
              <a:gd name="T37" fmla="*/ 4 h 104"/>
              <a:gd name="T38" fmla="*/ 72 w 82"/>
              <a:gd name="T39" fmla="*/ 14 h 104"/>
              <a:gd name="T40" fmla="*/ 79 w 82"/>
              <a:gd name="T41" fmla="*/ 31 h 104"/>
              <a:gd name="T42" fmla="*/ 82 w 82"/>
              <a:gd name="T43" fmla="*/ 52 h 104"/>
              <a:gd name="T44" fmla="*/ 71 w 82"/>
              <a:gd name="T45" fmla="*/ 91 h 104"/>
              <a:gd name="T46" fmla="*/ 41 w 82"/>
              <a:gd name="T47" fmla="*/ 104 h 104"/>
              <a:gd name="T48" fmla="*/ 22 w 82"/>
              <a:gd name="T49" fmla="*/ 101 h 104"/>
              <a:gd name="T50" fmla="*/ 10 w 82"/>
              <a:gd name="T51" fmla="*/ 90 h 104"/>
              <a:gd name="T52" fmla="*/ 2 w 82"/>
              <a:gd name="T53" fmla="*/ 74 h 104"/>
              <a:gd name="T54" fmla="*/ 0 w 82"/>
              <a:gd name="T55" fmla="*/ 52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2" h="104">
                <a:moveTo>
                  <a:pt x="12" y="52"/>
                </a:moveTo>
                <a:lnTo>
                  <a:pt x="12" y="52"/>
                </a:lnTo>
                <a:cubicBezTo>
                  <a:pt x="12" y="58"/>
                  <a:pt x="13" y="63"/>
                  <a:pt x="14" y="68"/>
                </a:cubicBezTo>
                <a:cubicBezTo>
                  <a:pt x="15" y="73"/>
                  <a:pt x="17" y="77"/>
                  <a:pt x="19" y="81"/>
                </a:cubicBezTo>
                <a:cubicBezTo>
                  <a:pt x="21" y="85"/>
                  <a:pt x="24" y="88"/>
                  <a:pt x="28" y="90"/>
                </a:cubicBezTo>
                <a:cubicBezTo>
                  <a:pt x="31" y="92"/>
                  <a:pt x="36" y="94"/>
                  <a:pt x="41" y="94"/>
                </a:cubicBezTo>
                <a:cubicBezTo>
                  <a:pt x="50" y="94"/>
                  <a:pt x="57" y="90"/>
                  <a:pt x="62" y="83"/>
                </a:cubicBezTo>
                <a:cubicBezTo>
                  <a:pt x="67" y="77"/>
                  <a:pt x="69" y="66"/>
                  <a:pt x="69" y="52"/>
                </a:cubicBezTo>
                <a:cubicBezTo>
                  <a:pt x="69" y="47"/>
                  <a:pt x="69" y="41"/>
                  <a:pt x="68" y="36"/>
                </a:cubicBezTo>
                <a:cubicBezTo>
                  <a:pt x="66" y="31"/>
                  <a:pt x="65" y="27"/>
                  <a:pt x="62" y="23"/>
                </a:cubicBezTo>
                <a:cubicBezTo>
                  <a:pt x="60" y="19"/>
                  <a:pt x="57" y="16"/>
                  <a:pt x="53" y="14"/>
                </a:cubicBezTo>
                <a:cubicBezTo>
                  <a:pt x="50" y="12"/>
                  <a:pt x="46" y="11"/>
                  <a:pt x="41" y="11"/>
                </a:cubicBezTo>
                <a:cubicBezTo>
                  <a:pt x="32" y="11"/>
                  <a:pt x="25" y="14"/>
                  <a:pt x="20" y="21"/>
                </a:cubicBezTo>
                <a:cubicBezTo>
                  <a:pt x="15" y="28"/>
                  <a:pt x="12" y="38"/>
                  <a:pt x="12" y="52"/>
                </a:cubicBezTo>
                <a:close/>
                <a:moveTo>
                  <a:pt x="0" y="52"/>
                </a:moveTo>
                <a:lnTo>
                  <a:pt x="0" y="52"/>
                </a:lnTo>
                <a:cubicBezTo>
                  <a:pt x="0" y="35"/>
                  <a:pt x="3" y="22"/>
                  <a:pt x="10" y="13"/>
                </a:cubicBezTo>
                <a:cubicBezTo>
                  <a:pt x="17" y="4"/>
                  <a:pt x="27" y="0"/>
                  <a:pt x="41" y="0"/>
                </a:cubicBezTo>
                <a:cubicBezTo>
                  <a:pt x="48" y="0"/>
                  <a:pt x="54" y="1"/>
                  <a:pt x="59" y="4"/>
                </a:cubicBezTo>
                <a:cubicBezTo>
                  <a:pt x="64" y="6"/>
                  <a:pt x="68" y="10"/>
                  <a:pt x="72" y="14"/>
                </a:cubicBezTo>
                <a:cubicBezTo>
                  <a:pt x="75" y="19"/>
                  <a:pt x="78" y="24"/>
                  <a:pt x="79" y="31"/>
                </a:cubicBezTo>
                <a:cubicBezTo>
                  <a:pt x="81" y="37"/>
                  <a:pt x="82" y="44"/>
                  <a:pt x="82" y="52"/>
                </a:cubicBezTo>
                <a:cubicBezTo>
                  <a:pt x="82" y="69"/>
                  <a:pt x="78" y="82"/>
                  <a:pt x="71" y="91"/>
                </a:cubicBezTo>
                <a:cubicBezTo>
                  <a:pt x="64" y="100"/>
                  <a:pt x="54" y="104"/>
                  <a:pt x="41" y="104"/>
                </a:cubicBezTo>
                <a:cubicBezTo>
                  <a:pt x="34" y="104"/>
                  <a:pt x="27" y="103"/>
                  <a:pt x="22" y="101"/>
                </a:cubicBezTo>
                <a:cubicBezTo>
                  <a:pt x="17" y="98"/>
                  <a:pt x="13" y="95"/>
                  <a:pt x="10" y="90"/>
                </a:cubicBezTo>
                <a:cubicBezTo>
                  <a:pt x="6" y="85"/>
                  <a:pt x="4" y="80"/>
                  <a:pt x="2" y="74"/>
                </a:cubicBezTo>
                <a:cubicBezTo>
                  <a:pt x="0" y="67"/>
                  <a:pt x="0" y="60"/>
                  <a:pt x="0" y="52"/>
                </a:cubicBez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48" name="Freeform 1948"/>
          <p:cNvSpPr>
            <a:spLocks noEditPoints="1"/>
          </p:cNvSpPr>
          <p:nvPr userDrawn="1"/>
        </p:nvSpPr>
        <p:spPr bwMode="auto">
          <a:xfrm>
            <a:off x="1435101" y="608013"/>
            <a:ext cx="52388" cy="90488"/>
          </a:xfrm>
          <a:custGeom>
            <a:avLst/>
            <a:gdLst>
              <a:gd name="T0" fmla="*/ 25 w 74"/>
              <a:gd name="T1" fmla="*/ 0 h 126"/>
              <a:gd name="T2" fmla="*/ 25 w 74"/>
              <a:gd name="T3" fmla="*/ 0 h 126"/>
              <a:gd name="T4" fmla="*/ 29 w 74"/>
              <a:gd name="T5" fmla="*/ 8 h 126"/>
              <a:gd name="T6" fmla="*/ 38 w 74"/>
              <a:gd name="T7" fmla="*/ 11 h 126"/>
              <a:gd name="T8" fmla="*/ 48 w 74"/>
              <a:gd name="T9" fmla="*/ 8 h 126"/>
              <a:gd name="T10" fmla="*/ 52 w 74"/>
              <a:gd name="T11" fmla="*/ 0 h 126"/>
              <a:gd name="T12" fmla="*/ 62 w 74"/>
              <a:gd name="T13" fmla="*/ 3 h 126"/>
              <a:gd name="T14" fmla="*/ 55 w 74"/>
              <a:gd name="T15" fmla="*/ 15 h 126"/>
              <a:gd name="T16" fmla="*/ 38 w 74"/>
              <a:gd name="T17" fmla="*/ 20 h 126"/>
              <a:gd name="T18" fmla="*/ 22 w 74"/>
              <a:gd name="T19" fmla="*/ 16 h 126"/>
              <a:gd name="T20" fmla="*/ 14 w 74"/>
              <a:gd name="T21" fmla="*/ 3 h 126"/>
              <a:gd name="T22" fmla="*/ 25 w 74"/>
              <a:gd name="T23" fmla="*/ 0 h 126"/>
              <a:gd name="T24" fmla="*/ 62 w 74"/>
              <a:gd name="T25" fmla="*/ 57 h 126"/>
              <a:gd name="T26" fmla="*/ 62 w 74"/>
              <a:gd name="T27" fmla="*/ 57 h 126"/>
              <a:gd name="T28" fmla="*/ 63 w 74"/>
              <a:gd name="T29" fmla="*/ 46 h 126"/>
              <a:gd name="T30" fmla="*/ 62 w 74"/>
              <a:gd name="T31" fmla="*/ 46 h 126"/>
              <a:gd name="T32" fmla="*/ 56 w 74"/>
              <a:gd name="T33" fmla="*/ 58 h 126"/>
              <a:gd name="T34" fmla="*/ 7 w 74"/>
              <a:gd name="T35" fmla="*/ 126 h 126"/>
              <a:gd name="T36" fmla="*/ 0 w 74"/>
              <a:gd name="T37" fmla="*/ 126 h 126"/>
              <a:gd name="T38" fmla="*/ 0 w 74"/>
              <a:gd name="T39" fmla="*/ 25 h 126"/>
              <a:gd name="T40" fmla="*/ 12 w 74"/>
              <a:gd name="T41" fmla="*/ 25 h 126"/>
              <a:gd name="T42" fmla="*/ 12 w 74"/>
              <a:gd name="T43" fmla="*/ 94 h 126"/>
              <a:gd name="T44" fmla="*/ 11 w 74"/>
              <a:gd name="T45" fmla="*/ 105 h 126"/>
              <a:gd name="T46" fmla="*/ 12 w 74"/>
              <a:gd name="T47" fmla="*/ 105 h 126"/>
              <a:gd name="T48" fmla="*/ 18 w 74"/>
              <a:gd name="T49" fmla="*/ 93 h 126"/>
              <a:gd name="T50" fmla="*/ 67 w 74"/>
              <a:gd name="T51" fmla="*/ 25 h 126"/>
              <a:gd name="T52" fmla="*/ 74 w 74"/>
              <a:gd name="T53" fmla="*/ 25 h 126"/>
              <a:gd name="T54" fmla="*/ 74 w 74"/>
              <a:gd name="T55" fmla="*/ 126 h 126"/>
              <a:gd name="T56" fmla="*/ 62 w 74"/>
              <a:gd name="T57" fmla="*/ 126 h 126"/>
              <a:gd name="T58" fmla="*/ 62 w 74"/>
              <a:gd name="T59" fmla="*/ 57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74" h="126">
                <a:moveTo>
                  <a:pt x="25" y="0"/>
                </a:moveTo>
                <a:lnTo>
                  <a:pt x="25" y="0"/>
                </a:lnTo>
                <a:cubicBezTo>
                  <a:pt x="26" y="4"/>
                  <a:pt x="27" y="7"/>
                  <a:pt x="29" y="8"/>
                </a:cubicBezTo>
                <a:cubicBezTo>
                  <a:pt x="32" y="10"/>
                  <a:pt x="35" y="11"/>
                  <a:pt x="38" y="11"/>
                </a:cubicBezTo>
                <a:cubicBezTo>
                  <a:pt x="42" y="11"/>
                  <a:pt x="45" y="10"/>
                  <a:pt x="48" y="8"/>
                </a:cubicBezTo>
                <a:cubicBezTo>
                  <a:pt x="50" y="7"/>
                  <a:pt x="51" y="4"/>
                  <a:pt x="52" y="0"/>
                </a:cubicBezTo>
                <a:lnTo>
                  <a:pt x="62" y="3"/>
                </a:lnTo>
                <a:cubicBezTo>
                  <a:pt x="61" y="8"/>
                  <a:pt x="59" y="12"/>
                  <a:pt x="55" y="15"/>
                </a:cubicBezTo>
                <a:cubicBezTo>
                  <a:pt x="51" y="18"/>
                  <a:pt x="46" y="20"/>
                  <a:pt x="38" y="20"/>
                </a:cubicBezTo>
                <a:cubicBezTo>
                  <a:pt x="32" y="20"/>
                  <a:pt x="26" y="18"/>
                  <a:pt x="22" y="16"/>
                </a:cubicBezTo>
                <a:cubicBezTo>
                  <a:pt x="17" y="13"/>
                  <a:pt x="15" y="9"/>
                  <a:pt x="14" y="3"/>
                </a:cubicBezTo>
                <a:lnTo>
                  <a:pt x="25" y="0"/>
                </a:lnTo>
                <a:close/>
                <a:moveTo>
                  <a:pt x="62" y="57"/>
                </a:moveTo>
                <a:lnTo>
                  <a:pt x="62" y="57"/>
                </a:lnTo>
                <a:lnTo>
                  <a:pt x="63" y="46"/>
                </a:lnTo>
                <a:lnTo>
                  <a:pt x="62" y="46"/>
                </a:lnTo>
                <a:lnTo>
                  <a:pt x="56" y="58"/>
                </a:lnTo>
                <a:lnTo>
                  <a:pt x="7" y="126"/>
                </a:lnTo>
                <a:lnTo>
                  <a:pt x="0" y="126"/>
                </a:lnTo>
                <a:lnTo>
                  <a:pt x="0" y="25"/>
                </a:lnTo>
                <a:lnTo>
                  <a:pt x="12" y="25"/>
                </a:lnTo>
                <a:lnTo>
                  <a:pt x="12" y="94"/>
                </a:lnTo>
                <a:lnTo>
                  <a:pt x="11" y="105"/>
                </a:lnTo>
                <a:lnTo>
                  <a:pt x="12" y="105"/>
                </a:lnTo>
                <a:lnTo>
                  <a:pt x="18" y="93"/>
                </a:lnTo>
                <a:lnTo>
                  <a:pt x="67" y="25"/>
                </a:lnTo>
                <a:lnTo>
                  <a:pt x="74" y="25"/>
                </a:lnTo>
                <a:lnTo>
                  <a:pt x="74" y="126"/>
                </a:lnTo>
                <a:lnTo>
                  <a:pt x="62" y="126"/>
                </a:lnTo>
                <a:lnTo>
                  <a:pt x="62" y="5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49" name="Freeform 1949"/>
          <p:cNvSpPr>
            <a:spLocks noEditPoints="1"/>
          </p:cNvSpPr>
          <p:nvPr userDrawn="1"/>
        </p:nvSpPr>
        <p:spPr bwMode="auto">
          <a:xfrm>
            <a:off x="1530351" y="623888"/>
            <a:ext cx="71438" cy="76200"/>
          </a:xfrm>
          <a:custGeom>
            <a:avLst/>
            <a:gdLst>
              <a:gd name="T0" fmla="*/ 67 w 101"/>
              <a:gd name="T1" fmla="*/ 22 h 106"/>
              <a:gd name="T2" fmla="*/ 56 w 101"/>
              <a:gd name="T3" fmla="*/ 23 h 106"/>
              <a:gd name="T4" fmla="*/ 60 w 101"/>
              <a:gd name="T5" fmla="*/ 83 h 106"/>
              <a:gd name="T6" fmla="*/ 74 w 101"/>
              <a:gd name="T7" fmla="*/ 81 h 106"/>
              <a:gd name="T8" fmla="*/ 86 w 101"/>
              <a:gd name="T9" fmla="*/ 66 h 106"/>
              <a:gd name="T10" fmla="*/ 87 w 101"/>
              <a:gd name="T11" fmla="*/ 40 h 106"/>
              <a:gd name="T12" fmla="*/ 76 w 101"/>
              <a:gd name="T13" fmla="*/ 24 h 106"/>
              <a:gd name="T14" fmla="*/ 35 w 101"/>
              <a:gd name="T15" fmla="*/ 83 h 106"/>
              <a:gd name="T16" fmla="*/ 37 w 101"/>
              <a:gd name="T17" fmla="*/ 83 h 106"/>
              <a:gd name="T18" fmla="*/ 42 w 101"/>
              <a:gd name="T19" fmla="*/ 83 h 106"/>
              <a:gd name="T20" fmla="*/ 44 w 101"/>
              <a:gd name="T21" fmla="*/ 22 h 106"/>
              <a:gd name="T22" fmla="*/ 36 w 101"/>
              <a:gd name="T23" fmla="*/ 22 h 106"/>
              <a:gd name="T24" fmla="*/ 19 w 101"/>
              <a:gd name="T25" fmla="*/ 30 h 106"/>
              <a:gd name="T26" fmla="*/ 12 w 101"/>
              <a:gd name="T27" fmla="*/ 53 h 106"/>
              <a:gd name="T28" fmla="*/ 18 w 101"/>
              <a:gd name="T29" fmla="*/ 75 h 106"/>
              <a:gd name="T30" fmla="*/ 35 w 101"/>
              <a:gd name="T31" fmla="*/ 83 h 106"/>
              <a:gd name="T32" fmla="*/ 44 w 101"/>
              <a:gd name="T33" fmla="*/ 92 h 106"/>
              <a:gd name="T34" fmla="*/ 33 w 101"/>
              <a:gd name="T35" fmla="*/ 93 h 106"/>
              <a:gd name="T36" fmla="*/ 9 w 101"/>
              <a:gd name="T37" fmla="*/ 84 h 106"/>
              <a:gd name="T38" fmla="*/ 0 w 101"/>
              <a:gd name="T39" fmla="*/ 53 h 106"/>
              <a:gd name="T40" fmla="*/ 10 w 101"/>
              <a:gd name="T41" fmla="*/ 23 h 106"/>
              <a:gd name="T42" fmla="*/ 35 w 101"/>
              <a:gd name="T43" fmla="*/ 12 h 106"/>
              <a:gd name="T44" fmla="*/ 44 w 101"/>
              <a:gd name="T45" fmla="*/ 12 h 106"/>
              <a:gd name="T46" fmla="*/ 56 w 101"/>
              <a:gd name="T47" fmla="*/ 0 h 106"/>
              <a:gd name="T48" fmla="*/ 62 w 101"/>
              <a:gd name="T49" fmla="*/ 12 h 106"/>
              <a:gd name="T50" fmla="*/ 81 w 101"/>
              <a:gd name="T51" fmla="*/ 14 h 106"/>
              <a:gd name="T52" fmla="*/ 98 w 101"/>
              <a:gd name="T53" fmla="*/ 34 h 106"/>
              <a:gd name="T54" fmla="*/ 98 w 101"/>
              <a:gd name="T55" fmla="*/ 70 h 106"/>
              <a:gd name="T56" fmla="*/ 79 w 101"/>
              <a:gd name="T57" fmla="*/ 90 h 106"/>
              <a:gd name="T58" fmla="*/ 61 w 101"/>
              <a:gd name="T59" fmla="*/ 93 h 106"/>
              <a:gd name="T60" fmla="*/ 56 w 101"/>
              <a:gd name="T61" fmla="*/ 106 h 106"/>
              <a:gd name="T62" fmla="*/ 44 w 101"/>
              <a:gd name="T63" fmla="*/ 92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1" h="106">
                <a:moveTo>
                  <a:pt x="67" y="22"/>
                </a:moveTo>
                <a:lnTo>
                  <a:pt x="67" y="22"/>
                </a:lnTo>
                <a:cubicBezTo>
                  <a:pt x="65" y="22"/>
                  <a:pt x="63" y="22"/>
                  <a:pt x="61" y="22"/>
                </a:cubicBezTo>
                <a:cubicBezTo>
                  <a:pt x="59" y="22"/>
                  <a:pt x="58" y="22"/>
                  <a:pt x="56" y="23"/>
                </a:cubicBezTo>
                <a:lnTo>
                  <a:pt x="56" y="83"/>
                </a:lnTo>
                <a:cubicBezTo>
                  <a:pt x="57" y="83"/>
                  <a:pt x="58" y="83"/>
                  <a:pt x="60" y="83"/>
                </a:cubicBezTo>
                <a:cubicBezTo>
                  <a:pt x="62" y="83"/>
                  <a:pt x="63" y="83"/>
                  <a:pt x="65" y="83"/>
                </a:cubicBezTo>
                <a:cubicBezTo>
                  <a:pt x="68" y="83"/>
                  <a:pt x="71" y="82"/>
                  <a:pt x="74" y="81"/>
                </a:cubicBezTo>
                <a:cubicBezTo>
                  <a:pt x="77" y="80"/>
                  <a:pt x="79" y="78"/>
                  <a:pt x="81" y="75"/>
                </a:cubicBezTo>
                <a:cubicBezTo>
                  <a:pt x="83" y="73"/>
                  <a:pt x="85" y="69"/>
                  <a:pt x="86" y="66"/>
                </a:cubicBezTo>
                <a:cubicBezTo>
                  <a:pt x="88" y="62"/>
                  <a:pt x="88" y="57"/>
                  <a:pt x="88" y="52"/>
                </a:cubicBezTo>
                <a:cubicBezTo>
                  <a:pt x="88" y="47"/>
                  <a:pt x="88" y="43"/>
                  <a:pt x="87" y="40"/>
                </a:cubicBezTo>
                <a:cubicBezTo>
                  <a:pt x="86" y="36"/>
                  <a:pt x="84" y="33"/>
                  <a:pt x="82" y="30"/>
                </a:cubicBezTo>
                <a:cubicBezTo>
                  <a:pt x="81" y="27"/>
                  <a:pt x="78" y="25"/>
                  <a:pt x="76" y="24"/>
                </a:cubicBezTo>
                <a:cubicBezTo>
                  <a:pt x="73" y="22"/>
                  <a:pt x="70" y="22"/>
                  <a:pt x="67" y="22"/>
                </a:cubicBezTo>
                <a:close/>
                <a:moveTo>
                  <a:pt x="35" y="83"/>
                </a:moveTo>
                <a:lnTo>
                  <a:pt x="35" y="83"/>
                </a:lnTo>
                <a:lnTo>
                  <a:pt x="37" y="83"/>
                </a:lnTo>
                <a:cubicBezTo>
                  <a:pt x="37" y="83"/>
                  <a:pt x="38" y="83"/>
                  <a:pt x="39" y="83"/>
                </a:cubicBezTo>
                <a:cubicBezTo>
                  <a:pt x="40" y="83"/>
                  <a:pt x="41" y="83"/>
                  <a:pt x="42" y="83"/>
                </a:cubicBezTo>
                <a:cubicBezTo>
                  <a:pt x="43" y="82"/>
                  <a:pt x="44" y="82"/>
                  <a:pt x="44" y="82"/>
                </a:cubicBezTo>
                <a:lnTo>
                  <a:pt x="44" y="22"/>
                </a:lnTo>
                <a:cubicBezTo>
                  <a:pt x="43" y="22"/>
                  <a:pt x="42" y="22"/>
                  <a:pt x="40" y="22"/>
                </a:cubicBezTo>
                <a:cubicBezTo>
                  <a:pt x="39" y="22"/>
                  <a:pt x="37" y="22"/>
                  <a:pt x="36" y="22"/>
                </a:cubicBezTo>
                <a:cubicBezTo>
                  <a:pt x="32" y="22"/>
                  <a:pt x="29" y="22"/>
                  <a:pt x="27" y="24"/>
                </a:cubicBezTo>
                <a:cubicBezTo>
                  <a:pt x="24" y="25"/>
                  <a:pt x="21" y="27"/>
                  <a:pt x="19" y="30"/>
                </a:cubicBezTo>
                <a:cubicBezTo>
                  <a:pt x="17" y="32"/>
                  <a:pt x="15" y="35"/>
                  <a:pt x="14" y="39"/>
                </a:cubicBezTo>
                <a:cubicBezTo>
                  <a:pt x="13" y="43"/>
                  <a:pt x="12" y="48"/>
                  <a:pt x="12" y="53"/>
                </a:cubicBezTo>
                <a:cubicBezTo>
                  <a:pt x="12" y="58"/>
                  <a:pt x="13" y="62"/>
                  <a:pt x="14" y="66"/>
                </a:cubicBezTo>
                <a:cubicBezTo>
                  <a:pt x="15" y="69"/>
                  <a:pt x="17" y="72"/>
                  <a:pt x="18" y="75"/>
                </a:cubicBezTo>
                <a:cubicBezTo>
                  <a:pt x="20" y="78"/>
                  <a:pt x="23" y="80"/>
                  <a:pt x="26" y="81"/>
                </a:cubicBezTo>
                <a:cubicBezTo>
                  <a:pt x="28" y="82"/>
                  <a:pt x="31" y="83"/>
                  <a:pt x="35" y="83"/>
                </a:cubicBezTo>
                <a:close/>
                <a:moveTo>
                  <a:pt x="44" y="92"/>
                </a:moveTo>
                <a:lnTo>
                  <a:pt x="44" y="92"/>
                </a:lnTo>
                <a:cubicBezTo>
                  <a:pt x="43" y="93"/>
                  <a:pt x="41" y="93"/>
                  <a:pt x="39" y="93"/>
                </a:cubicBezTo>
                <a:cubicBezTo>
                  <a:pt x="36" y="93"/>
                  <a:pt x="34" y="93"/>
                  <a:pt x="33" y="93"/>
                </a:cubicBezTo>
                <a:cubicBezTo>
                  <a:pt x="28" y="93"/>
                  <a:pt x="24" y="92"/>
                  <a:pt x="20" y="91"/>
                </a:cubicBezTo>
                <a:cubicBezTo>
                  <a:pt x="16" y="89"/>
                  <a:pt x="12" y="87"/>
                  <a:pt x="9" y="84"/>
                </a:cubicBezTo>
                <a:cubicBezTo>
                  <a:pt x="6" y="80"/>
                  <a:pt x="4" y="76"/>
                  <a:pt x="2" y="71"/>
                </a:cubicBezTo>
                <a:cubicBezTo>
                  <a:pt x="1" y="66"/>
                  <a:pt x="0" y="60"/>
                  <a:pt x="0" y="53"/>
                </a:cubicBezTo>
                <a:cubicBezTo>
                  <a:pt x="0" y="47"/>
                  <a:pt x="1" y="41"/>
                  <a:pt x="2" y="36"/>
                </a:cubicBezTo>
                <a:cubicBezTo>
                  <a:pt x="4" y="30"/>
                  <a:pt x="7" y="26"/>
                  <a:pt x="10" y="23"/>
                </a:cubicBezTo>
                <a:cubicBezTo>
                  <a:pt x="13" y="19"/>
                  <a:pt x="17" y="16"/>
                  <a:pt x="21" y="14"/>
                </a:cubicBezTo>
                <a:cubicBezTo>
                  <a:pt x="25" y="13"/>
                  <a:pt x="30" y="12"/>
                  <a:pt x="35" y="12"/>
                </a:cubicBezTo>
                <a:cubicBezTo>
                  <a:pt x="37" y="12"/>
                  <a:pt x="38" y="12"/>
                  <a:pt x="40" y="12"/>
                </a:cubicBezTo>
                <a:cubicBezTo>
                  <a:pt x="42" y="12"/>
                  <a:pt x="43" y="12"/>
                  <a:pt x="44" y="12"/>
                </a:cubicBezTo>
                <a:lnTo>
                  <a:pt x="44" y="0"/>
                </a:lnTo>
                <a:lnTo>
                  <a:pt x="56" y="0"/>
                </a:lnTo>
                <a:lnTo>
                  <a:pt x="56" y="13"/>
                </a:lnTo>
                <a:cubicBezTo>
                  <a:pt x="58" y="12"/>
                  <a:pt x="60" y="12"/>
                  <a:pt x="62" y="12"/>
                </a:cubicBezTo>
                <a:cubicBezTo>
                  <a:pt x="65" y="12"/>
                  <a:pt x="67" y="12"/>
                  <a:pt x="68" y="12"/>
                </a:cubicBezTo>
                <a:cubicBezTo>
                  <a:pt x="73" y="12"/>
                  <a:pt x="77" y="12"/>
                  <a:pt x="81" y="14"/>
                </a:cubicBezTo>
                <a:cubicBezTo>
                  <a:pt x="85" y="16"/>
                  <a:pt x="88" y="18"/>
                  <a:pt x="91" y="22"/>
                </a:cubicBezTo>
                <a:cubicBezTo>
                  <a:pt x="94" y="25"/>
                  <a:pt x="97" y="29"/>
                  <a:pt x="98" y="34"/>
                </a:cubicBezTo>
                <a:cubicBezTo>
                  <a:pt x="100" y="39"/>
                  <a:pt x="101" y="45"/>
                  <a:pt x="101" y="52"/>
                </a:cubicBezTo>
                <a:cubicBezTo>
                  <a:pt x="101" y="59"/>
                  <a:pt x="100" y="65"/>
                  <a:pt x="98" y="70"/>
                </a:cubicBezTo>
                <a:cubicBezTo>
                  <a:pt x="96" y="75"/>
                  <a:pt x="93" y="79"/>
                  <a:pt x="90" y="83"/>
                </a:cubicBezTo>
                <a:cubicBezTo>
                  <a:pt x="87" y="86"/>
                  <a:pt x="83" y="89"/>
                  <a:pt x="79" y="90"/>
                </a:cubicBezTo>
                <a:cubicBezTo>
                  <a:pt x="75" y="92"/>
                  <a:pt x="70" y="93"/>
                  <a:pt x="66" y="93"/>
                </a:cubicBezTo>
                <a:cubicBezTo>
                  <a:pt x="65" y="93"/>
                  <a:pt x="63" y="93"/>
                  <a:pt x="61" y="93"/>
                </a:cubicBezTo>
                <a:cubicBezTo>
                  <a:pt x="59" y="93"/>
                  <a:pt x="57" y="92"/>
                  <a:pt x="56" y="92"/>
                </a:cubicBezTo>
                <a:lnTo>
                  <a:pt x="56" y="106"/>
                </a:lnTo>
                <a:lnTo>
                  <a:pt x="44" y="106"/>
                </a:lnTo>
                <a:lnTo>
                  <a:pt x="44" y="92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50" name="Freeform 1950"/>
          <p:cNvSpPr>
            <a:spLocks/>
          </p:cNvSpPr>
          <p:nvPr userDrawn="1"/>
        </p:nvSpPr>
        <p:spPr bwMode="auto">
          <a:xfrm>
            <a:off x="1616076" y="625475"/>
            <a:ext cx="39688" cy="73025"/>
          </a:xfrm>
          <a:custGeom>
            <a:avLst/>
            <a:gdLst>
              <a:gd name="T0" fmla="*/ 0 w 55"/>
              <a:gd name="T1" fmla="*/ 0 h 101"/>
              <a:gd name="T2" fmla="*/ 0 w 55"/>
              <a:gd name="T3" fmla="*/ 0 h 101"/>
              <a:gd name="T4" fmla="*/ 55 w 55"/>
              <a:gd name="T5" fmla="*/ 0 h 101"/>
              <a:gd name="T6" fmla="*/ 55 w 55"/>
              <a:gd name="T7" fmla="*/ 10 h 101"/>
              <a:gd name="T8" fmla="*/ 12 w 55"/>
              <a:gd name="T9" fmla="*/ 10 h 101"/>
              <a:gd name="T10" fmla="*/ 12 w 55"/>
              <a:gd name="T11" fmla="*/ 43 h 101"/>
              <a:gd name="T12" fmla="*/ 51 w 55"/>
              <a:gd name="T13" fmla="*/ 43 h 101"/>
              <a:gd name="T14" fmla="*/ 51 w 55"/>
              <a:gd name="T15" fmla="*/ 54 h 101"/>
              <a:gd name="T16" fmla="*/ 12 w 55"/>
              <a:gd name="T17" fmla="*/ 54 h 101"/>
              <a:gd name="T18" fmla="*/ 12 w 55"/>
              <a:gd name="T19" fmla="*/ 90 h 101"/>
              <a:gd name="T20" fmla="*/ 55 w 55"/>
              <a:gd name="T21" fmla="*/ 90 h 101"/>
              <a:gd name="T22" fmla="*/ 55 w 55"/>
              <a:gd name="T23" fmla="*/ 101 h 101"/>
              <a:gd name="T24" fmla="*/ 0 w 55"/>
              <a:gd name="T25" fmla="*/ 101 h 101"/>
              <a:gd name="T26" fmla="*/ 0 w 55"/>
              <a:gd name="T27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5" h="101">
                <a:moveTo>
                  <a:pt x="0" y="0"/>
                </a:moveTo>
                <a:lnTo>
                  <a:pt x="0" y="0"/>
                </a:lnTo>
                <a:lnTo>
                  <a:pt x="55" y="0"/>
                </a:lnTo>
                <a:lnTo>
                  <a:pt x="55" y="10"/>
                </a:lnTo>
                <a:lnTo>
                  <a:pt x="12" y="10"/>
                </a:lnTo>
                <a:lnTo>
                  <a:pt x="12" y="43"/>
                </a:lnTo>
                <a:lnTo>
                  <a:pt x="51" y="43"/>
                </a:lnTo>
                <a:lnTo>
                  <a:pt x="51" y="54"/>
                </a:lnTo>
                <a:lnTo>
                  <a:pt x="12" y="54"/>
                </a:lnTo>
                <a:lnTo>
                  <a:pt x="12" y="90"/>
                </a:lnTo>
                <a:lnTo>
                  <a:pt x="55" y="90"/>
                </a:lnTo>
                <a:lnTo>
                  <a:pt x="55" y="101"/>
                </a:lnTo>
                <a:lnTo>
                  <a:pt x="0" y="101"/>
                </a:lnTo>
                <a:lnTo>
                  <a:pt x="0" y="0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51" name="Freeform 1951"/>
          <p:cNvSpPr>
            <a:spLocks noEditPoints="1"/>
          </p:cNvSpPr>
          <p:nvPr userDrawn="1"/>
        </p:nvSpPr>
        <p:spPr bwMode="auto">
          <a:xfrm>
            <a:off x="1665288" y="625475"/>
            <a:ext cx="63500" cy="85725"/>
          </a:xfrm>
          <a:custGeom>
            <a:avLst/>
            <a:gdLst>
              <a:gd name="T0" fmla="*/ 66 w 91"/>
              <a:gd name="T1" fmla="*/ 90 h 119"/>
              <a:gd name="T2" fmla="*/ 66 w 91"/>
              <a:gd name="T3" fmla="*/ 90 h 119"/>
              <a:gd name="T4" fmla="*/ 66 w 91"/>
              <a:gd name="T5" fmla="*/ 10 h 119"/>
              <a:gd name="T6" fmla="*/ 36 w 91"/>
              <a:gd name="T7" fmla="*/ 10 h 119"/>
              <a:gd name="T8" fmla="*/ 34 w 91"/>
              <a:gd name="T9" fmla="*/ 39 h 119"/>
              <a:gd name="T10" fmla="*/ 31 w 91"/>
              <a:gd name="T11" fmla="*/ 61 h 119"/>
              <a:gd name="T12" fmla="*/ 27 w 91"/>
              <a:gd name="T13" fmla="*/ 78 h 119"/>
              <a:gd name="T14" fmla="*/ 23 w 91"/>
              <a:gd name="T15" fmla="*/ 90 h 119"/>
              <a:gd name="T16" fmla="*/ 66 w 91"/>
              <a:gd name="T17" fmla="*/ 90 h 119"/>
              <a:gd name="T18" fmla="*/ 91 w 91"/>
              <a:gd name="T19" fmla="*/ 119 h 119"/>
              <a:gd name="T20" fmla="*/ 91 w 91"/>
              <a:gd name="T21" fmla="*/ 119 h 119"/>
              <a:gd name="T22" fmla="*/ 83 w 91"/>
              <a:gd name="T23" fmla="*/ 119 h 119"/>
              <a:gd name="T24" fmla="*/ 81 w 91"/>
              <a:gd name="T25" fmla="*/ 101 h 119"/>
              <a:gd name="T26" fmla="*/ 10 w 91"/>
              <a:gd name="T27" fmla="*/ 101 h 119"/>
              <a:gd name="T28" fmla="*/ 8 w 91"/>
              <a:gd name="T29" fmla="*/ 119 h 119"/>
              <a:gd name="T30" fmla="*/ 0 w 91"/>
              <a:gd name="T31" fmla="*/ 119 h 119"/>
              <a:gd name="T32" fmla="*/ 0 w 91"/>
              <a:gd name="T33" fmla="*/ 90 h 119"/>
              <a:gd name="T34" fmla="*/ 10 w 91"/>
              <a:gd name="T35" fmla="*/ 90 h 119"/>
              <a:gd name="T36" fmla="*/ 13 w 91"/>
              <a:gd name="T37" fmla="*/ 82 h 119"/>
              <a:gd name="T38" fmla="*/ 18 w 91"/>
              <a:gd name="T39" fmla="*/ 66 h 119"/>
              <a:gd name="T40" fmla="*/ 22 w 91"/>
              <a:gd name="T41" fmla="*/ 39 h 119"/>
              <a:gd name="T42" fmla="*/ 24 w 91"/>
              <a:gd name="T43" fmla="*/ 0 h 119"/>
              <a:gd name="T44" fmla="*/ 78 w 91"/>
              <a:gd name="T45" fmla="*/ 0 h 119"/>
              <a:gd name="T46" fmla="*/ 78 w 91"/>
              <a:gd name="T47" fmla="*/ 90 h 119"/>
              <a:gd name="T48" fmla="*/ 91 w 91"/>
              <a:gd name="T49" fmla="*/ 90 h 119"/>
              <a:gd name="T50" fmla="*/ 91 w 91"/>
              <a:gd name="T51" fmla="*/ 119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1" h="119">
                <a:moveTo>
                  <a:pt x="66" y="90"/>
                </a:moveTo>
                <a:lnTo>
                  <a:pt x="66" y="90"/>
                </a:lnTo>
                <a:lnTo>
                  <a:pt x="66" y="10"/>
                </a:lnTo>
                <a:lnTo>
                  <a:pt x="36" y="10"/>
                </a:lnTo>
                <a:cubicBezTo>
                  <a:pt x="35" y="21"/>
                  <a:pt x="35" y="30"/>
                  <a:pt x="34" y="39"/>
                </a:cubicBezTo>
                <a:cubicBezTo>
                  <a:pt x="33" y="47"/>
                  <a:pt x="32" y="55"/>
                  <a:pt x="31" y="61"/>
                </a:cubicBezTo>
                <a:cubicBezTo>
                  <a:pt x="30" y="68"/>
                  <a:pt x="29" y="73"/>
                  <a:pt x="27" y="78"/>
                </a:cubicBezTo>
                <a:cubicBezTo>
                  <a:pt x="26" y="83"/>
                  <a:pt x="24" y="87"/>
                  <a:pt x="23" y="90"/>
                </a:cubicBezTo>
                <a:lnTo>
                  <a:pt x="66" y="90"/>
                </a:lnTo>
                <a:close/>
                <a:moveTo>
                  <a:pt x="91" y="119"/>
                </a:moveTo>
                <a:lnTo>
                  <a:pt x="91" y="119"/>
                </a:lnTo>
                <a:lnTo>
                  <a:pt x="83" y="119"/>
                </a:lnTo>
                <a:lnTo>
                  <a:pt x="81" y="101"/>
                </a:lnTo>
                <a:lnTo>
                  <a:pt x="10" y="101"/>
                </a:lnTo>
                <a:lnTo>
                  <a:pt x="8" y="119"/>
                </a:lnTo>
                <a:lnTo>
                  <a:pt x="0" y="119"/>
                </a:lnTo>
                <a:lnTo>
                  <a:pt x="0" y="90"/>
                </a:lnTo>
                <a:lnTo>
                  <a:pt x="10" y="90"/>
                </a:lnTo>
                <a:cubicBezTo>
                  <a:pt x="11" y="89"/>
                  <a:pt x="12" y="86"/>
                  <a:pt x="13" y="82"/>
                </a:cubicBezTo>
                <a:cubicBezTo>
                  <a:pt x="15" y="79"/>
                  <a:pt x="17" y="73"/>
                  <a:pt x="18" y="66"/>
                </a:cubicBezTo>
                <a:cubicBezTo>
                  <a:pt x="20" y="59"/>
                  <a:pt x="21" y="49"/>
                  <a:pt x="22" y="39"/>
                </a:cubicBezTo>
                <a:cubicBezTo>
                  <a:pt x="24" y="28"/>
                  <a:pt x="24" y="15"/>
                  <a:pt x="24" y="0"/>
                </a:cubicBezTo>
                <a:lnTo>
                  <a:pt x="78" y="0"/>
                </a:lnTo>
                <a:lnTo>
                  <a:pt x="78" y="90"/>
                </a:lnTo>
                <a:lnTo>
                  <a:pt x="91" y="90"/>
                </a:lnTo>
                <a:lnTo>
                  <a:pt x="91" y="119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52" name="Freeform 1952"/>
          <p:cNvSpPr>
            <a:spLocks/>
          </p:cNvSpPr>
          <p:nvPr userDrawn="1"/>
        </p:nvSpPr>
        <p:spPr bwMode="auto">
          <a:xfrm>
            <a:off x="1743076" y="625475"/>
            <a:ext cx="39688" cy="73025"/>
          </a:xfrm>
          <a:custGeom>
            <a:avLst/>
            <a:gdLst>
              <a:gd name="T0" fmla="*/ 0 w 55"/>
              <a:gd name="T1" fmla="*/ 0 h 101"/>
              <a:gd name="T2" fmla="*/ 0 w 55"/>
              <a:gd name="T3" fmla="*/ 0 h 101"/>
              <a:gd name="T4" fmla="*/ 55 w 55"/>
              <a:gd name="T5" fmla="*/ 0 h 101"/>
              <a:gd name="T6" fmla="*/ 55 w 55"/>
              <a:gd name="T7" fmla="*/ 10 h 101"/>
              <a:gd name="T8" fmla="*/ 12 w 55"/>
              <a:gd name="T9" fmla="*/ 10 h 101"/>
              <a:gd name="T10" fmla="*/ 12 w 55"/>
              <a:gd name="T11" fmla="*/ 43 h 101"/>
              <a:gd name="T12" fmla="*/ 51 w 55"/>
              <a:gd name="T13" fmla="*/ 43 h 101"/>
              <a:gd name="T14" fmla="*/ 51 w 55"/>
              <a:gd name="T15" fmla="*/ 54 h 101"/>
              <a:gd name="T16" fmla="*/ 12 w 55"/>
              <a:gd name="T17" fmla="*/ 54 h 101"/>
              <a:gd name="T18" fmla="*/ 12 w 55"/>
              <a:gd name="T19" fmla="*/ 90 h 101"/>
              <a:gd name="T20" fmla="*/ 55 w 55"/>
              <a:gd name="T21" fmla="*/ 90 h 101"/>
              <a:gd name="T22" fmla="*/ 55 w 55"/>
              <a:gd name="T23" fmla="*/ 101 h 101"/>
              <a:gd name="T24" fmla="*/ 0 w 55"/>
              <a:gd name="T25" fmla="*/ 101 h 101"/>
              <a:gd name="T26" fmla="*/ 0 w 55"/>
              <a:gd name="T27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5" h="101">
                <a:moveTo>
                  <a:pt x="0" y="0"/>
                </a:moveTo>
                <a:lnTo>
                  <a:pt x="0" y="0"/>
                </a:lnTo>
                <a:lnTo>
                  <a:pt x="55" y="0"/>
                </a:lnTo>
                <a:lnTo>
                  <a:pt x="55" y="10"/>
                </a:lnTo>
                <a:lnTo>
                  <a:pt x="12" y="10"/>
                </a:lnTo>
                <a:lnTo>
                  <a:pt x="12" y="43"/>
                </a:lnTo>
                <a:lnTo>
                  <a:pt x="51" y="43"/>
                </a:lnTo>
                <a:lnTo>
                  <a:pt x="51" y="54"/>
                </a:lnTo>
                <a:lnTo>
                  <a:pt x="12" y="54"/>
                </a:lnTo>
                <a:lnTo>
                  <a:pt x="12" y="90"/>
                </a:lnTo>
                <a:lnTo>
                  <a:pt x="55" y="90"/>
                </a:lnTo>
                <a:lnTo>
                  <a:pt x="55" y="101"/>
                </a:lnTo>
                <a:lnTo>
                  <a:pt x="0" y="101"/>
                </a:lnTo>
                <a:lnTo>
                  <a:pt x="0" y="0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53" name="Freeform 1953"/>
          <p:cNvSpPr>
            <a:spLocks noEditPoints="1"/>
          </p:cNvSpPr>
          <p:nvPr userDrawn="1"/>
        </p:nvSpPr>
        <p:spPr bwMode="auto">
          <a:xfrm>
            <a:off x="1798638" y="623888"/>
            <a:ext cx="46038" cy="74613"/>
          </a:xfrm>
          <a:custGeom>
            <a:avLst/>
            <a:gdLst>
              <a:gd name="T0" fmla="*/ 25 w 63"/>
              <a:gd name="T1" fmla="*/ 10 h 102"/>
              <a:gd name="T2" fmla="*/ 25 w 63"/>
              <a:gd name="T3" fmla="*/ 10 h 102"/>
              <a:gd name="T4" fmla="*/ 18 w 63"/>
              <a:gd name="T5" fmla="*/ 10 h 102"/>
              <a:gd name="T6" fmla="*/ 12 w 63"/>
              <a:gd name="T7" fmla="*/ 11 h 102"/>
              <a:gd name="T8" fmla="*/ 12 w 63"/>
              <a:gd name="T9" fmla="*/ 53 h 102"/>
              <a:gd name="T10" fmla="*/ 14 w 63"/>
              <a:gd name="T11" fmla="*/ 53 h 102"/>
              <a:gd name="T12" fmla="*/ 18 w 63"/>
              <a:gd name="T13" fmla="*/ 53 h 102"/>
              <a:gd name="T14" fmla="*/ 21 w 63"/>
              <a:gd name="T15" fmla="*/ 53 h 102"/>
              <a:gd name="T16" fmla="*/ 23 w 63"/>
              <a:gd name="T17" fmla="*/ 53 h 102"/>
              <a:gd name="T18" fmla="*/ 33 w 63"/>
              <a:gd name="T19" fmla="*/ 52 h 102"/>
              <a:gd name="T20" fmla="*/ 42 w 63"/>
              <a:gd name="T21" fmla="*/ 49 h 102"/>
              <a:gd name="T22" fmla="*/ 48 w 63"/>
              <a:gd name="T23" fmla="*/ 42 h 102"/>
              <a:gd name="T24" fmla="*/ 50 w 63"/>
              <a:gd name="T25" fmla="*/ 31 h 102"/>
              <a:gd name="T26" fmla="*/ 48 w 63"/>
              <a:gd name="T27" fmla="*/ 21 h 102"/>
              <a:gd name="T28" fmla="*/ 42 w 63"/>
              <a:gd name="T29" fmla="*/ 14 h 102"/>
              <a:gd name="T30" fmla="*/ 34 w 63"/>
              <a:gd name="T31" fmla="*/ 11 h 102"/>
              <a:gd name="T32" fmla="*/ 25 w 63"/>
              <a:gd name="T33" fmla="*/ 10 h 102"/>
              <a:gd name="T34" fmla="*/ 0 w 63"/>
              <a:gd name="T35" fmla="*/ 2 h 102"/>
              <a:gd name="T36" fmla="*/ 0 w 63"/>
              <a:gd name="T37" fmla="*/ 2 h 102"/>
              <a:gd name="T38" fmla="*/ 12 w 63"/>
              <a:gd name="T39" fmla="*/ 0 h 102"/>
              <a:gd name="T40" fmla="*/ 25 w 63"/>
              <a:gd name="T41" fmla="*/ 0 h 102"/>
              <a:gd name="T42" fmla="*/ 38 w 63"/>
              <a:gd name="T43" fmla="*/ 1 h 102"/>
              <a:gd name="T44" fmla="*/ 50 w 63"/>
              <a:gd name="T45" fmla="*/ 6 h 102"/>
              <a:gd name="T46" fmla="*/ 60 w 63"/>
              <a:gd name="T47" fmla="*/ 15 h 102"/>
              <a:gd name="T48" fmla="*/ 63 w 63"/>
              <a:gd name="T49" fmla="*/ 31 h 102"/>
              <a:gd name="T50" fmla="*/ 60 w 63"/>
              <a:gd name="T51" fmla="*/ 46 h 102"/>
              <a:gd name="T52" fmla="*/ 51 w 63"/>
              <a:gd name="T53" fmla="*/ 56 h 102"/>
              <a:gd name="T54" fmla="*/ 39 w 63"/>
              <a:gd name="T55" fmla="*/ 62 h 102"/>
              <a:gd name="T56" fmla="*/ 24 w 63"/>
              <a:gd name="T57" fmla="*/ 64 h 102"/>
              <a:gd name="T58" fmla="*/ 22 w 63"/>
              <a:gd name="T59" fmla="*/ 64 h 102"/>
              <a:gd name="T60" fmla="*/ 18 w 63"/>
              <a:gd name="T61" fmla="*/ 64 h 102"/>
              <a:gd name="T62" fmla="*/ 15 w 63"/>
              <a:gd name="T63" fmla="*/ 64 h 102"/>
              <a:gd name="T64" fmla="*/ 12 w 63"/>
              <a:gd name="T65" fmla="*/ 63 h 102"/>
              <a:gd name="T66" fmla="*/ 12 w 63"/>
              <a:gd name="T67" fmla="*/ 102 h 102"/>
              <a:gd name="T68" fmla="*/ 0 w 63"/>
              <a:gd name="T69" fmla="*/ 102 h 102"/>
              <a:gd name="T70" fmla="*/ 0 w 63"/>
              <a:gd name="T71" fmla="*/ 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3" h="102">
                <a:moveTo>
                  <a:pt x="25" y="10"/>
                </a:moveTo>
                <a:lnTo>
                  <a:pt x="25" y="10"/>
                </a:lnTo>
                <a:cubicBezTo>
                  <a:pt x="22" y="10"/>
                  <a:pt x="20" y="10"/>
                  <a:pt x="18" y="10"/>
                </a:cubicBezTo>
                <a:cubicBezTo>
                  <a:pt x="15" y="10"/>
                  <a:pt x="13" y="10"/>
                  <a:pt x="12" y="11"/>
                </a:cubicBezTo>
                <a:lnTo>
                  <a:pt x="12" y="53"/>
                </a:lnTo>
                <a:cubicBezTo>
                  <a:pt x="13" y="53"/>
                  <a:pt x="13" y="53"/>
                  <a:pt x="14" y="53"/>
                </a:cubicBezTo>
                <a:cubicBezTo>
                  <a:pt x="16" y="53"/>
                  <a:pt x="17" y="53"/>
                  <a:pt x="18" y="53"/>
                </a:cubicBezTo>
                <a:cubicBezTo>
                  <a:pt x="19" y="53"/>
                  <a:pt x="20" y="53"/>
                  <a:pt x="21" y="53"/>
                </a:cubicBezTo>
                <a:lnTo>
                  <a:pt x="23" y="53"/>
                </a:lnTo>
                <a:cubicBezTo>
                  <a:pt x="27" y="53"/>
                  <a:pt x="30" y="53"/>
                  <a:pt x="33" y="52"/>
                </a:cubicBezTo>
                <a:cubicBezTo>
                  <a:pt x="36" y="52"/>
                  <a:pt x="39" y="50"/>
                  <a:pt x="42" y="49"/>
                </a:cubicBezTo>
                <a:cubicBezTo>
                  <a:pt x="44" y="47"/>
                  <a:pt x="47" y="45"/>
                  <a:pt x="48" y="42"/>
                </a:cubicBezTo>
                <a:cubicBezTo>
                  <a:pt x="50" y="39"/>
                  <a:pt x="50" y="35"/>
                  <a:pt x="50" y="31"/>
                </a:cubicBezTo>
                <a:cubicBezTo>
                  <a:pt x="50" y="27"/>
                  <a:pt x="50" y="23"/>
                  <a:pt x="48" y="21"/>
                </a:cubicBezTo>
                <a:cubicBezTo>
                  <a:pt x="47" y="18"/>
                  <a:pt x="45" y="16"/>
                  <a:pt x="42" y="14"/>
                </a:cubicBezTo>
                <a:cubicBezTo>
                  <a:pt x="40" y="13"/>
                  <a:pt x="37" y="12"/>
                  <a:pt x="34" y="11"/>
                </a:cubicBezTo>
                <a:cubicBezTo>
                  <a:pt x="31" y="10"/>
                  <a:pt x="28" y="10"/>
                  <a:pt x="25" y="10"/>
                </a:cubicBezTo>
                <a:close/>
                <a:moveTo>
                  <a:pt x="0" y="2"/>
                </a:moveTo>
                <a:lnTo>
                  <a:pt x="0" y="2"/>
                </a:lnTo>
                <a:cubicBezTo>
                  <a:pt x="4" y="1"/>
                  <a:pt x="8" y="0"/>
                  <a:pt x="12" y="0"/>
                </a:cubicBezTo>
                <a:cubicBezTo>
                  <a:pt x="16" y="0"/>
                  <a:pt x="20" y="0"/>
                  <a:pt x="25" y="0"/>
                </a:cubicBezTo>
                <a:cubicBezTo>
                  <a:pt x="29" y="0"/>
                  <a:pt x="33" y="0"/>
                  <a:pt x="38" y="1"/>
                </a:cubicBezTo>
                <a:cubicBezTo>
                  <a:pt x="43" y="2"/>
                  <a:pt x="47" y="3"/>
                  <a:pt x="50" y="6"/>
                </a:cubicBezTo>
                <a:cubicBezTo>
                  <a:pt x="54" y="8"/>
                  <a:pt x="57" y="11"/>
                  <a:pt x="60" y="15"/>
                </a:cubicBezTo>
                <a:cubicBezTo>
                  <a:pt x="62" y="19"/>
                  <a:pt x="63" y="24"/>
                  <a:pt x="63" y="31"/>
                </a:cubicBezTo>
                <a:cubicBezTo>
                  <a:pt x="63" y="37"/>
                  <a:pt x="62" y="42"/>
                  <a:pt x="60" y="46"/>
                </a:cubicBezTo>
                <a:cubicBezTo>
                  <a:pt x="58" y="50"/>
                  <a:pt x="55" y="54"/>
                  <a:pt x="51" y="56"/>
                </a:cubicBezTo>
                <a:cubicBezTo>
                  <a:pt x="47" y="59"/>
                  <a:pt x="43" y="61"/>
                  <a:pt x="39" y="62"/>
                </a:cubicBezTo>
                <a:cubicBezTo>
                  <a:pt x="34" y="63"/>
                  <a:pt x="29" y="64"/>
                  <a:pt x="24" y="64"/>
                </a:cubicBezTo>
                <a:lnTo>
                  <a:pt x="22" y="64"/>
                </a:lnTo>
                <a:cubicBezTo>
                  <a:pt x="20" y="64"/>
                  <a:pt x="19" y="64"/>
                  <a:pt x="18" y="64"/>
                </a:cubicBezTo>
                <a:cubicBezTo>
                  <a:pt x="17" y="64"/>
                  <a:pt x="16" y="64"/>
                  <a:pt x="15" y="64"/>
                </a:cubicBezTo>
                <a:cubicBezTo>
                  <a:pt x="13" y="63"/>
                  <a:pt x="13" y="63"/>
                  <a:pt x="12" y="63"/>
                </a:cubicBezTo>
                <a:lnTo>
                  <a:pt x="12" y="102"/>
                </a:lnTo>
                <a:lnTo>
                  <a:pt x="0" y="102"/>
                </a:lnTo>
                <a:lnTo>
                  <a:pt x="0" y="2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54" name="Freeform 1954"/>
          <p:cNvSpPr>
            <a:spLocks noEditPoints="1"/>
          </p:cNvSpPr>
          <p:nvPr userDrawn="1"/>
        </p:nvSpPr>
        <p:spPr bwMode="auto">
          <a:xfrm>
            <a:off x="1844676" y="623888"/>
            <a:ext cx="57150" cy="74613"/>
          </a:xfrm>
          <a:custGeom>
            <a:avLst/>
            <a:gdLst>
              <a:gd name="T0" fmla="*/ 26 w 82"/>
              <a:gd name="T1" fmla="*/ 64 h 103"/>
              <a:gd name="T2" fmla="*/ 26 w 82"/>
              <a:gd name="T3" fmla="*/ 64 h 103"/>
              <a:gd name="T4" fmla="*/ 55 w 82"/>
              <a:gd name="T5" fmla="*/ 64 h 103"/>
              <a:gd name="T6" fmla="*/ 44 w 82"/>
              <a:gd name="T7" fmla="*/ 34 h 103"/>
              <a:gd name="T8" fmla="*/ 40 w 82"/>
              <a:gd name="T9" fmla="*/ 18 h 103"/>
              <a:gd name="T10" fmla="*/ 40 w 82"/>
              <a:gd name="T11" fmla="*/ 18 h 103"/>
              <a:gd name="T12" fmla="*/ 37 w 82"/>
              <a:gd name="T13" fmla="*/ 34 h 103"/>
              <a:gd name="T14" fmla="*/ 26 w 82"/>
              <a:gd name="T15" fmla="*/ 64 h 103"/>
              <a:gd name="T16" fmla="*/ 59 w 82"/>
              <a:gd name="T17" fmla="*/ 75 h 103"/>
              <a:gd name="T18" fmla="*/ 59 w 82"/>
              <a:gd name="T19" fmla="*/ 75 h 103"/>
              <a:gd name="T20" fmla="*/ 22 w 82"/>
              <a:gd name="T21" fmla="*/ 75 h 103"/>
              <a:gd name="T22" fmla="*/ 12 w 82"/>
              <a:gd name="T23" fmla="*/ 103 h 103"/>
              <a:gd name="T24" fmla="*/ 0 w 82"/>
              <a:gd name="T25" fmla="*/ 103 h 103"/>
              <a:gd name="T26" fmla="*/ 38 w 82"/>
              <a:gd name="T27" fmla="*/ 0 h 103"/>
              <a:gd name="T28" fmla="*/ 43 w 82"/>
              <a:gd name="T29" fmla="*/ 0 h 103"/>
              <a:gd name="T30" fmla="*/ 82 w 82"/>
              <a:gd name="T31" fmla="*/ 103 h 103"/>
              <a:gd name="T32" fmla="*/ 69 w 82"/>
              <a:gd name="T33" fmla="*/ 103 h 103"/>
              <a:gd name="T34" fmla="*/ 59 w 82"/>
              <a:gd name="T35" fmla="*/ 75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2" h="103">
                <a:moveTo>
                  <a:pt x="26" y="64"/>
                </a:moveTo>
                <a:lnTo>
                  <a:pt x="26" y="64"/>
                </a:lnTo>
                <a:lnTo>
                  <a:pt x="55" y="64"/>
                </a:lnTo>
                <a:lnTo>
                  <a:pt x="44" y="34"/>
                </a:lnTo>
                <a:lnTo>
                  <a:pt x="40" y="18"/>
                </a:lnTo>
                <a:lnTo>
                  <a:pt x="40" y="18"/>
                </a:lnTo>
                <a:lnTo>
                  <a:pt x="37" y="34"/>
                </a:lnTo>
                <a:lnTo>
                  <a:pt x="26" y="64"/>
                </a:lnTo>
                <a:close/>
                <a:moveTo>
                  <a:pt x="59" y="75"/>
                </a:moveTo>
                <a:lnTo>
                  <a:pt x="59" y="75"/>
                </a:lnTo>
                <a:lnTo>
                  <a:pt x="22" y="75"/>
                </a:lnTo>
                <a:lnTo>
                  <a:pt x="12" y="103"/>
                </a:lnTo>
                <a:lnTo>
                  <a:pt x="0" y="103"/>
                </a:lnTo>
                <a:lnTo>
                  <a:pt x="38" y="0"/>
                </a:lnTo>
                <a:lnTo>
                  <a:pt x="43" y="0"/>
                </a:lnTo>
                <a:lnTo>
                  <a:pt x="82" y="103"/>
                </a:lnTo>
                <a:lnTo>
                  <a:pt x="69" y="103"/>
                </a:lnTo>
                <a:lnTo>
                  <a:pt x="59" y="75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55" name="Freeform 1955"/>
          <p:cNvSpPr>
            <a:spLocks/>
          </p:cNvSpPr>
          <p:nvPr userDrawn="1"/>
        </p:nvSpPr>
        <p:spPr bwMode="auto">
          <a:xfrm>
            <a:off x="1912938" y="625475"/>
            <a:ext cx="58738" cy="85725"/>
          </a:xfrm>
          <a:custGeom>
            <a:avLst/>
            <a:gdLst>
              <a:gd name="T0" fmla="*/ 83 w 83"/>
              <a:gd name="T1" fmla="*/ 119 h 119"/>
              <a:gd name="T2" fmla="*/ 83 w 83"/>
              <a:gd name="T3" fmla="*/ 119 h 119"/>
              <a:gd name="T4" fmla="*/ 75 w 83"/>
              <a:gd name="T5" fmla="*/ 119 h 119"/>
              <a:gd name="T6" fmla="*/ 73 w 83"/>
              <a:gd name="T7" fmla="*/ 101 h 119"/>
              <a:gd name="T8" fmla="*/ 0 w 83"/>
              <a:gd name="T9" fmla="*/ 101 h 119"/>
              <a:gd name="T10" fmla="*/ 0 w 83"/>
              <a:gd name="T11" fmla="*/ 0 h 119"/>
              <a:gd name="T12" fmla="*/ 12 w 83"/>
              <a:gd name="T13" fmla="*/ 0 h 119"/>
              <a:gd name="T14" fmla="*/ 12 w 83"/>
              <a:gd name="T15" fmla="*/ 90 h 119"/>
              <a:gd name="T16" fmla="*/ 58 w 83"/>
              <a:gd name="T17" fmla="*/ 90 h 119"/>
              <a:gd name="T18" fmla="*/ 58 w 83"/>
              <a:gd name="T19" fmla="*/ 0 h 119"/>
              <a:gd name="T20" fmla="*/ 70 w 83"/>
              <a:gd name="T21" fmla="*/ 0 h 119"/>
              <a:gd name="T22" fmla="*/ 70 w 83"/>
              <a:gd name="T23" fmla="*/ 90 h 119"/>
              <a:gd name="T24" fmla="*/ 83 w 83"/>
              <a:gd name="T25" fmla="*/ 90 h 119"/>
              <a:gd name="T26" fmla="*/ 83 w 83"/>
              <a:gd name="T27" fmla="*/ 119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3" h="119">
                <a:moveTo>
                  <a:pt x="83" y="119"/>
                </a:moveTo>
                <a:lnTo>
                  <a:pt x="83" y="119"/>
                </a:lnTo>
                <a:lnTo>
                  <a:pt x="75" y="119"/>
                </a:lnTo>
                <a:lnTo>
                  <a:pt x="73" y="101"/>
                </a:lnTo>
                <a:lnTo>
                  <a:pt x="0" y="101"/>
                </a:lnTo>
                <a:lnTo>
                  <a:pt x="0" y="0"/>
                </a:lnTo>
                <a:lnTo>
                  <a:pt x="12" y="0"/>
                </a:lnTo>
                <a:lnTo>
                  <a:pt x="12" y="90"/>
                </a:lnTo>
                <a:lnTo>
                  <a:pt x="58" y="90"/>
                </a:lnTo>
                <a:lnTo>
                  <a:pt x="58" y="0"/>
                </a:lnTo>
                <a:lnTo>
                  <a:pt x="70" y="0"/>
                </a:lnTo>
                <a:lnTo>
                  <a:pt x="70" y="90"/>
                </a:lnTo>
                <a:lnTo>
                  <a:pt x="83" y="90"/>
                </a:lnTo>
                <a:lnTo>
                  <a:pt x="83" y="119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56" name="Freeform 1956"/>
          <p:cNvSpPr>
            <a:spLocks/>
          </p:cNvSpPr>
          <p:nvPr userDrawn="1"/>
        </p:nvSpPr>
        <p:spPr bwMode="auto">
          <a:xfrm>
            <a:off x="1984376" y="625475"/>
            <a:ext cx="52388" cy="73025"/>
          </a:xfrm>
          <a:custGeom>
            <a:avLst/>
            <a:gdLst>
              <a:gd name="T0" fmla="*/ 62 w 74"/>
              <a:gd name="T1" fmla="*/ 32 h 101"/>
              <a:gd name="T2" fmla="*/ 62 w 74"/>
              <a:gd name="T3" fmla="*/ 32 h 101"/>
              <a:gd name="T4" fmla="*/ 63 w 74"/>
              <a:gd name="T5" fmla="*/ 21 h 101"/>
              <a:gd name="T6" fmla="*/ 62 w 74"/>
              <a:gd name="T7" fmla="*/ 21 h 101"/>
              <a:gd name="T8" fmla="*/ 56 w 74"/>
              <a:gd name="T9" fmla="*/ 33 h 101"/>
              <a:gd name="T10" fmla="*/ 7 w 74"/>
              <a:gd name="T11" fmla="*/ 101 h 101"/>
              <a:gd name="T12" fmla="*/ 0 w 74"/>
              <a:gd name="T13" fmla="*/ 101 h 101"/>
              <a:gd name="T14" fmla="*/ 0 w 74"/>
              <a:gd name="T15" fmla="*/ 0 h 101"/>
              <a:gd name="T16" fmla="*/ 12 w 74"/>
              <a:gd name="T17" fmla="*/ 0 h 101"/>
              <a:gd name="T18" fmla="*/ 12 w 74"/>
              <a:gd name="T19" fmla="*/ 69 h 101"/>
              <a:gd name="T20" fmla="*/ 11 w 74"/>
              <a:gd name="T21" fmla="*/ 80 h 101"/>
              <a:gd name="T22" fmla="*/ 12 w 74"/>
              <a:gd name="T23" fmla="*/ 80 h 101"/>
              <a:gd name="T24" fmla="*/ 18 w 74"/>
              <a:gd name="T25" fmla="*/ 68 h 101"/>
              <a:gd name="T26" fmla="*/ 67 w 74"/>
              <a:gd name="T27" fmla="*/ 0 h 101"/>
              <a:gd name="T28" fmla="*/ 74 w 74"/>
              <a:gd name="T29" fmla="*/ 0 h 101"/>
              <a:gd name="T30" fmla="*/ 74 w 74"/>
              <a:gd name="T31" fmla="*/ 101 h 101"/>
              <a:gd name="T32" fmla="*/ 62 w 74"/>
              <a:gd name="T33" fmla="*/ 101 h 101"/>
              <a:gd name="T34" fmla="*/ 62 w 74"/>
              <a:gd name="T35" fmla="*/ 3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4" h="101">
                <a:moveTo>
                  <a:pt x="62" y="32"/>
                </a:moveTo>
                <a:lnTo>
                  <a:pt x="62" y="32"/>
                </a:lnTo>
                <a:lnTo>
                  <a:pt x="63" y="21"/>
                </a:lnTo>
                <a:lnTo>
                  <a:pt x="62" y="21"/>
                </a:lnTo>
                <a:lnTo>
                  <a:pt x="56" y="33"/>
                </a:lnTo>
                <a:lnTo>
                  <a:pt x="7" y="101"/>
                </a:lnTo>
                <a:lnTo>
                  <a:pt x="0" y="101"/>
                </a:lnTo>
                <a:lnTo>
                  <a:pt x="0" y="0"/>
                </a:lnTo>
                <a:lnTo>
                  <a:pt x="12" y="0"/>
                </a:lnTo>
                <a:lnTo>
                  <a:pt x="12" y="69"/>
                </a:lnTo>
                <a:lnTo>
                  <a:pt x="11" y="80"/>
                </a:lnTo>
                <a:lnTo>
                  <a:pt x="12" y="80"/>
                </a:lnTo>
                <a:lnTo>
                  <a:pt x="18" y="68"/>
                </a:lnTo>
                <a:lnTo>
                  <a:pt x="67" y="0"/>
                </a:lnTo>
                <a:lnTo>
                  <a:pt x="74" y="0"/>
                </a:lnTo>
                <a:lnTo>
                  <a:pt x="74" y="101"/>
                </a:lnTo>
                <a:lnTo>
                  <a:pt x="62" y="101"/>
                </a:lnTo>
                <a:lnTo>
                  <a:pt x="62" y="32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57" name="Freeform 1957"/>
          <p:cNvSpPr>
            <a:spLocks/>
          </p:cNvSpPr>
          <p:nvPr userDrawn="1"/>
        </p:nvSpPr>
        <p:spPr bwMode="auto">
          <a:xfrm>
            <a:off x="2055813" y="625475"/>
            <a:ext cx="52388" cy="73025"/>
          </a:xfrm>
          <a:custGeom>
            <a:avLst/>
            <a:gdLst>
              <a:gd name="T0" fmla="*/ 61 w 73"/>
              <a:gd name="T1" fmla="*/ 32 h 101"/>
              <a:gd name="T2" fmla="*/ 61 w 73"/>
              <a:gd name="T3" fmla="*/ 32 h 101"/>
              <a:gd name="T4" fmla="*/ 62 w 73"/>
              <a:gd name="T5" fmla="*/ 21 h 101"/>
              <a:gd name="T6" fmla="*/ 62 w 73"/>
              <a:gd name="T7" fmla="*/ 21 h 101"/>
              <a:gd name="T8" fmla="*/ 55 w 73"/>
              <a:gd name="T9" fmla="*/ 33 h 101"/>
              <a:gd name="T10" fmla="*/ 7 w 73"/>
              <a:gd name="T11" fmla="*/ 101 h 101"/>
              <a:gd name="T12" fmla="*/ 0 w 73"/>
              <a:gd name="T13" fmla="*/ 101 h 101"/>
              <a:gd name="T14" fmla="*/ 0 w 73"/>
              <a:gd name="T15" fmla="*/ 0 h 101"/>
              <a:gd name="T16" fmla="*/ 12 w 73"/>
              <a:gd name="T17" fmla="*/ 0 h 101"/>
              <a:gd name="T18" fmla="*/ 12 w 73"/>
              <a:gd name="T19" fmla="*/ 69 h 101"/>
              <a:gd name="T20" fmla="*/ 11 w 73"/>
              <a:gd name="T21" fmla="*/ 80 h 101"/>
              <a:gd name="T22" fmla="*/ 11 w 73"/>
              <a:gd name="T23" fmla="*/ 80 h 101"/>
              <a:gd name="T24" fmla="*/ 18 w 73"/>
              <a:gd name="T25" fmla="*/ 68 h 101"/>
              <a:gd name="T26" fmla="*/ 66 w 73"/>
              <a:gd name="T27" fmla="*/ 0 h 101"/>
              <a:gd name="T28" fmla="*/ 73 w 73"/>
              <a:gd name="T29" fmla="*/ 0 h 101"/>
              <a:gd name="T30" fmla="*/ 73 w 73"/>
              <a:gd name="T31" fmla="*/ 101 h 101"/>
              <a:gd name="T32" fmla="*/ 61 w 73"/>
              <a:gd name="T33" fmla="*/ 101 h 101"/>
              <a:gd name="T34" fmla="*/ 61 w 73"/>
              <a:gd name="T35" fmla="*/ 3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3" h="101">
                <a:moveTo>
                  <a:pt x="61" y="32"/>
                </a:moveTo>
                <a:lnTo>
                  <a:pt x="61" y="32"/>
                </a:lnTo>
                <a:lnTo>
                  <a:pt x="62" y="21"/>
                </a:lnTo>
                <a:lnTo>
                  <a:pt x="62" y="21"/>
                </a:lnTo>
                <a:lnTo>
                  <a:pt x="55" y="33"/>
                </a:lnTo>
                <a:lnTo>
                  <a:pt x="7" y="101"/>
                </a:lnTo>
                <a:lnTo>
                  <a:pt x="0" y="101"/>
                </a:lnTo>
                <a:lnTo>
                  <a:pt x="0" y="0"/>
                </a:lnTo>
                <a:lnTo>
                  <a:pt x="12" y="0"/>
                </a:lnTo>
                <a:lnTo>
                  <a:pt x="12" y="69"/>
                </a:lnTo>
                <a:lnTo>
                  <a:pt x="11" y="80"/>
                </a:lnTo>
                <a:lnTo>
                  <a:pt x="11" y="80"/>
                </a:lnTo>
                <a:lnTo>
                  <a:pt x="18" y="68"/>
                </a:lnTo>
                <a:lnTo>
                  <a:pt x="66" y="0"/>
                </a:lnTo>
                <a:lnTo>
                  <a:pt x="73" y="0"/>
                </a:lnTo>
                <a:lnTo>
                  <a:pt x="73" y="101"/>
                </a:lnTo>
                <a:lnTo>
                  <a:pt x="61" y="101"/>
                </a:lnTo>
                <a:lnTo>
                  <a:pt x="61" y="32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9724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4366E1D1A7476CB795AC1B55EBC6577C031BCBF76E94BC06D3441DAAC73F636F96AD646FA3EC6BF09C2B1EB836FAA1F489790CD21F66dFT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"/>
          <p:cNvSpPr/>
          <p:nvPr/>
        </p:nvSpPr>
        <p:spPr>
          <a:xfrm>
            <a:off x="2143806" y="51439"/>
            <a:ext cx="64523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smtClean="0">
                <a:solidFill>
                  <a:srgbClr val="077A3E"/>
                </a:solidFill>
              </a:rPr>
              <a:t>Изменения </a:t>
            </a:r>
            <a:r>
              <a:rPr lang="ru-RU" sz="3200" b="1" dirty="0" smtClean="0">
                <a:solidFill>
                  <a:srgbClr val="077A3E"/>
                </a:solidFill>
              </a:rPr>
              <a:t>отчетности в 2019 году</a:t>
            </a:r>
            <a:endParaRPr lang="ru-RU" sz="3200" b="1" dirty="0">
              <a:solidFill>
                <a:srgbClr val="077A3E"/>
              </a:solidFill>
            </a:endParaRP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96143" y="179386"/>
            <a:ext cx="388350" cy="365125"/>
          </a:xfrm>
        </p:spPr>
        <p:txBody>
          <a:bodyPr/>
          <a:lstStyle/>
          <a:p>
            <a:r>
              <a:rPr lang="ru-RU" b="1" dirty="0">
                <a:solidFill>
                  <a:srgbClr val="C79023"/>
                </a:solidFill>
              </a:rPr>
              <a:t> </a:t>
            </a:r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1</a:t>
            </a:fld>
            <a:endParaRPr lang="en-US" b="1" dirty="0">
              <a:solidFill>
                <a:srgbClr val="C79023"/>
              </a:solidFill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872484478"/>
              </p:ext>
            </p:extLst>
          </p:nvPr>
        </p:nvGraphicFramePr>
        <p:xfrm>
          <a:off x="114674" y="1011585"/>
          <a:ext cx="9029326" cy="54892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61136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"/>
          <p:cNvSpPr/>
          <p:nvPr/>
        </p:nvSpPr>
        <p:spPr>
          <a:xfrm>
            <a:off x="2143806" y="51439"/>
            <a:ext cx="64523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smtClean="0">
                <a:solidFill>
                  <a:srgbClr val="077A3E"/>
                </a:solidFill>
              </a:rPr>
              <a:t>Изменения </a:t>
            </a:r>
            <a:r>
              <a:rPr lang="ru-RU" sz="3200" b="1" dirty="0" smtClean="0">
                <a:solidFill>
                  <a:srgbClr val="077A3E"/>
                </a:solidFill>
              </a:rPr>
              <a:t>отчетности в 2019 году</a:t>
            </a:r>
            <a:endParaRPr lang="ru-RU" sz="3200" b="1" dirty="0">
              <a:solidFill>
                <a:srgbClr val="077A3E"/>
              </a:solidFill>
            </a:endParaRP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96143" y="179386"/>
            <a:ext cx="388350" cy="365125"/>
          </a:xfrm>
        </p:spPr>
        <p:txBody>
          <a:bodyPr/>
          <a:lstStyle/>
          <a:p>
            <a:r>
              <a:rPr lang="ru-RU" b="1" dirty="0">
                <a:solidFill>
                  <a:srgbClr val="C79023"/>
                </a:solidFill>
              </a:rPr>
              <a:t> </a:t>
            </a:r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2</a:t>
            </a:fld>
            <a:endParaRPr lang="en-US" b="1" dirty="0">
              <a:solidFill>
                <a:srgbClr val="C79023"/>
              </a:solidFill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916122110"/>
              </p:ext>
            </p:extLst>
          </p:nvPr>
        </p:nvGraphicFramePr>
        <p:xfrm>
          <a:off x="55680" y="1011585"/>
          <a:ext cx="9029326" cy="54892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4073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13637" y="33988"/>
            <a:ext cx="630363" cy="365125"/>
          </a:xfrm>
        </p:spPr>
        <p:txBody>
          <a:bodyPr/>
          <a:lstStyle/>
          <a:p>
            <a:fld id="{B2D350B4-811D-9C49-8D4A-B431FFD45952}" type="slidenum">
              <a:rPr lang="en-US" b="1" smtClean="0">
                <a:solidFill>
                  <a:srgbClr val="C79023"/>
                </a:solidFill>
              </a:rPr>
              <a:pPr/>
              <a:t>3</a:t>
            </a:fld>
            <a:endParaRPr lang="en-US" b="1" dirty="0">
              <a:solidFill>
                <a:srgbClr val="C79023"/>
              </a:solidFill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559111719"/>
              </p:ext>
            </p:extLst>
          </p:nvPr>
        </p:nvGraphicFramePr>
        <p:xfrm>
          <a:off x="0" y="919127"/>
          <a:ext cx="8849032" cy="55847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Rectangle 4"/>
          <p:cNvSpPr/>
          <p:nvPr/>
        </p:nvSpPr>
        <p:spPr>
          <a:xfrm>
            <a:off x="2143806" y="184170"/>
            <a:ext cx="64523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77A3E"/>
                </a:solidFill>
              </a:rPr>
              <a:t>Проект изменений отчетности</a:t>
            </a:r>
            <a:endParaRPr lang="ru-RU" sz="3200" b="1" dirty="0">
              <a:solidFill>
                <a:srgbClr val="077A3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73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"/>
          <p:cNvSpPr/>
          <p:nvPr/>
        </p:nvSpPr>
        <p:spPr>
          <a:xfrm>
            <a:off x="2143805" y="51439"/>
            <a:ext cx="666589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77A3E"/>
                </a:solidFill>
              </a:rPr>
              <a:t>Отмена отдельных форм отчетности</a:t>
            </a:r>
            <a:endParaRPr lang="ru-RU" sz="3200" b="1" dirty="0">
              <a:solidFill>
                <a:srgbClr val="077A3E"/>
              </a:solidFill>
            </a:endParaRP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755650" y="51439"/>
            <a:ext cx="388350" cy="365125"/>
          </a:xfrm>
        </p:spPr>
        <p:txBody>
          <a:bodyPr/>
          <a:lstStyle/>
          <a:p>
            <a:r>
              <a:rPr lang="ru-RU" b="1" dirty="0">
                <a:solidFill>
                  <a:srgbClr val="C79023"/>
                </a:solidFill>
              </a:rPr>
              <a:t> </a:t>
            </a:r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4</a:t>
            </a:fld>
            <a:endParaRPr lang="en-US" b="1" dirty="0">
              <a:solidFill>
                <a:srgbClr val="C79023"/>
              </a:solidFill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4172322192"/>
              </p:ext>
            </p:extLst>
          </p:nvPr>
        </p:nvGraphicFramePr>
        <p:xfrm>
          <a:off x="324464" y="807065"/>
          <a:ext cx="8681883" cy="5947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410631" y="6459171"/>
            <a:ext cx="2595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*по проекту изменений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818657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379725" y="49076"/>
            <a:ext cx="604768" cy="365125"/>
          </a:xfrm>
        </p:spPr>
        <p:txBody>
          <a:bodyPr/>
          <a:lstStyle/>
          <a:p>
            <a:fld id="{A9DAC724-3E02-49ED-B828-609FBC575841}" type="slidenum">
              <a:rPr lang="ru-RU" b="1">
                <a:solidFill>
                  <a:srgbClr val="C79023"/>
                </a:solidFill>
              </a:rPr>
              <a:pPr/>
              <a:t>5</a:t>
            </a:fld>
            <a:endParaRPr lang="en-US" b="1" dirty="0">
              <a:solidFill>
                <a:srgbClr val="C79023"/>
              </a:solidFill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A33DAC7D-2902-43C4-80FC-A26A6CDFC3A5}"/>
              </a:ext>
            </a:extLst>
          </p:cNvPr>
          <p:cNvSpPr/>
          <p:nvPr/>
        </p:nvSpPr>
        <p:spPr>
          <a:xfrm>
            <a:off x="2161309" y="49076"/>
            <a:ext cx="62184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2000" b="1" dirty="0" smtClean="0">
                <a:solidFill>
                  <a:srgbClr val="077A3E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Типовые соглашения</a:t>
            </a:r>
            <a:endParaRPr lang="ru-RU" sz="2000" b="1" dirty="0">
              <a:solidFill>
                <a:srgbClr val="077A3E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A33DAC7D-2902-43C4-80FC-A26A6CDFC3A5}"/>
              </a:ext>
            </a:extLst>
          </p:cNvPr>
          <p:cNvSpPr/>
          <p:nvPr/>
        </p:nvSpPr>
        <p:spPr>
          <a:xfrm>
            <a:off x="239534" y="649150"/>
            <a:ext cx="8744959" cy="620885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ctr">
              <a:spcBef>
                <a:spcPct val="0"/>
              </a:spcBef>
            </a:pPr>
            <a:r>
              <a:rPr lang="ru-RU" sz="2200" b="1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Приказ 269н (МБТ из ФБ) ✑ Приказ 156н</a:t>
            </a:r>
          </a:p>
          <a:p>
            <a:pPr algn="ctr">
              <a:spcBef>
                <a:spcPct val="0"/>
              </a:spcBef>
            </a:pPr>
            <a:endParaRPr lang="ru-RU" sz="22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algn="ctr">
              <a:spcBef>
                <a:spcPct val="0"/>
              </a:spcBef>
            </a:pPr>
            <a:r>
              <a:rPr lang="ru-RU" sz="2200" dirty="0" smtClean="0">
                <a:latin typeface="Times New Roman" charset="0"/>
                <a:ea typeface="Times New Roman" charset="0"/>
                <a:cs typeface="Times New Roman" charset="0"/>
              </a:rPr>
              <a:t>вступает </a:t>
            </a:r>
            <a:r>
              <a:rPr lang="ru-RU" sz="2200" dirty="0">
                <a:latin typeface="Times New Roman" charset="0"/>
                <a:ea typeface="Times New Roman" charset="0"/>
                <a:cs typeface="Times New Roman" charset="0"/>
              </a:rPr>
              <a:t>в силу с 1 марта 2020 </a:t>
            </a:r>
            <a:r>
              <a:rPr lang="ru-RU" sz="2200" dirty="0" smtClean="0">
                <a:latin typeface="Times New Roman" charset="0"/>
                <a:ea typeface="Times New Roman" charset="0"/>
                <a:cs typeface="Times New Roman" charset="0"/>
              </a:rPr>
              <a:t>года</a:t>
            </a:r>
          </a:p>
          <a:p>
            <a:pPr algn="ctr">
              <a:spcBef>
                <a:spcPct val="0"/>
              </a:spcBef>
            </a:pPr>
            <a:endParaRPr lang="ru-RU" sz="22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algn="ctr">
              <a:spcBef>
                <a:spcPct val="0"/>
              </a:spcBef>
            </a:pPr>
            <a:r>
              <a:rPr lang="ru-RU" sz="2200" dirty="0" smtClean="0">
                <a:latin typeface="Times New Roman" charset="0"/>
                <a:ea typeface="Times New Roman" charset="0"/>
                <a:cs typeface="Times New Roman" charset="0"/>
              </a:rPr>
              <a:t>и  </a:t>
            </a:r>
            <a:r>
              <a:rPr lang="ru-RU" sz="2200" dirty="0">
                <a:latin typeface="Times New Roman" charset="0"/>
                <a:ea typeface="Times New Roman" charset="0"/>
                <a:cs typeface="Times New Roman" charset="0"/>
              </a:rPr>
              <a:t>применяется при заключении </a:t>
            </a:r>
            <a:r>
              <a:rPr lang="ru-RU" sz="2200" dirty="0" smtClean="0">
                <a:latin typeface="Times New Roman" charset="0"/>
                <a:ea typeface="Times New Roman" charset="0"/>
                <a:cs typeface="Times New Roman" charset="0"/>
              </a:rPr>
              <a:t>соглашений</a:t>
            </a:r>
          </a:p>
          <a:p>
            <a:pPr algn="ctr">
              <a:spcBef>
                <a:spcPct val="0"/>
              </a:spcBef>
            </a:pPr>
            <a:r>
              <a:rPr lang="ru-RU" sz="2200" dirty="0" smtClean="0">
                <a:latin typeface="Times New Roman" charset="0"/>
                <a:ea typeface="Times New Roman" charset="0"/>
                <a:cs typeface="Times New Roman" charset="0"/>
              </a:rPr>
              <a:t>(дополнительных </a:t>
            </a:r>
            <a:r>
              <a:rPr lang="ru-RU" sz="2200" dirty="0">
                <a:latin typeface="Times New Roman" charset="0"/>
                <a:ea typeface="Times New Roman" charset="0"/>
                <a:cs typeface="Times New Roman" charset="0"/>
              </a:rPr>
              <a:t>соглашений к ранее заключенным </a:t>
            </a:r>
            <a:r>
              <a:rPr lang="ru-RU" sz="2200" dirty="0" smtClean="0">
                <a:latin typeface="Times New Roman" charset="0"/>
                <a:ea typeface="Times New Roman" charset="0"/>
                <a:cs typeface="Times New Roman" charset="0"/>
              </a:rPr>
              <a:t>соглашениям)</a:t>
            </a:r>
          </a:p>
          <a:p>
            <a:pPr algn="ctr">
              <a:spcBef>
                <a:spcPct val="0"/>
              </a:spcBef>
            </a:pPr>
            <a:endParaRPr lang="ru-RU" sz="22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algn="ctr">
              <a:spcBef>
                <a:spcPct val="0"/>
              </a:spcBef>
            </a:pPr>
            <a:r>
              <a:rPr lang="ru-RU" sz="2200" dirty="0" smtClean="0">
                <a:latin typeface="Times New Roman" charset="0"/>
                <a:ea typeface="Times New Roman" charset="0"/>
                <a:cs typeface="Times New Roman" charset="0"/>
              </a:rPr>
              <a:t>между </a:t>
            </a:r>
            <a:r>
              <a:rPr lang="ru-RU" sz="2200" dirty="0">
                <a:latin typeface="Times New Roman" charset="0"/>
                <a:ea typeface="Times New Roman" charset="0"/>
                <a:cs typeface="Times New Roman" charset="0"/>
              </a:rPr>
              <a:t>главными распорядителями средств федерального бюджета как получателями средств федерального </a:t>
            </a:r>
            <a:r>
              <a:rPr lang="ru-RU" sz="2200" dirty="0" smtClean="0">
                <a:latin typeface="Times New Roman" charset="0"/>
                <a:ea typeface="Times New Roman" charset="0"/>
                <a:cs typeface="Times New Roman" charset="0"/>
              </a:rPr>
              <a:t>бюджета и </a:t>
            </a:r>
            <a:r>
              <a:rPr lang="ru-RU" sz="2200" dirty="0">
                <a:latin typeface="Times New Roman" charset="0"/>
                <a:ea typeface="Times New Roman" charset="0"/>
                <a:cs typeface="Times New Roman" charset="0"/>
              </a:rPr>
              <a:t>высшими </a:t>
            </a:r>
            <a:r>
              <a:rPr lang="ru-RU" sz="2200" dirty="0" smtClean="0">
                <a:latin typeface="Times New Roman" charset="0"/>
                <a:ea typeface="Times New Roman" charset="0"/>
                <a:cs typeface="Times New Roman" charset="0"/>
              </a:rPr>
              <a:t>исполнительными органами </a:t>
            </a:r>
            <a:r>
              <a:rPr lang="ru-RU" sz="2200" dirty="0">
                <a:latin typeface="Times New Roman" charset="0"/>
                <a:ea typeface="Times New Roman" charset="0"/>
                <a:cs typeface="Times New Roman" charset="0"/>
              </a:rPr>
              <a:t>государственной </a:t>
            </a:r>
            <a:r>
              <a:rPr lang="ru-RU" sz="2200" dirty="0" smtClean="0">
                <a:latin typeface="Times New Roman" charset="0"/>
                <a:ea typeface="Times New Roman" charset="0"/>
                <a:cs typeface="Times New Roman" charset="0"/>
              </a:rPr>
              <a:t>власти субъектов </a:t>
            </a:r>
            <a:r>
              <a:rPr lang="ru-RU" sz="2200" dirty="0">
                <a:latin typeface="Times New Roman" charset="0"/>
                <a:ea typeface="Times New Roman" charset="0"/>
                <a:cs typeface="Times New Roman" charset="0"/>
              </a:rPr>
              <a:t>Российской </a:t>
            </a:r>
            <a:r>
              <a:rPr lang="ru-RU" sz="2200" dirty="0" smtClean="0">
                <a:latin typeface="Times New Roman" charset="0"/>
                <a:ea typeface="Times New Roman" charset="0"/>
                <a:cs typeface="Times New Roman" charset="0"/>
              </a:rPr>
              <a:t>Федерации,</a:t>
            </a:r>
          </a:p>
          <a:p>
            <a:pPr algn="ctr">
              <a:spcBef>
                <a:spcPct val="0"/>
              </a:spcBef>
            </a:pPr>
            <a:endParaRPr lang="ru-RU" sz="22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algn="ctr">
              <a:spcBef>
                <a:spcPct val="0"/>
              </a:spcBef>
            </a:pPr>
            <a:r>
              <a:rPr lang="ru-RU" sz="2200" dirty="0" smtClean="0">
                <a:latin typeface="Times New Roman" charset="0"/>
                <a:ea typeface="Times New Roman" charset="0"/>
                <a:cs typeface="Times New Roman" charset="0"/>
              </a:rPr>
              <a:t>начиная </a:t>
            </a:r>
            <a:r>
              <a:rPr lang="ru-RU" sz="2200" dirty="0">
                <a:latin typeface="Times New Roman" charset="0"/>
                <a:ea typeface="Times New Roman" charset="0"/>
                <a:cs typeface="Times New Roman" charset="0"/>
              </a:rPr>
              <a:t>с заключения соглашений </a:t>
            </a:r>
            <a:br>
              <a:rPr lang="ru-RU" sz="2200" dirty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sz="2200" dirty="0">
                <a:latin typeface="Times New Roman" charset="0"/>
                <a:ea typeface="Times New Roman" charset="0"/>
                <a:cs typeface="Times New Roman" charset="0"/>
              </a:rPr>
              <a:t>(дополнительных </a:t>
            </a:r>
            <a:r>
              <a:rPr lang="ru-RU" sz="2200" dirty="0" smtClean="0">
                <a:latin typeface="Times New Roman" charset="0"/>
                <a:ea typeface="Times New Roman" charset="0"/>
                <a:cs typeface="Times New Roman" charset="0"/>
              </a:rPr>
              <a:t>соглашений к </a:t>
            </a:r>
            <a:r>
              <a:rPr lang="ru-RU" sz="2200" dirty="0">
                <a:latin typeface="Times New Roman" charset="0"/>
                <a:ea typeface="Times New Roman" charset="0"/>
                <a:cs typeface="Times New Roman" charset="0"/>
              </a:rPr>
              <a:t>ранее заключенным </a:t>
            </a:r>
            <a:r>
              <a:rPr lang="ru-RU" sz="2200" dirty="0" smtClean="0">
                <a:latin typeface="Times New Roman" charset="0"/>
                <a:ea typeface="Times New Roman" charset="0"/>
                <a:cs typeface="Times New Roman" charset="0"/>
              </a:rPr>
              <a:t>соглашениям)</a:t>
            </a:r>
          </a:p>
          <a:p>
            <a:pPr algn="ctr">
              <a:spcBef>
                <a:spcPct val="0"/>
              </a:spcBef>
            </a:pPr>
            <a:endParaRPr lang="ru-RU" sz="22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algn="ctr">
              <a:spcBef>
                <a:spcPct val="0"/>
              </a:spcBef>
            </a:pPr>
            <a:r>
              <a:rPr lang="ru-RU" sz="2200" b="1" dirty="0" smtClean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на </a:t>
            </a:r>
            <a:r>
              <a:rPr lang="ru-RU" sz="2200" b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2021 год </a:t>
            </a:r>
            <a:endParaRPr lang="ru-RU" sz="2200" b="1" dirty="0" smtClean="0">
              <a:solidFill>
                <a:srgbClr val="C00000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algn="ctr">
              <a:spcBef>
                <a:spcPct val="0"/>
              </a:spcBef>
            </a:pPr>
            <a:endParaRPr lang="ru-RU" sz="2200" b="1" dirty="0" smtClean="0">
              <a:solidFill>
                <a:srgbClr val="C00000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algn="ctr">
              <a:spcBef>
                <a:spcPct val="0"/>
              </a:spcBef>
            </a:pPr>
            <a:r>
              <a:rPr lang="ru-RU" sz="2200" i="1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Письмо МФ от 03.12.2019 №09-10-7/93963</a:t>
            </a:r>
          </a:p>
          <a:p>
            <a:pPr algn="ctr">
              <a:spcBef>
                <a:spcPct val="0"/>
              </a:spcBef>
            </a:pPr>
            <a:endParaRPr lang="ru-RU" sz="2200" b="1" dirty="0">
              <a:solidFill>
                <a:srgbClr val="C00000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5750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379725" y="49076"/>
            <a:ext cx="604768" cy="365125"/>
          </a:xfrm>
        </p:spPr>
        <p:txBody>
          <a:bodyPr/>
          <a:lstStyle/>
          <a:p>
            <a:fld id="{A9DAC724-3E02-49ED-B828-609FBC575841}" type="slidenum">
              <a:rPr lang="ru-RU" b="1">
                <a:solidFill>
                  <a:srgbClr val="C79023"/>
                </a:solidFill>
              </a:rPr>
              <a:pPr/>
              <a:t>6</a:t>
            </a:fld>
            <a:endParaRPr lang="en-US" b="1" dirty="0">
              <a:solidFill>
                <a:srgbClr val="C79023"/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8497928"/>
              </p:ext>
            </p:extLst>
          </p:nvPr>
        </p:nvGraphicFramePr>
        <p:xfrm>
          <a:off x="116033" y="1261701"/>
          <a:ext cx="8868460" cy="289107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2595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7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33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470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6716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555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7653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9126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9438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32584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42846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Направление расходов</a:t>
                      </a:r>
                      <a:r>
                        <a:rPr lang="ru-RU" sz="1200" b="1" u="none" strike="noStrike" baseline="30000" dirty="0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</a:t>
                      </a:r>
                      <a:endParaRPr lang="ru-RU" sz="1200" b="1" i="0" u="none" strike="noStrike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9445" marR="9445" marT="944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Результат </a:t>
                      </a:r>
                      <a:br>
                        <a:rPr lang="ru-RU" sz="1200" b="1" u="none" strike="noStrike" dirty="0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</a:br>
                      <a:r>
                        <a:rPr lang="ru-RU" sz="1200" b="1" u="none" strike="noStrike" dirty="0" err="1" smtClean="0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использова-ния</a:t>
                      </a:r>
                      <a:r>
                        <a:rPr lang="ru-RU" sz="1200" b="1" u="none" strike="noStrike" dirty="0" smtClean="0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ru-RU" sz="1200" b="1" u="none" strike="noStrike" dirty="0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/>
                      </a:r>
                      <a:br>
                        <a:rPr lang="ru-RU" sz="1200" b="1" u="none" strike="noStrike" dirty="0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</a:br>
                      <a:r>
                        <a:rPr lang="ru-RU" sz="1200" b="1" u="none" strike="noStrike" dirty="0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Субсидии</a:t>
                      </a:r>
                      <a:r>
                        <a:rPr lang="ru-RU" sz="1200" b="1" u="none" strike="noStrike" baseline="30000" dirty="0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</a:t>
                      </a:r>
                      <a:endParaRPr lang="ru-RU" sz="1200" b="1" i="0" u="none" strike="noStrike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9445" marR="9445" marT="944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Единица измерения</a:t>
                      </a:r>
                      <a:r>
                        <a:rPr lang="ru-RU" sz="1200" b="1" u="none" strike="noStrike" baseline="30000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</a:t>
                      </a:r>
                      <a:endParaRPr lang="ru-RU" sz="1200" b="1" i="0" u="none" strike="noStrike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9445" marR="9445" marT="944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Код </a:t>
                      </a:r>
                      <a:br>
                        <a:rPr lang="ru-RU" sz="1200" b="1" u="none" strike="noStrike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</a:br>
                      <a:r>
                        <a:rPr lang="ru-RU" sz="1200" b="1" u="none" strike="noStrike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строки</a:t>
                      </a:r>
                      <a:endParaRPr lang="ru-RU" sz="1200" b="1" i="0" u="none" strike="noStrike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9445" marR="9445" marT="944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Плановые значения </a:t>
                      </a:r>
                      <a:r>
                        <a:rPr lang="ru-RU" sz="1200" b="1" u="none" strike="noStrike" baseline="30000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</a:t>
                      </a:r>
                      <a:endParaRPr lang="ru-RU" sz="1200" b="1" i="0" u="none" strike="noStrike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9445" marR="9445" marT="944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Объем финансового обеспечения расходных обязательств субъекта Российской Федерации,</a:t>
                      </a:r>
                      <a:br>
                        <a:rPr lang="ru-RU" sz="1200" b="1" u="none" strike="noStrike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</a:br>
                      <a:r>
                        <a:rPr lang="ru-RU" sz="1200" b="1" u="none" strike="noStrike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руб </a:t>
                      </a:r>
                      <a:r>
                        <a:rPr lang="ru-RU" sz="1200" b="1" u="none" strike="noStrike" baseline="30000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</a:t>
                      </a:r>
                      <a:endParaRPr lang="ru-RU" sz="1200" b="1" i="0" u="none" strike="noStrike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9445" marR="9445" marT="9445" marB="0" anchor="ctr"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852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наименование</a:t>
                      </a:r>
                      <a:endParaRPr lang="ru-RU" sz="1200" b="1" i="0" u="none" strike="noStrike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9445" marR="9445" marT="944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код по БК</a:t>
                      </a:r>
                      <a:endParaRPr lang="ru-RU" sz="1200" b="1" i="0" u="none" strike="noStrike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9445" marR="9445" marT="9445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наименование</a:t>
                      </a:r>
                      <a:endParaRPr lang="ru-RU" sz="1200" b="1" i="0" u="none" strike="noStrike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9445" marR="9445" marT="944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код</a:t>
                      </a:r>
                      <a:br>
                        <a:rPr lang="ru-RU" sz="1200" b="1" u="none" strike="noStrike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</a:br>
                      <a:r>
                        <a:rPr lang="ru-RU" sz="1200" b="1" u="none" strike="noStrike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по ОКЕИ</a:t>
                      </a:r>
                      <a:endParaRPr lang="ru-RU" sz="1200" b="1" i="0" u="none" strike="noStrike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9445" marR="9445" marT="9445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с даты заключения соглашения</a:t>
                      </a:r>
                      <a:endParaRPr lang="ru-RU" sz="1200" b="1" i="0" u="none" strike="noStrike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9445" marR="9445" marT="944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из них с начала текущего финансового года </a:t>
                      </a:r>
                      <a:endParaRPr lang="ru-RU" sz="1200" b="1" i="0" u="none" strike="noStrike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9445" marR="9445" marT="9445" marB="0" anchor="ctr"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62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всего</a:t>
                      </a:r>
                      <a:endParaRPr lang="ru-RU" sz="1200" b="1" i="0" u="none" strike="noStrike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9445" marR="9445" marT="94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из них в размере </a:t>
                      </a:r>
                      <a:r>
                        <a:rPr lang="ru-RU" sz="1200" b="1" u="none" strike="noStrike" dirty="0" err="1" smtClean="0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софинансирова-ния</a:t>
                      </a:r>
                      <a:r>
                        <a:rPr lang="ru-RU" sz="1200" b="1" u="none" strike="noStrike" dirty="0" smtClean="0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ru-RU" sz="1200" b="1" u="none" strike="noStrike" dirty="0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из</a:t>
                      </a:r>
                      <a:br>
                        <a:rPr lang="ru-RU" sz="1200" b="1" u="none" strike="noStrike" dirty="0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</a:br>
                      <a:r>
                        <a:rPr lang="ru-RU" sz="1200" b="1" u="none" strike="noStrike" dirty="0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федерального бюджета</a:t>
                      </a:r>
                      <a:endParaRPr lang="ru-RU" sz="1200" b="1" i="0" u="none" strike="noStrike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9445" marR="9445" marT="944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908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</a:t>
                      </a:r>
                      <a:endParaRPr lang="ru-RU" sz="1200" b="1" i="0" u="none" strike="noStrike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9445" marR="9445" marT="94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200" b="1" u="none" strike="noStrike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</a:t>
                      </a:r>
                      <a:endParaRPr lang="is-IS" sz="1200" b="1" i="0" u="none" strike="noStrike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9445" marR="9445" marT="94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</a:t>
                      </a:r>
                      <a:endParaRPr lang="ru-RU" sz="1200" b="1" i="0" u="none" strike="noStrike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9445" marR="9445" marT="94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</a:t>
                      </a:r>
                      <a:endParaRPr lang="ru-RU" sz="1200" b="1" i="0" u="none" strike="noStrike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9445" marR="9445" marT="94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</a:t>
                      </a:r>
                      <a:endParaRPr lang="ru-RU" sz="1200" b="1" i="0" u="none" strike="noStrike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9445" marR="9445" marT="94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</a:t>
                      </a:r>
                      <a:endParaRPr lang="ru-RU" sz="1200" b="1" i="0" u="none" strike="noStrike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9445" marR="9445" marT="94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7</a:t>
                      </a:r>
                      <a:endParaRPr lang="ru-RU" sz="1200" b="1" i="0" u="none" strike="noStrike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9445" marR="9445" marT="94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8</a:t>
                      </a:r>
                      <a:endParaRPr lang="ru-RU" sz="1200" b="1" i="0" u="none" strike="noStrike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9445" marR="9445" marT="94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9</a:t>
                      </a:r>
                      <a:endParaRPr lang="ru-RU" sz="1200" b="1" i="0" u="none" strike="noStrike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9445" marR="9445" marT="94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10</a:t>
                      </a:r>
                      <a:endParaRPr lang="ru-RU" sz="1200" b="1" i="0" u="none" strike="noStrike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9445" marR="9445" marT="944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8749">
                <a:tc rowSpan="3">
                  <a:txBody>
                    <a:bodyPr/>
                    <a:lstStyle/>
                    <a:p>
                      <a:pPr algn="ctr" fontAlgn="b"/>
                      <a:r>
                        <a:rPr lang="sk-SK" sz="1200" b="1" u="none" strike="noStrike" dirty="0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sk-SK" sz="1200" b="1" i="0" u="none" strike="noStrike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9445" marR="9445" marT="944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sk-SK" sz="1200" b="1" u="none" strike="noStrike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sk-SK" sz="1200" b="1" i="0" u="none" strike="noStrike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9445" marR="9445" marT="944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k-SK" sz="1200" b="1" u="none" strike="noStrike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sk-SK" sz="1200" b="1" i="0" u="none" strike="noStrike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70013" marR="9445" marT="944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b="1" u="none" strike="noStrike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sk-SK" sz="1200" b="1" i="0" u="none" strike="noStrike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9445" marR="9445" marT="94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b="1" u="none" strike="noStrike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sk-SK" sz="1200" b="1" i="0" u="none" strike="noStrike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9445" marR="9445" marT="94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200" b="1" u="none" strike="noStrike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0100</a:t>
                      </a:r>
                      <a:endParaRPr lang="is-IS" sz="1200" b="1" i="0" u="none" strike="noStrike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9445" marR="9445" marT="94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b="1" u="none" strike="noStrike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sk-SK" sz="1200" b="1" i="0" u="none" strike="noStrike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9445" marR="9445" marT="94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b="1" u="none" strike="noStrike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sk-SK" sz="1200" b="1" i="0" u="none" strike="noStrike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9445" marR="9445" marT="9445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sk-SK" sz="1200" b="1" u="none" strike="noStrike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sk-SK" sz="1200" b="1" i="0" u="none" strike="noStrike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9445" marR="9445" marT="9445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sk-SK" sz="1200" b="1" u="none" strike="noStrike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sk-SK" sz="1200" b="1" i="0" u="none" strike="noStrike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9445" marR="9445" marT="944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91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в том числе:</a:t>
                      </a:r>
                      <a:endParaRPr lang="ru-RU" sz="1200" b="1" i="0" u="none" strike="noStrike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70013" marR="9445" marT="944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b="1" u="none" strike="sngStrike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sk-SK" sz="1200" b="1" i="0" u="none" strike="noStrike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9445" marR="9445" marT="94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b="1" u="none" strike="sngStrike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sk-SK" sz="1200" b="1" i="0" u="none" strike="noStrike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9445" marR="9445" marT="94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200" b="1" u="none" strike="noStrike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0101</a:t>
                      </a:r>
                      <a:endParaRPr lang="fi-FI" sz="1200" b="1" i="0" u="none" strike="noStrike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9445" marR="9445" marT="94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х</a:t>
                      </a:r>
                      <a:endParaRPr lang="ru-RU" sz="1200" b="1" i="0" u="none" strike="noStrike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9445" marR="9445" marT="94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х</a:t>
                      </a:r>
                      <a:endParaRPr lang="ru-RU" sz="1200" b="1" i="0" u="none" strike="noStrike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9445" marR="9445" marT="9445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08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k-SK" sz="1200" b="1" u="none" strike="noStrike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sk-SK" sz="1200" b="1" i="0" u="none" strike="noStrike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70013" marR="9445" marT="9445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b="1" u="none" strike="sngStrike" dirty="0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sk-SK" sz="1200" b="1" i="0" u="none" strike="noStrike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9445" marR="9445" marT="94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b="1" u="none" strike="sngStrike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sk-SK" sz="1200" b="1" i="0" u="none" strike="noStrike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9445" marR="9445" marT="94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b="1" u="none" strike="noStrike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sk-SK" sz="1200" b="1" i="0" u="none" strike="noStrike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9445" marR="9445" marT="94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х</a:t>
                      </a:r>
                      <a:endParaRPr lang="ru-RU" sz="1200" b="1" i="0" u="none" strike="noStrike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9445" marR="9445" marT="94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ln>
                            <a:noFill/>
                          </a:ln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х</a:t>
                      </a:r>
                      <a:endParaRPr lang="ru-RU" sz="1200" b="1" i="0" u="none" strike="noStrike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9445" marR="9445" marT="9445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A33DAC7D-2902-43C4-80FC-A26A6CDFC3A5}"/>
              </a:ext>
            </a:extLst>
          </p:cNvPr>
          <p:cNvSpPr/>
          <p:nvPr/>
        </p:nvSpPr>
        <p:spPr>
          <a:xfrm>
            <a:off x="2161309" y="147557"/>
            <a:ext cx="621841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1. Информация о достижении значений результатов использования Субсидии и обязательствах, принятых в целях их достижения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0919" y="4133272"/>
            <a:ext cx="878390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4013"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4&gt;   Показатели  граф  1  -  5  раздела  1  и  граф  1,  2  раздела 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соответственно 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формируются  на  основании  показателей  граф  1 - 5 и 1,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приложения 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 соглашению,  оформленного в соответствии с приложением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№3 к настоящей 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Типовой  форме  соглашения.  Также  в  графах  3  -  5 раздела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указываются 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наименования  материальных  и  нематериальных объектов и (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или) услуг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  планируемых   к   получению   в  рамках  достижения  результата 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соответствующие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наименования единиц измерения и коды по ОКЕИ (при наличии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Правилах 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предоставления  иного межбюджетного трансферта положений о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данных объектах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(или) услугах).</a:t>
            </a:r>
          </a:p>
          <a:p>
            <a:pPr indent="354013"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5&gt; Указываются в соответствии с плановыми значениями, установленными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приложении 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 соглашению,  оформленном  в соответствии с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приложением №3 к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настоящей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Типовой форме соглашения, на соответствующую дату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354013"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6&gt; Показатели граф 9 и 10 раздела 1 формируются на основании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значений, установленных 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приложении, оформленном в соответствии с приложением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№1 к настоящей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Типовой форме соглашения.</a:t>
            </a:r>
          </a:p>
        </p:txBody>
      </p:sp>
    </p:spTree>
    <p:extLst>
      <p:ext uri="{BB962C8B-B14F-4D97-AF65-F5344CB8AC3E}">
        <p14:creationId xmlns:p14="http://schemas.microsoft.com/office/powerpoint/2010/main" val="2080220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379725" y="49076"/>
            <a:ext cx="604768" cy="365125"/>
          </a:xfrm>
        </p:spPr>
        <p:txBody>
          <a:bodyPr/>
          <a:lstStyle/>
          <a:p>
            <a:fld id="{A9DAC724-3E02-49ED-B828-609FBC575841}" type="slidenum">
              <a:rPr lang="ru-RU" b="1">
                <a:solidFill>
                  <a:srgbClr val="C79023"/>
                </a:solidFill>
              </a:rPr>
              <a:pPr/>
              <a:t>7</a:t>
            </a:fld>
            <a:endParaRPr lang="en-US" b="1" dirty="0">
              <a:solidFill>
                <a:srgbClr val="C79023"/>
              </a:solidFill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A33DAC7D-2902-43C4-80FC-A26A6CDFC3A5}"/>
              </a:ext>
            </a:extLst>
          </p:cNvPr>
          <p:cNvSpPr/>
          <p:nvPr/>
        </p:nvSpPr>
        <p:spPr>
          <a:xfrm>
            <a:off x="2161309" y="49076"/>
            <a:ext cx="621841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1. Информация о достижении значений результатов использования Субсидии и обязательствах, принятых в целях их достижения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3683789"/>
              </p:ext>
            </p:extLst>
          </p:nvPr>
        </p:nvGraphicFramePr>
        <p:xfrm>
          <a:off x="0" y="1080088"/>
          <a:ext cx="9144000" cy="326804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7756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7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7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838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717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7234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5496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34251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8755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32013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466795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Фактически достигнутые значения  </a:t>
                      </a:r>
                      <a:r>
                        <a:rPr lang="ru-RU" sz="1200" b="1" u="none" strike="noStrike" baseline="300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7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8582" marR="8582" marT="858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Объем обязательств, принятых в целях достижения результатов использования Субсидии, </a:t>
                      </a:r>
                      <a:r>
                        <a:rPr lang="ru-RU" sz="1200" b="1" u="none" strike="noStrike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руб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8582" marR="8582" marT="858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Неиспользованный объем финансового обеспечения расходных обязательств субъекта Российской Федерации, руб </a:t>
                      </a:r>
                      <a:r>
                        <a:rPr lang="ru-RU" sz="1200" b="1" u="none" strike="noStrike" baseline="300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10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8582" marR="8582" marT="8582" marB="0" anchor="ctr"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3088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на отчетную дату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8582" marR="8582" marT="858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отклонение </a:t>
                      </a:r>
                      <a:br>
                        <a:rPr lang="ru-RU" sz="1200" b="1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</a:br>
                      <a:r>
                        <a:rPr lang="ru-RU" sz="1200" b="1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от планового значения 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8582" marR="8582" marT="858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обязательств </a:t>
                      </a:r>
                      <a:r>
                        <a:rPr lang="ru-RU" sz="1200" b="1" u="none" strike="noStrike" baseline="300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8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8582" marR="8582" marT="858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денежных </a:t>
                      </a:r>
                      <a:endParaRPr lang="ru-RU" sz="1200" b="1" u="none" strike="noStrike" dirty="0" smtClean="0"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  <a:p>
                      <a:pPr algn="ctr" fontAlgn="ctr"/>
                      <a:r>
                        <a:rPr lang="ru-RU" sz="1200" b="1" u="none" strike="noStrike" dirty="0" smtClean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обязательств </a:t>
                      </a:r>
                      <a:r>
                        <a:rPr lang="ru-RU" sz="1200" b="1" u="none" strike="noStrike" baseline="30000" dirty="0" smtClean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9</a:t>
                      </a:r>
                      <a:endParaRPr lang="ru-RU" sz="1200" b="1" u="none" strike="noStrike" baseline="0" dirty="0" smtClean="0"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  <a:p>
                      <a:pPr algn="ctr" fontAlgn="ctr"/>
                      <a:r>
                        <a:rPr lang="ru-RU" sz="1200" b="1" i="0" u="none" strike="noStrike" baseline="0" dirty="0" smtClean="0">
                          <a:solidFill>
                            <a:srgbClr val="7030A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Без авансов!!!</a:t>
                      </a:r>
                      <a:endParaRPr lang="ru-RU" sz="12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8582" marR="8582" marT="8582" marB="0" anchor="ctr">
                    <a:solidFill>
                      <a:srgbClr val="FFFCC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527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с даты </a:t>
                      </a:r>
                      <a:r>
                        <a:rPr lang="ru-RU" sz="1200" b="1" u="none" strike="noStrike" dirty="0" err="1" smtClean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заключе-ния</a:t>
                      </a:r>
                      <a:r>
                        <a:rPr lang="ru-RU" sz="1200" b="1" u="none" strike="noStrike" dirty="0" smtClean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ru-RU" sz="1200" b="1" u="none" strike="noStrike" dirty="0" err="1" smtClean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соглаше-ния</a:t>
                      </a:r>
                      <a:r>
                        <a:rPr lang="ru-RU" sz="1200" b="1" u="none" strike="noStrike" dirty="0" smtClean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 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8582" marR="8582" marT="85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из них с начала текущего </a:t>
                      </a:r>
                      <a:r>
                        <a:rPr lang="ru-RU" sz="1200" b="1" u="none" strike="noStrike" dirty="0" smtClean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финансово-</a:t>
                      </a:r>
                      <a:r>
                        <a:rPr lang="ru-RU" sz="1200" b="1" u="none" strike="noStrike" dirty="0" err="1" smtClean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го</a:t>
                      </a:r>
                      <a:r>
                        <a:rPr lang="ru-RU" sz="1200" b="1" u="none" strike="noStrike" dirty="0" smtClean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ru-RU" sz="1200" b="1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года 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8582" marR="8582" marT="85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в </a:t>
                      </a:r>
                      <a:r>
                        <a:rPr lang="ru-RU" sz="1200" b="1" u="none" strike="noStrike" dirty="0" err="1" smtClean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абсолют-ных</a:t>
                      </a:r>
                      <a:r>
                        <a:rPr lang="ru-RU" sz="1200" b="1" u="none" strike="noStrike" dirty="0" smtClean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ru-RU" sz="1200" b="1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величинах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8582" marR="8582" marT="85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в процентах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8582" marR="8582" marT="85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всего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8582" marR="8582" marT="85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из них  в размере </a:t>
                      </a:r>
                      <a:br>
                        <a:rPr lang="ru-RU" sz="1200" b="1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</a:br>
                      <a:r>
                        <a:rPr lang="ru-RU" sz="1200" b="1" u="none" strike="noStrike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софинансирования</a:t>
                      </a:r>
                      <a:r>
                        <a:rPr lang="ru-RU" sz="1200" b="1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из</a:t>
                      </a:r>
                      <a:br>
                        <a:rPr lang="ru-RU" sz="1200" b="1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</a:br>
                      <a:r>
                        <a:rPr lang="ru-RU" sz="1200" b="1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федерального бюджета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8582" marR="8582" marT="85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всего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8582" marR="8582" marT="85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из них  в размере </a:t>
                      </a:r>
                      <a:br>
                        <a:rPr lang="ru-RU" sz="1200" b="1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</a:br>
                      <a:r>
                        <a:rPr lang="ru-RU" sz="1200" b="1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софинансирования из</a:t>
                      </a:r>
                      <a:br>
                        <a:rPr lang="ru-RU" sz="1200" b="1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</a:br>
                      <a:r>
                        <a:rPr lang="ru-RU" sz="1200" b="1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федерального бюджета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8582" marR="8582" marT="85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200" b="1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всего</a:t>
                      </a:r>
                      <a:br>
                        <a:rPr lang="mr-IN" sz="1200" b="1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</a:br>
                      <a:r>
                        <a:rPr lang="mr-IN" sz="1200" b="1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(гр.9 - гр.15)</a:t>
                      </a:r>
                      <a:endParaRPr lang="mr-IN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8582" marR="8582" marT="85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из них в размере </a:t>
                      </a:r>
                      <a:br>
                        <a:rPr lang="ru-RU" sz="1200" b="1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</a:br>
                      <a:r>
                        <a:rPr lang="ru-RU" sz="1200" b="1" u="none" strike="noStrike" dirty="0" err="1" smtClean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софинансирова-ния</a:t>
                      </a:r>
                      <a:r>
                        <a:rPr lang="ru-RU" sz="1200" b="1" u="none" strike="noStrike" dirty="0" smtClean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ru-RU" sz="1200" b="1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из</a:t>
                      </a:r>
                      <a:br>
                        <a:rPr lang="ru-RU" sz="1200" b="1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</a:br>
                      <a:r>
                        <a:rPr lang="ru-RU" sz="1200" b="1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федерального бюджета</a:t>
                      </a:r>
                      <a:br>
                        <a:rPr lang="ru-RU" sz="1200" b="1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</a:br>
                      <a:r>
                        <a:rPr lang="ru-RU" sz="1200" b="1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(гр.10 - гр.16)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8582" marR="8582" marT="8582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2058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11</a:t>
                      </a:r>
                      <a:endParaRPr lang="cs-CZ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8582" marR="8582" marT="85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200" b="1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12</a:t>
                      </a:r>
                      <a:endParaRPr lang="is-I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8582" marR="8582" marT="85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200" b="1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13</a:t>
                      </a:r>
                      <a:endParaRPr lang="is-I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8582" marR="8582" marT="85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14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8582" marR="8582" marT="85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15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8582" marR="8582" marT="85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16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8582" marR="8582" marT="85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17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8582" marR="8582" marT="85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200" b="1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18</a:t>
                      </a:r>
                      <a:endParaRPr lang="fi-FI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8582" marR="8582" marT="85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19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8582" marR="8582" marT="85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200" b="1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20</a:t>
                      </a:r>
                      <a:endParaRPr lang="is-I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8582" marR="8582" marT="8582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2190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b="1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sk-SK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8582" marR="8582" marT="85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b="1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sk-SK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8582" marR="8582" marT="85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b="1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sk-SK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8582" marR="8582" marT="858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200" b="1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sk-SK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8582" marR="8582" marT="8582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sk-SK" sz="1200" b="1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sk-SK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8582" marR="8582" marT="85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b="1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sk-SK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8582" marR="8582" marT="85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b="1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sk-SK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8582" marR="8582" marT="8582" marB="0" anchor="ctr">
                    <a:solidFill>
                      <a:srgbClr val="FFF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b="1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sk-SK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8582" marR="8582" marT="8582" marB="0" anchor="ctr">
                    <a:solidFill>
                      <a:srgbClr val="FFFCC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sk-SK" sz="1200" b="1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sk-SK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8582" marR="8582" marT="8582" marB="0" anchor="ctr">
                    <a:solidFill>
                      <a:srgbClr val="B3E4C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sk-SK" sz="1200" b="1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sk-SK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8582" marR="8582" marT="8582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9632">
                <a:tc>
                  <a:txBody>
                    <a:bodyPr/>
                    <a:lstStyle/>
                    <a:p>
                      <a:pPr algn="l" fontAlgn="ctr"/>
                      <a:r>
                        <a:rPr lang="sk-SK" sz="1200" b="1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sk-SK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8582" marR="8582" marT="858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200" b="1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sk-SK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8582" marR="8582" marT="85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х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8582" marR="8582" marT="85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х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8582" marR="8582" marT="8582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b="1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sk-SK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8582" marR="8582" marT="85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b="1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sk-SK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8582" marR="8582" marT="8582" marB="0" anchor="ctr">
                    <a:solidFill>
                      <a:srgbClr val="FFF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b="1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sk-SK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8582" marR="8582" marT="8582" marB="0" anchor="ctr">
                    <a:solidFill>
                      <a:srgbClr val="FFFCC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4881">
                <a:tc>
                  <a:txBody>
                    <a:bodyPr/>
                    <a:lstStyle/>
                    <a:p>
                      <a:pPr algn="l" fontAlgn="ctr"/>
                      <a:r>
                        <a:rPr lang="sk-SK" sz="1200" b="1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sk-SK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8582" marR="8582" marT="858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200" b="1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sk-SK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8582" marR="8582" marT="85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х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8582" marR="8582" marT="85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х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8582" marR="8582" marT="8582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b="1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sk-SK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8582" marR="8582" marT="85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b="1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sk-SK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8582" marR="8582" marT="8582" marB="0" anchor="ctr">
                    <a:solidFill>
                      <a:srgbClr val="FFF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b="1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sk-SK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8582" marR="8582" marT="8582" marB="0" anchor="ctr">
                    <a:solidFill>
                      <a:srgbClr val="FFFCC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0" y="4316365"/>
            <a:ext cx="9144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4013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7&gt; Показатели формируются на основании показателей граф 9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- 12 раздела 2.1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354013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8&gt;   Указывается  объем  обязательств,  принятых  в  целях 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достижения значений 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результата  использования Субсидии, отраженных в графе 12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раздела 1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Показатели  граф  15  и  16  раздела  1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соответственно 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формируются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основании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показателей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граф 16 и 17 раздела 2.1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  <a:hlinkClick r:id="rId3"/>
            </a:endParaRPr>
          </a:p>
          <a:p>
            <a:pPr indent="354013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9&gt;  Указывается  объем денежных обязательств (за исключением авансов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принятых 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 целях  достижения  значений результата использования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Субсидии, отраженных 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 графе  12  раздела  1.  Показатели  граф  17  и 18 раздела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формируются  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 основании  на  показателей  граф  18  и  19  раздела 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2.1 соответственно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354013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10&gt;  Показатель  формируется  на 1 января года, следующего за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отчетным (по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окончании срока действия соглашения)</a:t>
            </a:r>
          </a:p>
        </p:txBody>
      </p:sp>
    </p:spTree>
    <p:extLst>
      <p:ext uri="{BB962C8B-B14F-4D97-AF65-F5344CB8AC3E}">
        <p14:creationId xmlns:p14="http://schemas.microsoft.com/office/powerpoint/2010/main" val="1232388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89018" y="132661"/>
            <a:ext cx="627832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600" b="1" dirty="0" smtClean="0">
                <a:solidFill>
                  <a:srgbClr val="077A3E"/>
                </a:solidFill>
                <a:latin typeface="Bookman Old Style" charset="0"/>
                <a:ea typeface="Bookman Old Style" charset="0"/>
                <a:cs typeface="Bookman Old Style" charset="0"/>
              </a:rPr>
              <a:t>Изменения в НПА </a:t>
            </a:r>
            <a:r>
              <a:rPr lang="ru-RU" sz="2600" b="1" smtClean="0">
                <a:solidFill>
                  <a:srgbClr val="077A3E"/>
                </a:solidFill>
                <a:latin typeface="Bookman Old Style" charset="0"/>
                <a:ea typeface="Bookman Old Style" charset="0"/>
                <a:cs typeface="Bookman Old Style" charset="0"/>
              </a:rPr>
              <a:t>по отчетности</a:t>
            </a:r>
            <a:endParaRPr lang="ru-RU" sz="2600" b="1" dirty="0" smtClean="0">
              <a:solidFill>
                <a:srgbClr val="077A3E"/>
              </a:solidFill>
              <a:latin typeface="Bookman Old Style" charset="0"/>
              <a:ea typeface="Bookman Old Style" charset="0"/>
              <a:cs typeface="Bookman Old Style" charset="0"/>
            </a:endParaRP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8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362184754"/>
              </p:ext>
            </p:extLst>
          </p:nvPr>
        </p:nvGraphicFramePr>
        <p:xfrm>
          <a:off x="224625" y="711360"/>
          <a:ext cx="8759868" cy="55751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54456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Straight Connector 16"/>
          <p:cNvCxnSpPr/>
          <p:nvPr/>
        </p:nvCxnSpPr>
        <p:spPr>
          <a:xfrm>
            <a:off x="8511789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08997" y="179386"/>
            <a:ext cx="496454" cy="365125"/>
          </a:xfrm>
        </p:spPr>
        <p:txBody>
          <a:bodyPr/>
          <a:lstStyle/>
          <a:p>
            <a:fld id="{B2D350B4-811D-9C49-8D4A-B431FFD45952}" type="slidenum">
              <a:rPr lang="en-US" b="1" smtClean="0">
                <a:solidFill>
                  <a:srgbClr val="C79023"/>
                </a:solidFill>
              </a:rPr>
              <a:pPr/>
              <a:t>9</a:t>
            </a:fld>
            <a:endParaRPr lang="en-US" b="1" dirty="0">
              <a:solidFill>
                <a:srgbClr val="C79023"/>
              </a:solidFill>
            </a:endParaRPr>
          </a:p>
        </p:txBody>
      </p:sp>
      <p:sp>
        <p:nvSpPr>
          <p:cNvPr id="41" name="Title 1">
            <a:extLst>
              <a:ext uri="{FF2B5EF4-FFF2-40B4-BE49-F238E27FC236}">
                <a16:creationId xmlns:a16="http://schemas.microsoft.com/office/drawing/2014/main" id="{D2BE57DE-FA7A-44BC-B8D6-F3B300F4C69D}"/>
              </a:ext>
            </a:extLst>
          </p:cNvPr>
          <p:cNvSpPr txBox="1">
            <a:spLocks/>
          </p:cNvSpPr>
          <p:nvPr/>
        </p:nvSpPr>
        <p:spPr>
          <a:xfrm>
            <a:off x="739389" y="3085807"/>
            <a:ext cx="7772400" cy="95971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000" b="1" dirty="0">
                <a:solidFill>
                  <a:srgbClr val="077A3E"/>
                </a:solidFill>
              </a:rPr>
              <a:t>СПАСИБО ЗА ВНИМАНИЕ!</a:t>
            </a:r>
            <a:endParaRPr lang="en-GB" sz="5000" b="1" u="sng" dirty="0">
              <a:solidFill>
                <a:srgbClr val="C790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2403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27008</TotalTime>
  <Words>713</Words>
  <Application>Microsoft Office PowerPoint</Application>
  <PresentationFormat>Экран (4:3)</PresentationFormat>
  <Paragraphs>190</Paragraphs>
  <Slides>9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Bookman Old Style</vt:lpstr>
      <vt:lpstr>Calibri</vt:lpstr>
      <vt:lpstr>DINPro-Light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ОБЗ</dc:creator>
  <cp:lastModifiedBy>МОРОЗОВА ЮЛИЯ МИХАЙЛОВНА</cp:lastModifiedBy>
  <cp:revision>1536</cp:revision>
  <cp:lastPrinted>2020-01-21T20:20:06Z</cp:lastPrinted>
  <dcterms:created xsi:type="dcterms:W3CDTF">2014-05-13T07:16:38Z</dcterms:created>
  <dcterms:modified xsi:type="dcterms:W3CDTF">2020-01-21T20:20:25Z</dcterms:modified>
</cp:coreProperties>
</file>