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9144000" cy="5143500" type="screen16x9"/>
  <p:notesSz cx="6797675" cy="9926638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7"/>
    <p:restoredTop sz="76977" autoAdjust="0"/>
  </p:normalViewPr>
  <p:slideViewPr>
    <p:cSldViewPr snapToGrid="0" snapToObjects="1" showGuides="1">
      <p:cViewPr varScale="1">
        <p:scale>
          <a:sx n="92" d="100"/>
          <a:sy n="92" d="100"/>
        </p:scale>
        <p:origin x="102" y="16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02.08.2022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8368688" cy="80257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/>
              <a:t>Направление практики </a:t>
            </a:r>
            <a:r>
              <a:rPr lang="en-US" sz="1200" dirty="0" smtClean="0"/>
              <a:t> </a:t>
            </a:r>
            <a:r>
              <a:rPr lang="ru-RU" sz="1200" b="0" dirty="0" smtClean="0">
                <a:latin typeface="Arial Narrow" panose="020B0606020202030204" pitchFamily="34" charset="0"/>
                <a:ea typeface="Franklin Gothic"/>
                <a:cs typeface="Franklin Gothic"/>
              </a:rPr>
              <a:t>активизаци</a:t>
            </a:r>
            <a:r>
              <a:rPr lang="ru-RU" sz="1200" b="0" dirty="0">
                <a:latin typeface="Arial Narrow" panose="020B0606020202030204" pitchFamily="34" charset="0"/>
                <a:ea typeface="Franklin Gothic"/>
                <a:cs typeface="Franklin Gothic"/>
              </a:rPr>
              <a:t>я</a:t>
            </a:r>
            <a:r>
              <a:rPr lang="ru-RU" sz="1200" b="0" dirty="0" smtClean="0">
                <a:latin typeface="Arial Narrow" panose="020B0606020202030204" pitchFamily="34" charset="0"/>
                <a:ea typeface="Franklin Gothic"/>
                <a:cs typeface="Franklin Gothic"/>
              </a:rPr>
              <a:t> </a:t>
            </a:r>
            <a:r>
              <a:rPr lang="ru-RU" sz="1200" b="0" dirty="0">
                <a:latin typeface="Arial Narrow" panose="020B0606020202030204" pitchFamily="34" charset="0"/>
                <a:ea typeface="Franklin Gothic"/>
                <a:cs typeface="Franklin Gothic"/>
              </a:rPr>
              <a:t>творческого потенциала учащихся начальной школы, создания условий для поддержки одарённых детей, пропаганды финансовой грамотности </a:t>
            </a:r>
            <a:endParaRPr lang="ru-RU" sz="1200" dirty="0" smtClean="0">
              <a:latin typeface="Arial Narrow" panose="020B0606020202030204" pitchFamily="34" charset="0"/>
            </a:endParaRPr>
          </a:p>
          <a:p>
            <a:r>
              <a:rPr lang="ru-RU" sz="1200" dirty="0" smtClean="0"/>
              <a:t>Наименование </a:t>
            </a:r>
            <a:r>
              <a:rPr lang="ru-RU" sz="1200" dirty="0"/>
              <a:t>субъекта  </a:t>
            </a:r>
            <a:r>
              <a:rPr lang="ru-RU" sz="1200" b="0" dirty="0" smtClean="0">
                <a:latin typeface="Arial Narrow" panose="020B0606020202030204" pitchFamily="34" charset="0"/>
              </a:rPr>
              <a:t>Камчатский край</a:t>
            </a:r>
            <a:endParaRPr lang="ru-RU" sz="1200" b="0" dirty="0">
              <a:latin typeface="Arial Narrow" panose="020B0606020202030204" pitchFamily="34" charset="0"/>
            </a:endParaRPr>
          </a:p>
          <a:p>
            <a:r>
              <a:rPr lang="ru-RU" sz="1200" dirty="0" smtClean="0"/>
              <a:t>Автор практики</a:t>
            </a:r>
            <a:r>
              <a:rPr lang="ru-RU" sz="1200" dirty="0"/>
              <a:t>: </a:t>
            </a:r>
            <a:r>
              <a:rPr lang="ru-RU" sz="1200" b="0" dirty="0">
                <a:latin typeface="Arial Narrow" panose="020B0606020202030204" pitchFamily="34" charset="0"/>
              </a:rPr>
              <a:t>МАОУ «Средняя школа № 43», </a:t>
            </a:r>
            <a:r>
              <a:rPr lang="ru-RU" sz="1200" b="0" dirty="0" err="1">
                <a:latin typeface="Arial Narrow" panose="020B0606020202030204" pitchFamily="34" charset="0"/>
              </a:rPr>
              <a:t>Резникова</a:t>
            </a:r>
            <a:r>
              <a:rPr lang="ru-RU" sz="1200" b="0" dirty="0">
                <a:latin typeface="Arial Narrow" panose="020B0606020202030204" pitchFamily="34" charset="0"/>
              </a:rPr>
              <a:t> Ольга </a:t>
            </a:r>
            <a:r>
              <a:rPr lang="ru-RU" sz="1200" b="0" dirty="0" smtClean="0">
                <a:latin typeface="Arial Narrow" panose="020B0606020202030204" pitchFamily="34" charset="0"/>
              </a:rPr>
              <a:t>Михайловна</a:t>
            </a:r>
            <a:endParaRPr lang="ru-RU" sz="1200" b="0" dirty="0">
              <a:latin typeface="Arial Narrow" panose="020B0606020202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7" y="1427357"/>
            <a:ext cx="3283172" cy="1185166"/>
          </a:xfrm>
        </p:spPr>
        <p:txBody>
          <a:bodyPr>
            <a:normAutofit/>
          </a:bodyPr>
          <a:lstStyle/>
          <a:p>
            <a:r>
              <a:rPr lang="ru-RU" dirty="0" smtClean="0"/>
              <a:t>Интеллектуальная игра «Я – финансист!»</a:t>
            </a:r>
            <a:endParaRPr lang="ru-RU" dirty="0"/>
          </a:p>
        </p:txBody>
      </p:sp>
      <p:pic>
        <p:nvPicPr>
          <p:cNvPr id="7" name="Рисунок 6" descr="Герб Камчатского кра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4" y="419994"/>
            <a:ext cx="646430" cy="812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23" y="1992086"/>
            <a:ext cx="3823249" cy="267788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 </a:t>
            </a:r>
            <a:r>
              <a:rPr lang="ru-RU" b="1" dirty="0"/>
              <a:t>игры: </a:t>
            </a:r>
            <a:r>
              <a:rPr lang="ru-RU" dirty="0"/>
              <a:t>развитие финансовой грамотности учащихся начальной школы.</a:t>
            </a:r>
          </a:p>
          <a:p>
            <a:pPr marL="0" indent="0">
              <a:buNone/>
            </a:pPr>
            <a:r>
              <a:rPr lang="ru-RU" b="1" dirty="0" smtClean="0"/>
              <a:t>Задачи </a:t>
            </a:r>
            <a:r>
              <a:rPr lang="ru-RU" b="1" dirty="0"/>
              <a:t>игры: </a:t>
            </a:r>
          </a:p>
          <a:p>
            <a:pPr marL="0" indent="0">
              <a:buNone/>
            </a:pPr>
            <a:r>
              <a:rPr lang="ru-RU" dirty="0" smtClean="0"/>
              <a:t>- закрепить основы финансовой грамотности;</a:t>
            </a:r>
          </a:p>
          <a:p>
            <a:pPr marL="0" indent="0">
              <a:buNone/>
            </a:pPr>
            <a:r>
              <a:rPr lang="ru-RU" dirty="0" smtClean="0"/>
              <a:t>- научить применять ранее полученные знания по математике, литературному чтению, окружающему миру;</a:t>
            </a:r>
          </a:p>
          <a:p>
            <a:pPr marL="0" indent="0">
              <a:buNone/>
            </a:pPr>
            <a:r>
              <a:rPr lang="ru-RU" dirty="0" smtClean="0"/>
              <a:t>- воспитывать целенаправленность, терпеливость, работоспособность, трудолюбие, самостоятельность, навыки контроля и самоконтроля.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784" y="724513"/>
            <a:ext cx="2117952" cy="682727"/>
          </a:xfrm>
        </p:spPr>
        <p:txBody>
          <a:bodyPr/>
          <a:lstStyle/>
          <a:p>
            <a:r>
              <a:rPr lang="ru-RU" dirty="0"/>
              <a:t>Интеллектуальная игра «Я – финансист!»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42" y="1338944"/>
            <a:ext cx="3973285" cy="29799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3" y="635380"/>
            <a:ext cx="3644673" cy="597427"/>
          </a:xfrm>
        </p:spPr>
        <p:txBody>
          <a:bodyPr/>
          <a:lstStyle/>
          <a:p>
            <a:r>
              <a:rPr lang="ru-RU" sz="1400" b="0" dirty="0">
                <a:solidFill>
                  <a:schemeClr val="tx1"/>
                </a:solidFill>
              </a:rPr>
              <a:t>В Игре принимают участие обучающиеся </a:t>
            </a:r>
            <a:r>
              <a:rPr lang="ru-RU" sz="1400" b="0" dirty="0" smtClean="0">
                <a:solidFill>
                  <a:schemeClr val="tx1"/>
                </a:solidFill>
              </a:rPr>
              <a:t>3</a:t>
            </a:r>
            <a:r>
              <a:rPr lang="en-US" sz="1400" b="0" dirty="0" smtClean="0">
                <a:solidFill>
                  <a:schemeClr val="tx1"/>
                </a:solidFill>
              </a:rPr>
              <a:t>-</a:t>
            </a:r>
            <a:r>
              <a:rPr lang="ru-RU" sz="1400" b="0" dirty="0" smtClean="0">
                <a:solidFill>
                  <a:schemeClr val="tx1"/>
                </a:solidFill>
              </a:rPr>
              <a:t>х </a:t>
            </a:r>
            <a:r>
              <a:rPr lang="ru-RU" sz="1400" b="0" dirty="0">
                <a:solidFill>
                  <a:schemeClr val="tx1"/>
                </a:solidFill>
              </a:rPr>
              <a:t>классов по 1 представителю от учреждения.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3" y="1627217"/>
            <a:ext cx="5840866" cy="868334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Каждый участник получает маршрутный лист, где прописаны станции.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>
                <a:solidFill>
                  <a:schemeClr val="tx1"/>
                </a:solidFill>
              </a:rPr>
              <a:t>этот лист руководитель станции вносит количество заработанных игровых денег.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>
                <a:solidFill>
                  <a:schemeClr val="tx1"/>
                </a:solidFill>
              </a:rPr>
              <a:t>Игре представлены следующие станции: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1 станция «Скупой платит дважды».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2 </a:t>
            </a:r>
            <a:r>
              <a:rPr lang="ru-RU" sz="1400" dirty="0">
                <a:solidFill>
                  <a:schemeClr val="tx1"/>
                </a:solidFill>
              </a:rPr>
              <a:t>станция «Был бы ум – будет и рубль».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3 </a:t>
            </a:r>
            <a:r>
              <a:rPr lang="ru-RU" sz="1400" dirty="0">
                <a:solidFill>
                  <a:schemeClr val="tx1"/>
                </a:solidFill>
              </a:rPr>
              <a:t>станция «Копейка рубль бережет».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4 станция «От прибыли голова не болит».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5 станция «Денежка без ног, весь свет обойдет».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6 станция «Тот без нужды живет, кто деньги бережет».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1" y="702129"/>
            <a:ext cx="2968172" cy="19071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22" y="2700337"/>
            <a:ext cx="3185216" cy="20757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523" y="702129"/>
            <a:ext cx="3185214" cy="1907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1" y="2700337"/>
            <a:ext cx="2968172" cy="207577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</p:spPr>
        <p:txBody>
          <a:bodyPr/>
          <a:lstStyle/>
          <a:p>
            <a:r>
              <a:rPr lang="ru-RU" dirty="0" smtClean="0"/>
              <a:t>Ход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99" y="751114"/>
            <a:ext cx="2614612" cy="36984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79" y="2661556"/>
            <a:ext cx="3077787" cy="2302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751115"/>
            <a:ext cx="3055023" cy="2221258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1"/>
            <a:ext cx="5726567" cy="367964"/>
          </a:xfrm>
        </p:spPr>
        <p:txBody>
          <a:bodyPr/>
          <a:lstStyle/>
          <a:p>
            <a:r>
              <a:rPr lang="ru-RU" dirty="0" smtClean="0"/>
              <a:t>Итоги и награждение победителей и участников игры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209</Words>
  <Application>Microsoft Office PowerPoint</Application>
  <PresentationFormat>Экран (16:9)</PresentationFormat>
  <Paragraphs>23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 Narrow</vt:lpstr>
      <vt:lpstr>Franklin Gothic</vt:lpstr>
      <vt:lpstr>Helvetica Neue</vt:lpstr>
      <vt:lpstr>Helvetica Neue Light</vt:lpstr>
      <vt:lpstr>Helvetica Neue Medium</vt:lpstr>
      <vt:lpstr>Proxima Nova Rg</vt:lpstr>
      <vt:lpstr>White</vt:lpstr>
      <vt:lpstr>Интеллектуальная игра «Я – финансист!»</vt:lpstr>
      <vt:lpstr>Интеллектуальная игра «Я – финансист!»</vt:lpstr>
      <vt:lpstr>В Игре принимают участие обучающиеся 3-х классов по 1 представителю от учреждения.</vt:lpstr>
      <vt:lpstr>Ход игры</vt:lpstr>
      <vt:lpstr>Итоги и награждение победителей и участников игры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 Анна Викторовна</dc:creator>
  <cp:lastModifiedBy>Мельник Анна Викторовна</cp:lastModifiedBy>
  <cp:revision>71</cp:revision>
  <cp:lastPrinted>2022-08-01T21:27:21Z</cp:lastPrinted>
  <dcterms:modified xsi:type="dcterms:W3CDTF">2022-08-01T21:27:25Z</dcterms:modified>
</cp:coreProperties>
</file>