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56" r:id="rId3"/>
    <p:sldId id="260" r:id="rId4"/>
    <p:sldId id="261" r:id="rId5"/>
    <p:sldId id="262" r:id="rId6"/>
  </p:sldIdLst>
  <p:sldSz cx="9144000" cy="5143500" type="screen16x9"/>
  <p:notesSz cx="6797675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02" y="65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01.08.2022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Финансовая грамотность и перспективные возможности для женщин, находящихся в местах лишения свободы  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Специальный проект с общественной организацией </a:t>
            </a:r>
          </a:p>
          <a:p>
            <a:r>
              <a:rPr lang="ru-RU" sz="1200" dirty="0"/>
              <a:t>Наименование субъекта: Камчатский край</a:t>
            </a:r>
          </a:p>
          <a:p>
            <a:r>
              <a:rPr lang="ru-RU" sz="1200" dirty="0"/>
              <a:t>Автор практики: АНО «Камчатский центр поддержки предпринимательства», Павленко Надежда Валериевна, </a:t>
            </a:r>
            <a:r>
              <a:rPr lang="en-US" sz="1200" dirty="0"/>
              <a:t>(84152) 206-006, info@mb41.ru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500" dirty="0"/>
              <a:t>ФИНАНСОВАЯ ГРАМОТНОСТЬ И ПЕРСПЕКТИВНЫЕ ВОЗМОЖНОСТИ ДЛЯ ЖЕНЩИН, НАХОДЯЩИХСЯ В МЕСТАХ ЛИШЕНИЯ СВОБОДЫ  </a:t>
            </a:r>
          </a:p>
        </p:txBody>
      </p:sp>
      <p:pic>
        <p:nvPicPr>
          <p:cNvPr id="7" name="Рисунок 6" descr="Герб Камчатского кра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4" y="419994"/>
            <a:ext cx="646430" cy="812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ИНФОРМАЦИЯ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Целевая аудитория - Взрослое население </a:t>
            </a:r>
          </a:p>
          <a:p>
            <a:endParaRPr lang="ru-RU" sz="1600" dirty="0"/>
          </a:p>
          <a:p>
            <a:r>
              <a:rPr lang="ru-RU" sz="1600" dirty="0"/>
              <a:t>Охват аудитории - До 100 чел/год</a:t>
            </a:r>
          </a:p>
          <a:p>
            <a:endParaRPr lang="ru-RU" sz="1600" dirty="0"/>
          </a:p>
          <a:p>
            <a:pPr algn="just"/>
            <a:r>
              <a:rPr lang="ru-RU" sz="1600" dirty="0"/>
              <a:t>Разработчик - Камчатское региональное отделение Общероссийской общественно-государственной организацией «Союз женщин России» в партнерстве с Автономной некоммерческой организацией «Камчатский центр поддержки предпринимательства»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КРАТКОЕ ОПИСАНИЕ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dirty="0"/>
              <a:t>Специальный проект, организованный совместно с Камчатским региональным отделением Общероссийской общественно-государственной организацией «Союз женщин России». </a:t>
            </a:r>
          </a:p>
          <a:p>
            <a:pPr algn="just"/>
            <a:r>
              <a:rPr lang="ru-RU" sz="1600" dirty="0"/>
              <a:t>Сотрудники АНО «КЦПП» совместно с «Союзом женщин России» посещают женщин, находящихся в местах лишения свободы, с целью информирования осужденных о возможностях, которые им доступны после </a:t>
            </a:r>
            <a:r>
              <a:rPr lang="ru-RU" sz="1600" dirty="0" smtClean="0"/>
              <a:t>освобождения </a:t>
            </a:r>
            <a:r>
              <a:rPr lang="ru-RU" sz="1600" dirty="0"/>
              <a:t>из заключения. </a:t>
            </a:r>
          </a:p>
          <a:p>
            <a:pPr algn="just"/>
            <a:r>
              <a:rPr lang="ru-RU" sz="1600" dirty="0"/>
              <a:t>Сотрудники предоставляют информацию о предпринимательстве, о реализации через самозанятость, а также о возможности прохождения обучения и получения новых знаний и навыков, способствующих дальнейшей социализации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более 10 женщин прослушали лекции о предпринимательстве;</a:t>
            </a:r>
          </a:p>
          <a:p>
            <a:pPr algn="just"/>
            <a:r>
              <a:rPr lang="ru-RU" sz="1600" dirty="0"/>
              <a:t>3 женщины выразили заинтересованность в самореализации через предпринимательство;</a:t>
            </a:r>
          </a:p>
          <a:p>
            <a:r>
              <a:rPr lang="ru-RU" sz="1600" dirty="0"/>
              <a:t>3 женщины предложили проводить подобные встречи на регулярной основе;</a:t>
            </a:r>
          </a:p>
          <a:p>
            <a:pPr algn="just"/>
            <a:r>
              <a:rPr lang="ru-RU" sz="1600" dirty="0"/>
              <a:t>«Союз женщин России» выразил желание организовывать подобные мероприятия для мужчин, отбывающих наказание в местах лишения свободы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233</Words>
  <Application>Microsoft Office PowerPoint</Application>
  <PresentationFormat>Экран (16:9)</PresentationFormat>
  <Paragraphs>20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Proxima Nova Rg</vt:lpstr>
      <vt:lpstr>White</vt:lpstr>
      <vt:lpstr>Финансовая грамотность и перспективные возможности для женщин, находящихся в местах лишения свободы  </vt:lpstr>
      <vt:lpstr>ФИНАНСОВАЯ ГРАМОТНОСТЬ И ПЕРСПЕКТИВНЫЕ ВОЗМОЖНОСТИ ДЛЯ ЖЕНЩИН, НАХОДЯЩИХСЯ В МЕСТАХ ЛИШЕНИЯ СВОБОДЫ  </vt:lpstr>
      <vt:lpstr>ОБЩАЯ ИНФОРМАЦИЯ</vt:lpstr>
      <vt:lpstr>КРАТКОЕ ОПИСАНИЕ ПРАКТИКИ</vt:lpstr>
      <vt:lpstr>ДОСТИГНУТЫЕ 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 Анна Викторовна</dc:creator>
  <cp:lastModifiedBy>Мельник Анна Викторовна</cp:lastModifiedBy>
  <cp:revision>61</cp:revision>
  <cp:lastPrinted>2022-07-31T21:13:57Z</cp:lastPrinted>
  <dcterms:modified xsi:type="dcterms:W3CDTF">2022-07-31T21:14:14Z</dcterms:modified>
</cp:coreProperties>
</file>