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5" r:id="rId2"/>
    <p:sldId id="3501" r:id="rId3"/>
    <p:sldId id="3500" r:id="rId4"/>
    <p:sldId id="3527" r:id="rId5"/>
    <p:sldId id="3521" r:id="rId6"/>
    <p:sldId id="3525" r:id="rId7"/>
    <p:sldId id="3526" r:id="rId8"/>
    <p:sldId id="3528" r:id="rId9"/>
    <p:sldId id="3529" r:id="rId10"/>
    <p:sldId id="3530" r:id="rId11"/>
    <p:sldId id="3531" r:id="rId12"/>
    <p:sldId id="3532" r:id="rId13"/>
    <p:sldId id="2405" r:id="rId14"/>
    <p:sldId id="3505" r:id="rId15"/>
    <p:sldId id="3533" r:id="rId16"/>
    <p:sldId id="601" r:id="rId1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3501"/>
            <p14:sldId id="3500"/>
            <p14:sldId id="3527"/>
            <p14:sldId id="3521"/>
            <p14:sldId id="3525"/>
            <p14:sldId id="3526"/>
            <p14:sldId id="3528"/>
            <p14:sldId id="3529"/>
            <p14:sldId id="3530"/>
            <p14:sldId id="3531"/>
            <p14:sldId id="3532"/>
            <p14:sldId id="2405"/>
            <p14:sldId id="3505"/>
            <p14:sldId id="3533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A3E"/>
    <a:srgbClr val="FFFEE1"/>
    <a:srgbClr val="E9F3DF"/>
    <a:srgbClr val="EFF9FF"/>
    <a:srgbClr val="F3FFF3"/>
    <a:srgbClr val="FFFCC1"/>
    <a:srgbClr val="FFFEED"/>
    <a:srgbClr val="EEF6DC"/>
    <a:srgbClr val="F2F4F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9" autoAdjust="0"/>
    <p:restoredTop sz="92459" autoAdjust="0"/>
  </p:normalViewPr>
  <p:slideViewPr>
    <p:cSldViewPr snapToObjects="1" showGuides="1">
      <p:cViewPr varScale="1">
        <p:scale>
          <a:sx n="101" d="100"/>
          <a:sy n="101" d="100"/>
        </p:scale>
        <p:origin x="1480" y="19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010A11-3A11-674D-85D2-8F5317FB0096}" type="doc">
      <dgm:prSet loTypeId="urn:microsoft.com/office/officeart/2005/8/layout/process1" loCatId="" qsTypeId="urn:microsoft.com/office/officeart/2005/8/quickstyle/simple3" qsCatId="simple" csTypeId="urn:microsoft.com/office/officeart/2005/8/colors/accent3_2" csCatId="accent3" phldr="1"/>
      <dgm:spPr/>
    </dgm:pt>
    <dgm:pt modelId="{1BCD6081-30C9-964A-A374-34E4583A6AFC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Первичный учетный документ</a:t>
          </a:r>
        </a:p>
      </dgm:t>
    </dgm:pt>
    <dgm:pt modelId="{30D3814A-34DA-3745-B91C-8EF2F2949991}" type="parTrans" cxnId="{9BC57FE1-F67E-2646-993D-3E6626210809}">
      <dgm:prSet/>
      <dgm:spPr/>
      <dgm:t>
        <a:bodyPr/>
        <a:lstStyle/>
        <a:p>
          <a:endParaRPr lang="ru-RU"/>
        </a:p>
      </dgm:t>
    </dgm:pt>
    <dgm:pt modelId="{DE0E8041-7FE6-D148-8C1D-525E6B507A0C}" type="sibTrans" cxnId="{9BC57FE1-F67E-2646-993D-3E6626210809}">
      <dgm:prSet/>
      <dgm:spPr/>
      <dgm:t>
        <a:bodyPr/>
        <a:lstStyle/>
        <a:p>
          <a:endParaRPr lang="ru-RU"/>
        </a:p>
      </dgm:t>
    </dgm:pt>
    <dgm:pt modelId="{E321CD7C-19B5-1F42-B5EA-CD73913491D7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Регистр учета</a:t>
          </a:r>
        </a:p>
      </dgm:t>
    </dgm:pt>
    <dgm:pt modelId="{A3BB9BB5-D847-B440-BEB0-8145348A242C}" type="parTrans" cxnId="{1437D340-67B2-A946-A3AB-375F1BDB9511}">
      <dgm:prSet/>
      <dgm:spPr/>
      <dgm:t>
        <a:bodyPr/>
        <a:lstStyle/>
        <a:p>
          <a:endParaRPr lang="ru-RU"/>
        </a:p>
      </dgm:t>
    </dgm:pt>
    <dgm:pt modelId="{D44ED457-1283-D141-BD48-0A7627917437}" type="sibTrans" cxnId="{1437D340-67B2-A946-A3AB-375F1BDB9511}">
      <dgm:prSet/>
      <dgm:spPr/>
      <dgm:t>
        <a:bodyPr/>
        <a:lstStyle/>
        <a:p>
          <a:endParaRPr lang="ru-RU"/>
        </a:p>
      </dgm:t>
    </dgm:pt>
    <dgm:pt modelId="{A2B219E9-DCBF-D543-86CB-1353F04A84DA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Извещение</a:t>
          </a:r>
        </a:p>
      </dgm:t>
    </dgm:pt>
    <dgm:pt modelId="{BA528E39-CFAD-8A41-B78A-4E17CC1884A6}" type="parTrans" cxnId="{56F835F4-DC98-1745-BE7E-CFE122F6634F}">
      <dgm:prSet/>
      <dgm:spPr/>
      <dgm:t>
        <a:bodyPr/>
        <a:lstStyle/>
        <a:p>
          <a:endParaRPr lang="ru-RU"/>
        </a:p>
      </dgm:t>
    </dgm:pt>
    <dgm:pt modelId="{0B152607-2E93-1448-B68A-EC7B02C87A26}" type="sibTrans" cxnId="{56F835F4-DC98-1745-BE7E-CFE122F6634F}">
      <dgm:prSet/>
      <dgm:spPr/>
      <dgm:t>
        <a:bodyPr/>
        <a:lstStyle/>
        <a:p>
          <a:endParaRPr lang="ru-RU"/>
        </a:p>
      </dgm:t>
    </dgm:pt>
    <dgm:pt modelId="{B3B87529-4002-3A42-A631-D203C43F7DCA}">
      <dgm:prSet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gm:t>
    </dgm:pt>
    <dgm:pt modelId="{E0A7BC7A-0D4C-4545-AB6F-56104382C262}" type="parTrans" cxnId="{60BC250D-15BD-5148-9D86-DD5F8FE7CEB2}">
      <dgm:prSet/>
      <dgm:spPr/>
      <dgm:t>
        <a:bodyPr/>
        <a:lstStyle/>
        <a:p>
          <a:endParaRPr lang="ru-RU"/>
        </a:p>
      </dgm:t>
    </dgm:pt>
    <dgm:pt modelId="{A91214C2-D952-9144-A751-42089DDAFA08}" type="sibTrans" cxnId="{60BC250D-15BD-5148-9D86-DD5F8FE7CEB2}">
      <dgm:prSet/>
      <dgm:spPr/>
      <dgm:t>
        <a:bodyPr/>
        <a:lstStyle/>
        <a:p>
          <a:endParaRPr lang="ru-RU"/>
        </a:p>
      </dgm:t>
    </dgm:pt>
    <dgm:pt modelId="{47D70C48-51D4-C040-A4CA-AB9A54B80788}">
      <dgm:prSet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Отчет</a:t>
          </a:r>
        </a:p>
      </dgm:t>
    </dgm:pt>
    <dgm:pt modelId="{75EC1C80-56D4-6647-B041-7600FFA73E69}" type="parTrans" cxnId="{7F4BF06A-260E-0743-8EE2-AA74B17E271E}">
      <dgm:prSet/>
      <dgm:spPr/>
      <dgm:t>
        <a:bodyPr/>
        <a:lstStyle/>
        <a:p>
          <a:endParaRPr lang="ru-RU"/>
        </a:p>
      </dgm:t>
    </dgm:pt>
    <dgm:pt modelId="{87FFAF71-4D64-CA4D-AE52-4CB59EB82055}" type="sibTrans" cxnId="{7F4BF06A-260E-0743-8EE2-AA74B17E271E}">
      <dgm:prSet/>
      <dgm:spPr/>
      <dgm:t>
        <a:bodyPr/>
        <a:lstStyle/>
        <a:p>
          <a:endParaRPr lang="ru-RU"/>
        </a:p>
      </dgm:t>
    </dgm:pt>
    <dgm:pt modelId="{602EED28-1697-B14D-B70C-0B16A01AC3D3}" type="pres">
      <dgm:prSet presAssocID="{6C010A11-3A11-674D-85D2-8F5317FB0096}" presName="Name0" presStyleCnt="0">
        <dgm:presLayoutVars>
          <dgm:dir/>
          <dgm:resizeHandles val="exact"/>
        </dgm:presLayoutVars>
      </dgm:prSet>
      <dgm:spPr/>
    </dgm:pt>
    <dgm:pt modelId="{5EB238CB-A68D-2E4E-82E6-B9259529A8F1}" type="pres">
      <dgm:prSet presAssocID="{1BCD6081-30C9-964A-A374-34E4583A6AFC}" presName="node" presStyleLbl="node1" presStyleIdx="0" presStyleCnt="5">
        <dgm:presLayoutVars>
          <dgm:bulletEnabled val="1"/>
        </dgm:presLayoutVars>
      </dgm:prSet>
      <dgm:spPr/>
    </dgm:pt>
    <dgm:pt modelId="{0FB273F2-500F-5A43-9A44-20D01B308FF5}" type="pres">
      <dgm:prSet presAssocID="{DE0E8041-7FE6-D148-8C1D-525E6B507A0C}" presName="sibTrans" presStyleLbl="sibTrans2D1" presStyleIdx="0" presStyleCnt="4"/>
      <dgm:spPr/>
    </dgm:pt>
    <dgm:pt modelId="{4EA94722-CF2F-8F41-B43C-46132B7764E3}" type="pres">
      <dgm:prSet presAssocID="{DE0E8041-7FE6-D148-8C1D-525E6B507A0C}" presName="connectorText" presStyleLbl="sibTrans2D1" presStyleIdx="0" presStyleCnt="4"/>
      <dgm:spPr/>
    </dgm:pt>
    <dgm:pt modelId="{687D77DB-FE29-134D-B909-CA761809CEB7}" type="pres">
      <dgm:prSet presAssocID="{E321CD7C-19B5-1F42-B5EA-CD73913491D7}" presName="node" presStyleLbl="node1" presStyleIdx="1" presStyleCnt="5">
        <dgm:presLayoutVars>
          <dgm:bulletEnabled val="1"/>
        </dgm:presLayoutVars>
      </dgm:prSet>
      <dgm:spPr/>
    </dgm:pt>
    <dgm:pt modelId="{3B629EC5-EDE5-B040-84E2-33A1FD15893A}" type="pres">
      <dgm:prSet presAssocID="{D44ED457-1283-D141-BD48-0A7627917437}" presName="sibTrans" presStyleLbl="sibTrans2D1" presStyleIdx="1" presStyleCnt="4"/>
      <dgm:spPr/>
    </dgm:pt>
    <dgm:pt modelId="{17734B57-0AC5-8D4F-B3D9-29058248F8F5}" type="pres">
      <dgm:prSet presAssocID="{D44ED457-1283-D141-BD48-0A7627917437}" presName="connectorText" presStyleLbl="sibTrans2D1" presStyleIdx="1" presStyleCnt="4"/>
      <dgm:spPr/>
    </dgm:pt>
    <dgm:pt modelId="{1742EEA1-B059-0E47-989B-3714C94B1450}" type="pres">
      <dgm:prSet presAssocID="{A2B219E9-DCBF-D543-86CB-1353F04A84DA}" presName="node" presStyleLbl="node1" presStyleIdx="2" presStyleCnt="5">
        <dgm:presLayoutVars>
          <dgm:bulletEnabled val="1"/>
        </dgm:presLayoutVars>
      </dgm:prSet>
      <dgm:spPr/>
    </dgm:pt>
    <dgm:pt modelId="{5BFF2207-2F6F-684D-A743-77BAFE525386}" type="pres">
      <dgm:prSet presAssocID="{0B152607-2E93-1448-B68A-EC7B02C87A26}" presName="sibTrans" presStyleLbl="sibTrans2D1" presStyleIdx="2" presStyleCnt="4"/>
      <dgm:spPr/>
    </dgm:pt>
    <dgm:pt modelId="{F789D8B6-C81D-7B47-93A7-EC6E3DB85D5E}" type="pres">
      <dgm:prSet presAssocID="{0B152607-2E93-1448-B68A-EC7B02C87A26}" presName="connectorText" presStyleLbl="sibTrans2D1" presStyleIdx="2" presStyleCnt="4"/>
      <dgm:spPr/>
    </dgm:pt>
    <dgm:pt modelId="{E1C5ECF8-EC8A-3E47-AE04-906D09D3AB26}" type="pres">
      <dgm:prSet presAssocID="{B3B87529-4002-3A42-A631-D203C43F7DCA}" presName="node" presStyleLbl="node1" presStyleIdx="3" presStyleCnt="5">
        <dgm:presLayoutVars>
          <dgm:bulletEnabled val="1"/>
        </dgm:presLayoutVars>
      </dgm:prSet>
      <dgm:spPr/>
    </dgm:pt>
    <dgm:pt modelId="{DE8D3997-0A9D-764F-82A9-B29BC6EBEDB1}" type="pres">
      <dgm:prSet presAssocID="{A91214C2-D952-9144-A751-42089DDAFA08}" presName="sibTrans" presStyleLbl="sibTrans2D1" presStyleIdx="3" presStyleCnt="4"/>
      <dgm:spPr/>
    </dgm:pt>
    <dgm:pt modelId="{AC8ECC17-440B-304D-BBA5-DC67122BA11F}" type="pres">
      <dgm:prSet presAssocID="{A91214C2-D952-9144-A751-42089DDAFA08}" presName="connectorText" presStyleLbl="sibTrans2D1" presStyleIdx="3" presStyleCnt="4"/>
      <dgm:spPr/>
    </dgm:pt>
    <dgm:pt modelId="{DE31A155-3201-A94F-8684-810E4B757F9C}" type="pres">
      <dgm:prSet presAssocID="{47D70C48-51D4-C040-A4CA-AB9A54B80788}" presName="node" presStyleLbl="node1" presStyleIdx="4" presStyleCnt="5">
        <dgm:presLayoutVars>
          <dgm:bulletEnabled val="1"/>
        </dgm:presLayoutVars>
      </dgm:prSet>
      <dgm:spPr/>
    </dgm:pt>
  </dgm:ptLst>
  <dgm:cxnLst>
    <dgm:cxn modelId="{2A4ACF0C-05C5-E346-9A27-08EDF43BACBA}" type="presOf" srcId="{B3B87529-4002-3A42-A631-D203C43F7DCA}" destId="{E1C5ECF8-EC8A-3E47-AE04-906D09D3AB26}" srcOrd="0" destOrd="0" presId="urn:microsoft.com/office/officeart/2005/8/layout/process1"/>
    <dgm:cxn modelId="{60BC250D-15BD-5148-9D86-DD5F8FE7CEB2}" srcId="{6C010A11-3A11-674D-85D2-8F5317FB0096}" destId="{B3B87529-4002-3A42-A631-D203C43F7DCA}" srcOrd="3" destOrd="0" parTransId="{E0A7BC7A-0D4C-4545-AB6F-56104382C262}" sibTransId="{A91214C2-D952-9144-A751-42089DDAFA08}"/>
    <dgm:cxn modelId="{C6DBBD2A-306E-D741-B38D-2FEF3DC197C3}" type="presOf" srcId="{A91214C2-D952-9144-A751-42089DDAFA08}" destId="{DE8D3997-0A9D-764F-82A9-B29BC6EBEDB1}" srcOrd="0" destOrd="0" presId="urn:microsoft.com/office/officeart/2005/8/layout/process1"/>
    <dgm:cxn modelId="{1437D340-67B2-A946-A3AB-375F1BDB9511}" srcId="{6C010A11-3A11-674D-85D2-8F5317FB0096}" destId="{E321CD7C-19B5-1F42-B5EA-CD73913491D7}" srcOrd="1" destOrd="0" parTransId="{A3BB9BB5-D847-B440-BEB0-8145348A242C}" sibTransId="{D44ED457-1283-D141-BD48-0A7627917437}"/>
    <dgm:cxn modelId="{DE7F885F-CC21-F342-B757-307750DA44FA}" type="presOf" srcId="{1BCD6081-30C9-964A-A374-34E4583A6AFC}" destId="{5EB238CB-A68D-2E4E-82E6-B9259529A8F1}" srcOrd="0" destOrd="0" presId="urn:microsoft.com/office/officeart/2005/8/layout/process1"/>
    <dgm:cxn modelId="{7F4BF06A-260E-0743-8EE2-AA74B17E271E}" srcId="{6C010A11-3A11-674D-85D2-8F5317FB0096}" destId="{47D70C48-51D4-C040-A4CA-AB9A54B80788}" srcOrd="4" destOrd="0" parTransId="{75EC1C80-56D4-6647-B041-7600FFA73E69}" sibTransId="{87FFAF71-4D64-CA4D-AE52-4CB59EB82055}"/>
    <dgm:cxn modelId="{53F1EC6B-381F-7443-B09E-7F0D62F350E5}" type="presOf" srcId="{0B152607-2E93-1448-B68A-EC7B02C87A26}" destId="{F789D8B6-C81D-7B47-93A7-EC6E3DB85D5E}" srcOrd="1" destOrd="0" presId="urn:microsoft.com/office/officeart/2005/8/layout/process1"/>
    <dgm:cxn modelId="{EF4F5986-D908-0E4F-9559-3DFB3A2694C5}" type="presOf" srcId="{DE0E8041-7FE6-D148-8C1D-525E6B507A0C}" destId="{4EA94722-CF2F-8F41-B43C-46132B7764E3}" srcOrd="1" destOrd="0" presId="urn:microsoft.com/office/officeart/2005/8/layout/process1"/>
    <dgm:cxn modelId="{44134D8B-1F0C-A048-A389-D641464F84C4}" type="presOf" srcId="{6C010A11-3A11-674D-85D2-8F5317FB0096}" destId="{602EED28-1697-B14D-B70C-0B16A01AC3D3}" srcOrd="0" destOrd="0" presId="urn:microsoft.com/office/officeart/2005/8/layout/process1"/>
    <dgm:cxn modelId="{C0784C8F-C49B-434E-8A6D-DDEB5F0728A2}" type="presOf" srcId="{D44ED457-1283-D141-BD48-0A7627917437}" destId="{3B629EC5-EDE5-B040-84E2-33A1FD15893A}" srcOrd="0" destOrd="0" presId="urn:microsoft.com/office/officeart/2005/8/layout/process1"/>
    <dgm:cxn modelId="{31ED8A99-D942-F94E-82CB-6F0E4389FCC0}" type="presOf" srcId="{47D70C48-51D4-C040-A4CA-AB9A54B80788}" destId="{DE31A155-3201-A94F-8684-810E4B757F9C}" srcOrd="0" destOrd="0" presId="urn:microsoft.com/office/officeart/2005/8/layout/process1"/>
    <dgm:cxn modelId="{442DBCB4-0446-7045-903C-20F02C895E01}" type="presOf" srcId="{E321CD7C-19B5-1F42-B5EA-CD73913491D7}" destId="{687D77DB-FE29-134D-B909-CA761809CEB7}" srcOrd="0" destOrd="0" presId="urn:microsoft.com/office/officeart/2005/8/layout/process1"/>
    <dgm:cxn modelId="{2CBBA6BC-3E00-004B-AFA5-06B75291D6CB}" type="presOf" srcId="{A91214C2-D952-9144-A751-42089DDAFA08}" destId="{AC8ECC17-440B-304D-BBA5-DC67122BA11F}" srcOrd="1" destOrd="0" presId="urn:microsoft.com/office/officeart/2005/8/layout/process1"/>
    <dgm:cxn modelId="{9BC57FE1-F67E-2646-993D-3E6626210809}" srcId="{6C010A11-3A11-674D-85D2-8F5317FB0096}" destId="{1BCD6081-30C9-964A-A374-34E4583A6AFC}" srcOrd="0" destOrd="0" parTransId="{30D3814A-34DA-3745-B91C-8EF2F2949991}" sibTransId="{DE0E8041-7FE6-D148-8C1D-525E6B507A0C}"/>
    <dgm:cxn modelId="{4EF5C7E6-9594-0641-9E5C-A5FFCFCC518A}" type="presOf" srcId="{A2B219E9-DCBF-D543-86CB-1353F04A84DA}" destId="{1742EEA1-B059-0E47-989B-3714C94B1450}" srcOrd="0" destOrd="0" presId="urn:microsoft.com/office/officeart/2005/8/layout/process1"/>
    <dgm:cxn modelId="{9274BCE7-9762-E04D-AA6E-0E36C62A0971}" type="presOf" srcId="{D44ED457-1283-D141-BD48-0A7627917437}" destId="{17734B57-0AC5-8D4F-B3D9-29058248F8F5}" srcOrd="1" destOrd="0" presId="urn:microsoft.com/office/officeart/2005/8/layout/process1"/>
    <dgm:cxn modelId="{92C843EB-8500-2D45-AD28-FFCFB65815A3}" type="presOf" srcId="{DE0E8041-7FE6-D148-8C1D-525E6B507A0C}" destId="{0FB273F2-500F-5A43-9A44-20D01B308FF5}" srcOrd="0" destOrd="0" presId="urn:microsoft.com/office/officeart/2005/8/layout/process1"/>
    <dgm:cxn modelId="{56F835F4-DC98-1745-BE7E-CFE122F6634F}" srcId="{6C010A11-3A11-674D-85D2-8F5317FB0096}" destId="{A2B219E9-DCBF-D543-86CB-1353F04A84DA}" srcOrd="2" destOrd="0" parTransId="{BA528E39-CFAD-8A41-B78A-4E17CC1884A6}" sibTransId="{0B152607-2E93-1448-B68A-EC7B02C87A26}"/>
    <dgm:cxn modelId="{2EF39CF8-5F96-E74F-9CB1-8118C38405D2}" type="presOf" srcId="{0B152607-2E93-1448-B68A-EC7B02C87A26}" destId="{5BFF2207-2F6F-684D-A743-77BAFE525386}" srcOrd="0" destOrd="0" presId="urn:microsoft.com/office/officeart/2005/8/layout/process1"/>
    <dgm:cxn modelId="{FE345CCF-6518-1D43-B41F-83D4AC255F03}" type="presParOf" srcId="{602EED28-1697-B14D-B70C-0B16A01AC3D3}" destId="{5EB238CB-A68D-2E4E-82E6-B9259529A8F1}" srcOrd="0" destOrd="0" presId="urn:microsoft.com/office/officeart/2005/8/layout/process1"/>
    <dgm:cxn modelId="{271FA919-DB6B-2147-A9C2-74E079BCCC1E}" type="presParOf" srcId="{602EED28-1697-B14D-B70C-0B16A01AC3D3}" destId="{0FB273F2-500F-5A43-9A44-20D01B308FF5}" srcOrd="1" destOrd="0" presId="urn:microsoft.com/office/officeart/2005/8/layout/process1"/>
    <dgm:cxn modelId="{E96CB6DF-0366-0943-A791-A1C1D9414123}" type="presParOf" srcId="{0FB273F2-500F-5A43-9A44-20D01B308FF5}" destId="{4EA94722-CF2F-8F41-B43C-46132B7764E3}" srcOrd="0" destOrd="0" presId="urn:microsoft.com/office/officeart/2005/8/layout/process1"/>
    <dgm:cxn modelId="{9FD1EC20-F76D-3646-BE10-0E3ED765D1EB}" type="presParOf" srcId="{602EED28-1697-B14D-B70C-0B16A01AC3D3}" destId="{687D77DB-FE29-134D-B909-CA761809CEB7}" srcOrd="2" destOrd="0" presId="urn:microsoft.com/office/officeart/2005/8/layout/process1"/>
    <dgm:cxn modelId="{65B40248-1851-C046-9386-511710FCEE7F}" type="presParOf" srcId="{602EED28-1697-B14D-B70C-0B16A01AC3D3}" destId="{3B629EC5-EDE5-B040-84E2-33A1FD15893A}" srcOrd="3" destOrd="0" presId="urn:microsoft.com/office/officeart/2005/8/layout/process1"/>
    <dgm:cxn modelId="{E9A2EDD6-8F44-864E-A674-B7D87E411DF7}" type="presParOf" srcId="{3B629EC5-EDE5-B040-84E2-33A1FD15893A}" destId="{17734B57-0AC5-8D4F-B3D9-29058248F8F5}" srcOrd="0" destOrd="0" presId="urn:microsoft.com/office/officeart/2005/8/layout/process1"/>
    <dgm:cxn modelId="{AC509377-1B70-5049-83A9-477695F9C9B0}" type="presParOf" srcId="{602EED28-1697-B14D-B70C-0B16A01AC3D3}" destId="{1742EEA1-B059-0E47-989B-3714C94B1450}" srcOrd="4" destOrd="0" presId="urn:microsoft.com/office/officeart/2005/8/layout/process1"/>
    <dgm:cxn modelId="{EC771FF4-101A-C749-9161-79D551B26725}" type="presParOf" srcId="{602EED28-1697-B14D-B70C-0B16A01AC3D3}" destId="{5BFF2207-2F6F-684D-A743-77BAFE525386}" srcOrd="5" destOrd="0" presId="urn:microsoft.com/office/officeart/2005/8/layout/process1"/>
    <dgm:cxn modelId="{BE213E5C-0D3E-2C4A-9A30-4190A7FE6F67}" type="presParOf" srcId="{5BFF2207-2F6F-684D-A743-77BAFE525386}" destId="{F789D8B6-C81D-7B47-93A7-EC6E3DB85D5E}" srcOrd="0" destOrd="0" presId="urn:microsoft.com/office/officeart/2005/8/layout/process1"/>
    <dgm:cxn modelId="{8048E393-43CB-B041-BE41-9BEEAD774C0B}" type="presParOf" srcId="{602EED28-1697-B14D-B70C-0B16A01AC3D3}" destId="{E1C5ECF8-EC8A-3E47-AE04-906D09D3AB26}" srcOrd="6" destOrd="0" presId="urn:microsoft.com/office/officeart/2005/8/layout/process1"/>
    <dgm:cxn modelId="{6B4FA919-0BD9-DC4D-A740-154C558A62CD}" type="presParOf" srcId="{602EED28-1697-B14D-B70C-0B16A01AC3D3}" destId="{DE8D3997-0A9D-764F-82A9-B29BC6EBEDB1}" srcOrd="7" destOrd="0" presId="urn:microsoft.com/office/officeart/2005/8/layout/process1"/>
    <dgm:cxn modelId="{9B51D2CB-E2C1-A342-8A8D-1D1E3CE20766}" type="presParOf" srcId="{DE8D3997-0A9D-764F-82A9-B29BC6EBEDB1}" destId="{AC8ECC17-440B-304D-BBA5-DC67122BA11F}" srcOrd="0" destOrd="0" presId="urn:microsoft.com/office/officeart/2005/8/layout/process1"/>
    <dgm:cxn modelId="{A34E0C7D-0A98-7643-9D7A-619D8D4853C1}" type="presParOf" srcId="{602EED28-1697-B14D-B70C-0B16A01AC3D3}" destId="{DE31A155-3201-A94F-8684-810E4B757F9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4E0C85-CFE6-4469-85DE-5AA057DB147C}" type="doc">
      <dgm:prSet loTypeId="urn:microsoft.com/office/officeart/2005/8/layout/hierarchy2" loCatId="hierarchy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C26F912-58DD-4E65-B9A8-D89148BF8D2C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gm:t>
    </dgm:pt>
    <dgm:pt modelId="{14965BC8-83AF-4588-83EE-DCAF0BC2B40A}" type="parTrans" cxnId="{96F6D59B-0843-490B-97E0-AFA72A9625CB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523794-4A21-4489-AB94-2663A2F340D5}" type="sibTrans" cxnId="{96F6D59B-0843-490B-97E0-AFA72A9625CB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2EE0AE-11E6-4A6A-A9A4-F0060DAE4734}">
      <dgm:prSet phldrT="[Текст]" custT="1"/>
      <dgm:spPr/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01.11.2023</a:t>
          </a:r>
        </a:p>
      </dgm:t>
    </dgm:pt>
    <dgm:pt modelId="{1734EC08-42FB-4D1B-8BC2-55E4AD7EE620}" type="parTrans" cxnId="{C87146F2-EDCF-4FD8-9181-BFB47D7FDCF0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959EC8-E4AB-4FFB-A2D1-1FF1922F9F1F}" type="sibTrans" cxnId="{C87146F2-EDCF-4FD8-9181-BFB47D7FDCF0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728048-ED6C-48C3-8E08-B41DE9D49B18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ГРБСами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внутри бюджета</a:t>
          </a:r>
        </a:p>
      </dgm:t>
    </dgm:pt>
    <dgm:pt modelId="{B9139819-E913-48D1-BD23-7FC5A89B33B1}" type="parTrans" cxnId="{83289FF4-58CD-466A-9CDF-0E8F7A13C40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50D585-DF0D-45FC-9576-BE117EF18518}" type="sibTrans" cxnId="{83289FF4-58CD-466A-9CDF-0E8F7A13C40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80010B-6222-48A3-A5D8-03E0C0A9D38E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Межбюджетные расчеты</a:t>
          </a:r>
        </a:p>
      </dgm:t>
    </dgm:pt>
    <dgm:pt modelId="{46E0A243-743B-478F-B739-06BED1541237}" type="parTrans" cxnId="{F236C7A3-634B-4485-A337-7427AE654D1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CFF961-0F00-40EF-8DD4-35E54B88E067}" type="sibTrans" cxnId="{F236C7A3-634B-4485-A337-7427AE654D1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04D116-2944-4F4C-BB71-2AF4F841AFE5}">
      <dgm:prSet phldrT="[Текст]"/>
      <dgm:spPr/>
      <dgm:t>
        <a:bodyPr/>
        <a:lstStyle/>
        <a:p>
          <a:r>
            <a: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срок для месячной отчетности на 01.12.2023</a:t>
          </a:r>
        </a:p>
      </dgm:t>
    </dgm:pt>
    <dgm:pt modelId="{C0A056BA-6993-4E88-84E3-D228FFA42DE0}" type="parTrans" cxnId="{A906ED71-3359-4D1A-BE10-80CBD811815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772B17-6926-4FF3-94B4-5DF18A9268BF}" type="sibTrans" cxnId="{A906ED71-3359-4D1A-BE10-80CBD811815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C9C38A-578A-412B-8D42-A6712C249E52}" type="pres">
      <dgm:prSet presAssocID="{9A4E0C85-CFE6-4469-85DE-5AA057DB147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E6C77E3-40D6-48DB-98A1-0C33373DE721}" type="pres">
      <dgm:prSet presAssocID="{BC26F912-58DD-4E65-B9A8-D89148BF8D2C}" presName="root1" presStyleCnt="0"/>
      <dgm:spPr/>
    </dgm:pt>
    <dgm:pt modelId="{EE3C86FB-6993-4A85-8956-9735D38C78BB}" type="pres">
      <dgm:prSet presAssocID="{BC26F912-58DD-4E65-B9A8-D89148BF8D2C}" presName="LevelOneTextNode" presStyleLbl="node0" presStyleIdx="0" presStyleCnt="1">
        <dgm:presLayoutVars>
          <dgm:chPref val="3"/>
        </dgm:presLayoutVars>
      </dgm:prSet>
      <dgm:spPr/>
    </dgm:pt>
    <dgm:pt modelId="{A0E16C30-B453-4F36-8C02-B85AEF81D76C}" type="pres">
      <dgm:prSet presAssocID="{BC26F912-58DD-4E65-B9A8-D89148BF8D2C}" presName="level2hierChild" presStyleCnt="0"/>
      <dgm:spPr/>
    </dgm:pt>
    <dgm:pt modelId="{6BF41FB5-992A-4C7F-8E93-837E23F638A0}" type="pres">
      <dgm:prSet presAssocID="{1734EC08-42FB-4D1B-8BC2-55E4AD7EE620}" presName="conn2-1" presStyleLbl="parChTrans1D2" presStyleIdx="0" presStyleCnt="1"/>
      <dgm:spPr/>
    </dgm:pt>
    <dgm:pt modelId="{BAF91571-EC94-438D-9C60-ACD4B2118FB9}" type="pres">
      <dgm:prSet presAssocID="{1734EC08-42FB-4D1B-8BC2-55E4AD7EE620}" presName="connTx" presStyleLbl="parChTrans1D2" presStyleIdx="0" presStyleCnt="1"/>
      <dgm:spPr/>
    </dgm:pt>
    <dgm:pt modelId="{0FC4C8F0-3CA0-48E6-9341-A67743FCBE4A}" type="pres">
      <dgm:prSet presAssocID="{3D2EE0AE-11E6-4A6A-A9A4-F0060DAE4734}" presName="root2" presStyleCnt="0"/>
      <dgm:spPr/>
    </dgm:pt>
    <dgm:pt modelId="{A1850B68-2CD6-4D74-A269-35702431EE9A}" type="pres">
      <dgm:prSet presAssocID="{3D2EE0AE-11E6-4A6A-A9A4-F0060DAE4734}" presName="LevelTwoTextNode" presStyleLbl="node2" presStyleIdx="0" presStyleCnt="1">
        <dgm:presLayoutVars>
          <dgm:chPref val="3"/>
        </dgm:presLayoutVars>
      </dgm:prSet>
      <dgm:spPr/>
    </dgm:pt>
    <dgm:pt modelId="{D26FCB09-9FEE-4331-9326-CAF8D10D0E72}" type="pres">
      <dgm:prSet presAssocID="{3D2EE0AE-11E6-4A6A-A9A4-F0060DAE4734}" presName="level3hierChild" presStyleCnt="0"/>
      <dgm:spPr/>
    </dgm:pt>
    <dgm:pt modelId="{FE16365F-2F32-40DE-B2DB-B1C93504CAD1}" type="pres">
      <dgm:prSet presAssocID="{B9139819-E913-48D1-BD23-7FC5A89B33B1}" presName="conn2-1" presStyleLbl="parChTrans1D3" presStyleIdx="0" presStyleCnt="2"/>
      <dgm:spPr/>
    </dgm:pt>
    <dgm:pt modelId="{260B50A6-D385-47B6-9B53-7427BCCDBE32}" type="pres">
      <dgm:prSet presAssocID="{B9139819-E913-48D1-BD23-7FC5A89B33B1}" presName="connTx" presStyleLbl="parChTrans1D3" presStyleIdx="0" presStyleCnt="2"/>
      <dgm:spPr/>
    </dgm:pt>
    <dgm:pt modelId="{1AAF5670-F024-4326-8EA7-68CADAE6E3BC}" type="pres">
      <dgm:prSet presAssocID="{D9728048-ED6C-48C3-8E08-B41DE9D49B18}" presName="root2" presStyleCnt="0"/>
      <dgm:spPr/>
    </dgm:pt>
    <dgm:pt modelId="{EB45FF45-D397-424E-80DB-964704C259E1}" type="pres">
      <dgm:prSet presAssocID="{D9728048-ED6C-48C3-8E08-B41DE9D49B18}" presName="LevelTwoTextNode" presStyleLbl="node3" presStyleIdx="0" presStyleCnt="2">
        <dgm:presLayoutVars>
          <dgm:chPref val="3"/>
        </dgm:presLayoutVars>
      </dgm:prSet>
      <dgm:spPr/>
    </dgm:pt>
    <dgm:pt modelId="{A0067B0C-DBA0-4E9B-8229-1C338F6E70E2}" type="pres">
      <dgm:prSet presAssocID="{D9728048-ED6C-48C3-8E08-B41DE9D49B18}" presName="level3hierChild" presStyleCnt="0"/>
      <dgm:spPr/>
    </dgm:pt>
    <dgm:pt modelId="{085849BC-8163-4F82-AFDC-ED71EC4FA74F}" type="pres">
      <dgm:prSet presAssocID="{46E0A243-743B-478F-B739-06BED1541237}" presName="conn2-1" presStyleLbl="parChTrans1D3" presStyleIdx="1" presStyleCnt="2"/>
      <dgm:spPr/>
    </dgm:pt>
    <dgm:pt modelId="{4B267CDC-5D29-49A9-A26E-CE57BE98EB7B}" type="pres">
      <dgm:prSet presAssocID="{46E0A243-743B-478F-B739-06BED1541237}" presName="connTx" presStyleLbl="parChTrans1D3" presStyleIdx="1" presStyleCnt="2"/>
      <dgm:spPr/>
    </dgm:pt>
    <dgm:pt modelId="{5036A117-38A8-41FB-ABCD-0C2CA0252993}" type="pres">
      <dgm:prSet presAssocID="{6580010B-6222-48A3-A5D8-03E0C0A9D38E}" presName="root2" presStyleCnt="0"/>
      <dgm:spPr/>
    </dgm:pt>
    <dgm:pt modelId="{D82A9AF3-2185-4AC3-8756-DB1B66CA3A64}" type="pres">
      <dgm:prSet presAssocID="{6580010B-6222-48A3-A5D8-03E0C0A9D38E}" presName="LevelTwoTextNode" presStyleLbl="node3" presStyleIdx="1" presStyleCnt="2">
        <dgm:presLayoutVars>
          <dgm:chPref val="3"/>
        </dgm:presLayoutVars>
      </dgm:prSet>
      <dgm:spPr/>
    </dgm:pt>
    <dgm:pt modelId="{9448D25F-EC03-47C1-B7AD-9E586DC2B022}" type="pres">
      <dgm:prSet presAssocID="{6580010B-6222-48A3-A5D8-03E0C0A9D38E}" presName="level3hierChild" presStyleCnt="0"/>
      <dgm:spPr/>
    </dgm:pt>
    <dgm:pt modelId="{2CA96E98-4682-4A2A-89D5-666C1F461301}" type="pres">
      <dgm:prSet presAssocID="{C0A056BA-6993-4E88-84E3-D228FFA42DE0}" presName="conn2-1" presStyleLbl="parChTrans1D4" presStyleIdx="0" presStyleCnt="1"/>
      <dgm:spPr/>
    </dgm:pt>
    <dgm:pt modelId="{0EBA3FE5-37B6-473E-BCF4-12B96CC95F80}" type="pres">
      <dgm:prSet presAssocID="{C0A056BA-6993-4E88-84E3-D228FFA42DE0}" presName="connTx" presStyleLbl="parChTrans1D4" presStyleIdx="0" presStyleCnt="1"/>
      <dgm:spPr/>
    </dgm:pt>
    <dgm:pt modelId="{08893787-AFC3-4C41-920C-6DCAB99177CD}" type="pres">
      <dgm:prSet presAssocID="{7304D116-2944-4F4C-BB71-2AF4F841AFE5}" presName="root2" presStyleCnt="0"/>
      <dgm:spPr/>
    </dgm:pt>
    <dgm:pt modelId="{A41092B3-68A6-4C83-9E82-EEA517906193}" type="pres">
      <dgm:prSet presAssocID="{7304D116-2944-4F4C-BB71-2AF4F841AFE5}" presName="LevelTwoTextNode" presStyleLbl="node4" presStyleIdx="0" presStyleCnt="1" custLinFactNeighborX="-549" custLinFactNeighborY="-64681">
        <dgm:presLayoutVars>
          <dgm:chPref val="3"/>
        </dgm:presLayoutVars>
      </dgm:prSet>
      <dgm:spPr/>
    </dgm:pt>
    <dgm:pt modelId="{5BC0AB4B-204B-41F7-B65F-DE390D17C832}" type="pres">
      <dgm:prSet presAssocID="{7304D116-2944-4F4C-BB71-2AF4F841AFE5}" presName="level3hierChild" presStyleCnt="0"/>
      <dgm:spPr/>
    </dgm:pt>
  </dgm:ptLst>
  <dgm:cxnLst>
    <dgm:cxn modelId="{43C54C07-5F5D-4D0E-AC0E-4894A74F61A4}" type="presOf" srcId="{1734EC08-42FB-4D1B-8BC2-55E4AD7EE620}" destId="{BAF91571-EC94-438D-9C60-ACD4B2118FB9}" srcOrd="1" destOrd="0" presId="urn:microsoft.com/office/officeart/2005/8/layout/hierarchy2"/>
    <dgm:cxn modelId="{D84D010D-4D0C-496C-ADD2-7D8A89BDC274}" type="presOf" srcId="{BC26F912-58DD-4E65-B9A8-D89148BF8D2C}" destId="{EE3C86FB-6993-4A85-8956-9735D38C78BB}" srcOrd="0" destOrd="0" presId="urn:microsoft.com/office/officeart/2005/8/layout/hierarchy2"/>
    <dgm:cxn modelId="{D8FB390D-188E-4D8A-9986-72D199F66D0D}" type="presOf" srcId="{3D2EE0AE-11E6-4A6A-A9A4-F0060DAE4734}" destId="{A1850B68-2CD6-4D74-A269-35702431EE9A}" srcOrd="0" destOrd="0" presId="urn:microsoft.com/office/officeart/2005/8/layout/hierarchy2"/>
    <dgm:cxn modelId="{57A11230-F88B-42D8-B4F2-396DBC99A7CC}" type="presOf" srcId="{D9728048-ED6C-48C3-8E08-B41DE9D49B18}" destId="{EB45FF45-D397-424E-80DB-964704C259E1}" srcOrd="0" destOrd="0" presId="urn:microsoft.com/office/officeart/2005/8/layout/hierarchy2"/>
    <dgm:cxn modelId="{C8960132-7EFB-4E5B-A907-E2A0C17452AE}" type="presOf" srcId="{6580010B-6222-48A3-A5D8-03E0C0A9D38E}" destId="{D82A9AF3-2185-4AC3-8756-DB1B66CA3A64}" srcOrd="0" destOrd="0" presId="urn:microsoft.com/office/officeart/2005/8/layout/hierarchy2"/>
    <dgm:cxn modelId="{75A6D54E-A8D0-4EC2-ACE8-1E42DA9202A9}" type="presOf" srcId="{1734EC08-42FB-4D1B-8BC2-55E4AD7EE620}" destId="{6BF41FB5-992A-4C7F-8E93-837E23F638A0}" srcOrd="0" destOrd="0" presId="urn:microsoft.com/office/officeart/2005/8/layout/hierarchy2"/>
    <dgm:cxn modelId="{856D6750-3058-4251-98CF-CEFCBFC29F66}" type="presOf" srcId="{7304D116-2944-4F4C-BB71-2AF4F841AFE5}" destId="{A41092B3-68A6-4C83-9E82-EEA517906193}" srcOrd="0" destOrd="0" presId="urn:microsoft.com/office/officeart/2005/8/layout/hierarchy2"/>
    <dgm:cxn modelId="{8AEE3170-8852-4DAC-A8B1-B277641928F1}" type="presOf" srcId="{B9139819-E913-48D1-BD23-7FC5A89B33B1}" destId="{FE16365F-2F32-40DE-B2DB-B1C93504CAD1}" srcOrd="0" destOrd="0" presId="urn:microsoft.com/office/officeart/2005/8/layout/hierarchy2"/>
    <dgm:cxn modelId="{A906ED71-3359-4D1A-BE10-80CBD8118158}" srcId="{6580010B-6222-48A3-A5D8-03E0C0A9D38E}" destId="{7304D116-2944-4F4C-BB71-2AF4F841AFE5}" srcOrd="0" destOrd="0" parTransId="{C0A056BA-6993-4E88-84E3-D228FFA42DE0}" sibTransId="{DE772B17-6926-4FF3-94B4-5DF18A9268BF}"/>
    <dgm:cxn modelId="{96F6D59B-0843-490B-97E0-AFA72A9625CB}" srcId="{9A4E0C85-CFE6-4469-85DE-5AA057DB147C}" destId="{BC26F912-58DD-4E65-B9A8-D89148BF8D2C}" srcOrd="0" destOrd="0" parTransId="{14965BC8-83AF-4588-83EE-DCAF0BC2B40A}" sibTransId="{E0523794-4A21-4489-AB94-2663A2F340D5}"/>
    <dgm:cxn modelId="{F236C7A3-634B-4485-A337-7427AE654D13}" srcId="{3D2EE0AE-11E6-4A6A-A9A4-F0060DAE4734}" destId="{6580010B-6222-48A3-A5D8-03E0C0A9D38E}" srcOrd="1" destOrd="0" parTransId="{46E0A243-743B-478F-B739-06BED1541237}" sibTransId="{A3CFF961-0F00-40EF-8DD4-35E54B88E067}"/>
    <dgm:cxn modelId="{DA03C6A8-9EA9-4123-953E-7DBF8A46BBB6}" type="presOf" srcId="{C0A056BA-6993-4E88-84E3-D228FFA42DE0}" destId="{2CA96E98-4682-4A2A-89D5-666C1F461301}" srcOrd="0" destOrd="0" presId="urn:microsoft.com/office/officeart/2005/8/layout/hierarchy2"/>
    <dgm:cxn modelId="{332600A9-7496-4D81-8A67-7E5BC897EAA5}" type="presOf" srcId="{9A4E0C85-CFE6-4469-85DE-5AA057DB147C}" destId="{EFC9C38A-578A-412B-8D42-A6712C249E52}" srcOrd="0" destOrd="0" presId="urn:microsoft.com/office/officeart/2005/8/layout/hierarchy2"/>
    <dgm:cxn modelId="{0B986EDD-0FCC-4E68-BD6A-FECDD86F40BE}" type="presOf" srcId="{46E0A243-743B-478F-B739-06BED1541237}" destId="{4B267CDC-5D29-49A9-A26E-CE57BE98EB7B}" srcOrd="1" destOrd="0" presId="urn:microsoft.com/office/officeart/2005/8/layout/hierarchy2"/>
    <dgm:cxn modelId="{406465E1-8F0F-42C0-8D08-C410EA134C55}" type="presOf" srcId="{46E0A243-743B-478F-B739-06BED1541237}" destId="{085849BC-8163-4F82-AFDC-ED71EC4FA74F}" srcOrd="0" destOrd="0" presId="urn:microsoft.com/office/officeart/2005/8/layout/hierarchy2"/>
    <dgm:cxn modelId="{599AAAEA-637A-49D9-8D31-086EE902B80C}" type="presOf" srcId="{B9139819-E913-48D1-BD23-7FC5A89B33B1}" destId="{260B50A6-D385-47B6-9B53-7427BCCDBE32}" srcOrd="1" destOrd="0" presId="urn:microsoft.com/office/officeart/2005/8/layout/hierarchy2"/>
    <dgm:cxn modelId="{A8E9ACF1-4948-4270-90F2-61EA0281CD35}" type="presOf" srcId="{C0A056BA-6993-4E88-84E3-D228FFA42DE0}" destId="{0EBA3FE5-37B6-473E-BCF4-12B96CC95F80}" srcOrd="1" destOrd="0" presId="urn:microsoft.com/office/officeart/2005/8/layout/hierarchy2"/>
    <dgm:cxn modelId="{C87146F2-EDCF-4FD8-9181-BFB47D7FDCF0}" srcId="{BC26F912-58DD-4E65-B9A8-D89148BF8D2C}" destId="{3D2EE0AE-11E6-4A6A-A9A4-F0060DAE4734}" srcOrd="0" destOrd="0" parTransId="{1734EC08-42FB-4D1B-8BC2-55E4AD7EE620}" sibTransId="{1C959EC8-E4AB-4FFB-A2D1-1FF1922F9F1F}"/>
    <dgm:cxn modelId="{83289FF4-58CD-466A-9CDF-0E8F7A13C407}" srcId="{3D2EE0AE-11E6-4A6A-A9A4-F0060DAE4734}" destId="{D9728048-ED6C-48C3-8E08-B41DE9D49B18}" srcOrd="0" destOrd="0" parTransId="{B9139819-E913-48D1-BD23-7FC5A89B33B1}" sibTransId="{DE50D585-DF0D-45FC-9576-BE117EF18518}"/>
    <dgm:cxn modelId="{BBA606C0-7A3E-406D-BFE1-3A8E9AC7EC2E}" type="presParOf" srcId="{EFC9C38A-578A-412B-8D42-A6712C249E52}" destId="{7E6C77E3-40D6-48DB-98A1-0C33373DE721}" srcOrd="0" destOrd="0" presId="urn:microsoft.com/office/officeart/2005/8/layout/hierarchy2"/>
    <dgm:cxn modelId="{C64204B2-1353-4CBA-95C4-0887C99EB5D8}" type="presParOf" srcId="{7E6C77E3-40D6-48DB-98A1-0C33373DE721}" destId="{EE3C86FB-6993-4A85-8956-9735D38C78BB}" srcOrd="0" destOrd="0" presId="urn:microsoft.com/office/officeart/2005/8/layout/hierarchy2"/>
    <dgm:cxn modelId="{CAEA5A07-E033-4484-A0D4-6A87A070E075}" type="presParOf" srcId="{7E6C77E3-40D6-48DB-98A1-0C33373DE721}" destId="{A0E16C30-B453-4F36-8C02-B85AEF81D76C}" srcOrd="1" destOrd="0" presId="urn:microsoft.com/office/officeart/2005/8/layout/hierarchy2"/>
    <dgm:cxn modelId="{7CB5FA3E-1AB5-4ACE-8F6F-020A9515C6C6}" type="presParOf" srcId="{A0E16C30-B453-4F36-8C02-B85AEF81D76C}" destId="{6BF41FB5-992A-4C7F-8E93-837E23F638A0}" srcOrd="0" destOrd="0" presId="urn:microsoft.com/office/officeart/2005/8/layout/hierarchy2"/>
    <dgm:cxn modelId="{73339599-2E5F-47E4-B5E2-53170FFA672B}" type="presParOf" srcId="{6BF41FB5-992A-4C7F-8E93-837E23F638A0}" destId="{BAF91571-EC94-438D-9C60-ACD4B2118FB9}" srcOrd="0" destOrd="0" presId="urn:microsoft.com/office/officeart/2005/8/layout/hierarchy2"/>
    <dgm:cxn modelId="{66687E0D-9373-4C8C-A5A5-F98C99A4E575}" type="presParOf" srcId="{A0E16C30-B453-4F36-8C02-B85AEF81D76C}" destId="{0FC4C8F0-3CA0-48E6-9341-A67743FCBE4A}" srcOrd="1" destOrd="0" presId="urn:microsoft.com/office/officeart/2005/8/layout/hierarchy2"/>
    <dgm:cxn modelId="{32876BF3-81AA-4FD3-86E1-852CF21F02FD}" type="presParOf" srcId="{0FC4C8F0-3CA0-48E6-9341-A67743FCBE4A}" destId="{A1850B68-2CD6-4D74-A269-35702431EE9A}" srcOrd="0" destOrd="0" presId="urn:microsoft.com/office/officeart/2005/8/layout/hierarchy2"/>
    <dgm:cxn modelId="{AC9856E5-0F95-4DC0-9B05-FB26A2E66A89}" type="presParOf" srcId="{0FC4C8F0-3CA0-48E6-9341-A67743FCBE4A}" destId="{D26FCB09-9FEE-4331-9326-CAF8D10D0E72}" srcOrd="1" destOrd="0" presId="urn:microsoft.com/office/officeart/2005/8/layout/hierarchy2"/>
    <dgm:cxn modelId="{336AE0FA-980B-437E-8DC1-A29389673D8D}" type="presParOf" srcId="{D26FCB09-9FEE-4331-9326-CAF8D10D0E72}" destId="{FE16365F-2F32-40DE-B2DB-B1C93504CAD1}" srcOrd="0" destOrd="0" presId="urn:microsoft.com/office/officeart/2005/8/layout/hierarchy2"/>
    <dgm:cxn modelId="{3D37A1F5-B4CE-4B5E-B16A-08A9FB301B29}" type="presParOf" srcId="{FE16365F-2F32-40DE-B2DB-B1C93504CAD1}" destId="{260B50A6-D385-47B6-9B53-7427BCCDBE32}" srcOrd="0" destOrd="0" presId="urn:microsoft.com/office/officeart/2005/8/layout/hierarchy2"/>
    <dgm:cxn modelId="{4E64EE0E-E612-4EBD-948C-E95A6A6FE254}" type="presParOf" srcId="{D26FCB09-9FEE-4331-9326-CAF8D10D0E72}" destId="{1AAF5670-F024-4326-8EA7-68CADAE6E3BC}" srcOrd="1" destOrd="0" presId="urn:microsoft.com/office/officeart/2005/8/layout/hierarchy2"/>
    <dgm:cxn modelId="{EFD15604-4F5D-42EF-A583-5CBCEA982CA0}" type="presParOf" srcId="{1AAF5670-F024-4326-8EA7-68CADAE6E3BC}" destId="{EB45FF45-D397-424E-80DB-964704C259E1}" srcOrd="0" destOrd="0" presId="urn:microsoft.com/office/officeart/2005/8/layout/hierarchy2"/>
    <dgm:cxn modelId="{68D6D065-33C0-4633-9A18-4BAEF3BB6BF9}" type="presParOf" srcId="{1AAF5670-F024-4326-8EA7-68CADAE6E3BC}" destId="{A0067B0C-DBA0-4E9B-8229-1C338F6E70E2}" srcOrd="1" destOrd="0" presId="urn:microsoft.com/office/officeart/2005/8/layout/hierarchy2"/>
    <dgm:cxn modelId="{BD6E075B-44D6-4816-BE54-189590281446}" type="presParOf" srcId="{D26FCB09-9FEE-4331-9326-CAF8D10D0E72}" destId="{085849BC-8163-4F82-AFDC-ED71EC4FA74F}" srcOrd="2" destOrd="0" presId="urn:microsoft.com/office/officeart/2005/8/layout/hierarchy2"/>
    <dgm:cxn modelId="{83F5D8E5-3DB6-4686-A4F7-11229DE1A028}" type="presParOf" srcId="{085849BC-8163-4F82-AFDC-ED71EC4FA74F}" destId="{4B267CDC-5D29-49A9-A26E-CE57BE98EB7B}" srcOrd="0" destOrd="0" presId="urn:microsoft.com/office/officeart/2005/8/layout/hierarchy2"/>
    <dgm:cxn modelId="{35BB1F40-5A5D-4102-A3D1-0A7FFFFFA4DC}" type="presParOf" srcId="{D26FCB09-9FEE-4331-9326-CAF8D10D0E72}" destId="{5036A117-38A8-41FB-ABCD-0C2CA0252993}" srcOrd="3" destOrd="0" presId="urn:microsoft.com/office/officeart/2005/8/layout/hierarchy2"/>
    <dgm:cxn modelId="{F65F9FFA-E3BD-4883-8DBB-A69D2EDEF169}" type="presParOf" srcId="{5036A117-38A8-41FB-ABCD-0C2CA0252993}" destId="{D82A9AF3-2185-4AC3-8756-DB1B66CA3A64}" srcOrd="0" destOrd="0" presId="urn:microsoft.com/office/officeart/2005/8/layout/hierarchy2"/>
    <dgm:cxn modelId="{D5E4DC0B-CDC6-4902-BD44-59016E9368BB}" type="presParOf" srcId="{5036A117-38A8-41FB-ABCD-0C2CA0252993}" destId="{9448D25F-EC03-47C1-B7AD-9E586DC2B022}" srcOrd="1" destOrd="0" presId="urn:microsoft.com/office/officeart/2005/8/layout/hierarchy2"/>
    <dgm:cxn modelId="{FD4A7060-DFE7-4936-AF6D-DA98E6450877}" type="presParOf" srcId="{9448D25F-EC03-47C1-B7AD-9E586DC2B022}" destId="{2CA96E98-4682-4A2A-89D5-666C1F461301}" srcOrd="0" destOrd="0" presId="urn:microsoft.com/office/officeart/2005/8/layout/hierarchy2"/>
    <dgm:cxn modelId="{6D1BA9AE-DD6F-42EC-A7B2-B23BA10B23CB}" type="presParOf" srcId="{2CA96E98-4682-4A2A-89D5-666C1F461301}" destId="{0EBA3FE5-37B6-473E-BCF4-12B96CC95F80}" srcOrd="0" destOrd="0" presId="urn:microsoft.com/office/officeart/2005/8/layout/hierarchy2"/>
    <dgm:cxn modelId="{5946E17D-C708-4F89-B0E7-2887CE44B979}" type="presParOf" srcId="{9448D25F-EC03-47C1-B7AD-9E586DC2B022}" destId="{08893787-AFC3-4C41-920C-6DCAB99177CD}" srcOrd="1" destOrd="0" presId="urn:microsoft.com/office/officeart/2005/8/layout/hierarchy2"/>
    <dgm:cxn modelId="{09791D60-FDC5-4593-9918-087BEE578106}" type="presParOf" srcId="{08893787-AFC3-4C41-920C-6DCAB99177CD}" destId="{A41092B3-68A6-4C83-9E82-EEA517906193}" srcOrd="0" destOrd="0" presId="urn:microsoft.com/office/officeart/2005/8/layout/hierarchy2"/>
    <dgm:cxn modelId="{DC5EEF3E-0808-4929-B3F5-CD02F91A4C1C}" type="presParOf" srcId="{08893787-AFC3-4C41-920C-6DCAB99177CD}" destId="{5BC0AB4B-204B-41F7-B65F-DE390D17C83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8F98EF-9E54-524B-A5D2-B9F7793E37CA}" type="doc">
      <dgm:prSet loTypeId="urn:microsoft.com/office/officeart/2005/8/layout/vProcess5" loCatId="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B20FF9C-ACB4-C949-9FF2-B1F92D293EF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gm:t>
    </dgm:pt>
    <dgm:pt modelId="{3ED38F2A-5780-0A4B-BE13-7428E09AA6CC}" type="parTrans" cxnId="{3E031E9A-D232-5743-AEC3-6C7E502BFD6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560970-3673-314C-8ABC-66F736E47842}" type="sibTrans" cxnId="{3E031E9A-D232-5743-AEC3-6C7E502BFD68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4CD6DB-83A2-144B-8549-1DBEEF4C76A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gm:t>
    </dgm:pt>
    <dgm:pt modelId="{7C97BC1C-DBAD-3F4F-8932-1F2369A88DFE}" type="parTrans" cxnId="{C13FFC27-9147-6D4F-B9AB-BBFEAE62653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B8064-CAFC-E449-A29F-5028E9683F58}" type="sibTrans" cxnId="{C13FFC27-9147-6D4F-B9AB-BBFEAE626537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2385F0-26DE-2C43-B5BE-B0A77C4B0A6F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gm:t>
    </dgm:pt>
    <dgm:pt modelId="{34292002-5C36-2841-9A7E-7AEFB55294F4}" type="parTrans" cxnId="{62CD79E5-7243-524D-9D91-952BD7D2DF61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27AEF4-56EA-1145-B409-CB735B0E3D52}" type="sibTrans" cxnId="{62CD79E5-7243-524D-9D91-952BD7D2DF61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6041B5-BA6C-0F47-A841-385380F05D49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gm:t>
    </dgm:pt>
    <dgm:pt modelId="{D0EBDC42-150B-2F41-8447-F8ACD1DA5D69}" type="parTrans" cxnId="{E523D673-8BF8-D441-89A7-5582B73844E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78A3ED-A668-8B40-AED6-C79D054400B3}" type="sibTrans" cxnId="{E523D673-8BF8-D441-89A7-5582B73844EA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70F25-0847-7D4A-BDB4-AFE4418D4B82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gm:t>
    </dgm:pt>
    <dgm:pt modelId="{B025754F-87DA-074D-AC1D-3B03340D0256}" type="par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CB971-2944-0E47-B942-2F9BDA5363FD}" type="sib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007C0-63F3-C041-8AB2-CF2B92D8AA3A}" type="pres">
      <dgm:prSet presAssocID="{3F8F98EF-9E54-524B-A5D2-B9F7793E37CA}" presName="outerComposite" presStyleCnt="0">
        <dgm:presLayoutVars>
          <dgm:chMax val="5"/>
          <dgm:dir/>
          <dgm:resizeHandles val="exact"/>
        </dgm:presLayoutVars>
      </dgm:prSet>
      <dgm:spPr/>
    </dgm:pt>
    <dgm:pt modelId="{2481CD4B-F678-8F4F-949B-00C9F60E4B9F}" type="pres">
      <dgm:prSet presAssocID="{3F8F98EF-9E54-524B-A5D2-B9F7793E37CA}" presName="dummyMaxCanvas" presStyleCnt="0">
        <dgm:presLayoutVars/>
      </dgm:prSet>
      <dgm:spPr/>
    </dgm:pt>
    <dgm:pt modelId="{40F6702E-3C5E-FE4D-A729-4E1F07CEB782}" type="pres">
      <dgm:prSet presAssocID="{3F8F98EF-9E54-524B-A5D2-B9F7793E37CA}" presName="FiveNodes_1" presStyleLbl="node1" presStyleIdx="0" presStyleCnt="5">
        <dgm:presLayoutVars>
          <dgm:bulletEnabled val="1"/>
        </dgm:presLayoutVars>
      </dgm:prSet>
      <dgm:spPr/>
    </dgm:pt>
    <dgm:pt modelId="{52AC3D05-92B4-C841-A7F8-4FF1CEACB256}" type="pres">
      <dgm:prSet presAssocID="{3F8F98EF-9E54-524B-A5D2-B9F7793E37CA}" presName="FiveNodes_2" presStyleLbl="node1" presStyleIdx="1" presStyleCnt="5">
        <dgm:presLayoutVars>
          <dgm:bulletEnabled val="1"/>
        </dgm:presLayoutVars>
      </dgm:prSet>
      <dgm:spPr/>
    </dgm:pt>
    <dgm:pt modelId="{A68DA68F-5530-D14A-B9D9-ECF26666FEFE}" type="pres">
      <dgm:prSet presAssocID="{3F8F98EF-9E54-524B-A5D2-B9F7793E37CA}" presName="FiveNodes_3" presStyleLbl="node1" presStyleIdx="2" presStyleCnt="5">
        <dgm:presLayoutVars>
          <dgm:bulletEnabled val="1"/>
        </dgm:presLayoutVars>
      </dgm:prSet>
      <dgm:spPr/>
    </dgm:pt>
    <dgm:pt modelId="{F806BD1D-FE49-FD4B-B339-106DFAA09A3C}" type="pres">
      <dgm:prSet presAssocID="{3F8F98EF-9E54-524B-A5D2-B9F7793E37CA}" presName="FiveNodes_4" presStyleLbl="node1" presStyleIdx="3" presStyleCnt="5">
        <dgm:presLayoutVars>
          <dgm:bulletEnabled val="1"/>
        </dgm:presLayoutVars>
      </dgm:prSet>
      <dgm:spPr/>
    </dgm:pt>
    <dgm:pt modelId="{97398978-23EC-C444-B666-E0828B5D4E52}" type="pres">
      <dgm:prSet presAssocID="{3F8F98EF-9E54-524B-A5D2-B9F7793E37CA}" presName="FiveNodes_5" presStyleLbl="node1" presStyleIdx="4" presStyleCnt="5">
        <dgm:presLayoutVars>
          <dgm:bulletEnabled val="1"/>
        </dgm:presLayoutVars>
      </dgm:prSet>
      <dgm:spPr/>
    </dgm:pt>
    <dgm:pt modelId="{A92E0B5E-2011-4B47-A422-A582C607BA40}" type="pres">
      <dgm:prSet presAssocID="{3F8F98EF-9E54-524B-A5D2-B9F7793E37CA}" presName="FiveConn_1-2" presStyleLbl="fgAccFollowNode1" presStyleIdx="0" presStyleCnt="4">
        <dgm:presLayoutVars>
          <dgm:bulletEnabled val="1"/>
        </dgm:presLayoutVars>
      </dgm:prSet>
      <dgm:spPr/>
    </dgm:pt>
    <dgm:pt modelId="{67CF37F8-D340-544B-AFEA-534AFEDC5A7E}" type="pres">
      <dgm:prSet presAssocID="{3F8F98EF-9E54-524B-A5D2-B9F7793E37CA}" presName="FiveConn_2-3" presStyleLbl="fgAccFollowNode1" presStyleIdx="1" presStyleCnt="4">
        <dgm:presLayoutVars>
          <dgm:bulletEnabled val="1"/>
        </dgm:presLayoutVars>
      </dgm:prSet>
      <dgm:spPr/>
    </dgm:pt>
    <dgm:pt modelId="{1EEF2C79-2830-594A-AA7D-36BFCB384278}" type="pres">
      <dgm:prSet presAssocID="{3F8F98EF-9E54-524B-A5D2-B9F7793E37CA}" presName="FiveConn_3-4" presStyleLbl="fgAccFollowNode1" presStyleIdx="2" presStyleCnt="4">
        <dgm:presLayoutVars>
          <dgm:bulletEnabled val="1"/>
        </dgm:presLayoutVars>
      </dgm:prSet>
      <dgm:spPr/>
    </dgm:pt>
    <dgm:pt modelId="{DAE6775E-D6D3-9244-82C2-8FC12D002C1A}" type="pres">
      <dgm:prSet presAssocID="{3F8F98EF-9E54-524B-A5D2-B9F7793E37CA}" presName="FiveConn_4-5" presStyleLbl="fgAccFollowNode1" presStyleIdx="3" presStyleCnt="4">
        <dgm:presLayoutVars>
          <dgm:bulletEnabled val="1"/>
        </dgm:presLayoutVars>
      </dgm:prSet>
      <dgm:spPr/>
    </dgm:pt>
    <dgm:pt modelId="{199156A3-4F49-B544-B7AF-7CA3C0EEA252}" type="pres">
      <dgm:prSet presAssocID="{3F8F98EF-9E54-524B-A5D2-B9F7793E37CA}" presName="FiveNodes_1_text" presStyleLbl="node1" presStyleIdx="4" presStyleCnt="5">
        <dgm:presLayoutVars>
          <dgm:bulletEnabled val="1"/>
        </dgm:presLayoutVars>
      </dgm:prSet>
      <dgm:spPr/>
    </dgm:pt>
    <dgm:pt modelId="{1CF211BB-19C1-534C-B4D8-5BD8088108BF}" type="pres">
      <dgm:prSet presAssocID="{3F8F98EF-9E54-524B-A5D2-B9F7793E37CA}" presName="FiveNodes_2_text" presStyleLbl="node1" presStyleIdx="4" presStyleCnt="5">
        <dgm:presLayoutVars>
          <dgm:bulletEnabled val="1"/>
        </dgm:presLayoutVars>
      </dgm:prSet>
      <dgm:spPr/>
    </dgm:pt>
    <dgm:pt modelId="{7F5BD92C-6116-F64D-AB5A-7B95C4481B45}" type="pres">
      <dgm:prSet presAssocID="{3F8F98EF-9E54-524B-A5D2-B9F7793E37CA}" presName="FiveNodes_3_text" presStyleLbl="node1" presStyleIdx="4" presStyleCnt="5">
        <dgm:presLayoutVars>
          <dgm:bulletEnabled val="1"/>
        </dgm:presLayoutVars>
      </dgm:prSet>
      <dgm:spPr/>
    </dgm:pt>
    <dgm:pt modelId="{F5FB3982-8E01-1146-9D5D-36402AE74BD4}" type="pres">
      <dgm:prSet presAssocID="{3F8F98EF-9E54-524B-A5D2-B9F7793E37CA}" presName="FiveNodes_4_text" presStyleLbl="node1" presStyleIdx="4" presStyleCnt="5">
        <dgm:presLayoutVars>
          <dgm:bulletEnabled val="1"/>
        </dgm:presLayoutVars>
      </dgm:prSet>
      <dgm:spPr/>
    </dgm:pt>
    <dgm:pt modelId="{F2B88C5C-09F7-2A4F-A50F-9F421948F518}" type="pres">
      <dgm:prSet presAssocID="{3F8F98EF-9E54-524B-A5D2-B9F7793E37C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5D61703-304E-C043-9B19-C0CC4BF344E1}" type="presOf" srcId="{F5570F25-0847-7D4A-BDB4-AFE4418D4B82}" destId="{97398978-23EC-C444-B666-E0828B5D4E52}" srcOrd="0" destOrd="0" presId="urn:microsoft.com/office/officeart/2005/8/layout/vProcess5"/>
    <dgm:cxn modelId="{8973A10D-3A66-2B45-8D44-BB09B5518711}" type="presOf" srcId="{9A27AEF4-56EA-1145-B409-CB735B0E3D52}" destId="{1EEF2C79-2830-594A-AA7D-36BFCB384278}" srcOrd="0" destOrd="0" presId="urn:microsoft.com/office/officeart/2005/8/layout/vProcess5"/>
    <dgm:cxn modelId="{C13FFC27-9147-6D4F-B9AB-BBFEAE626537}" srcId="{3F8F98EF-9E54-524B-A5D2-B9F7793E37CA}" destId="{084CD6DB-83A2-144B-8549-1DBEEF4C76AC}" srcOrd="1" destOrd="0" parTransId="{7C97BC1C-DBAD-3F4F-8932-1F2369A88DFE}" sibTransId="{5DDB8064-CAFC-E449-A29F-5028E9683F58}"/>
    <dgm:cxn modelId="{95340343-6955-5944-8314-5F05F631C04F}" type="presOf" srcId="{F5570F25-0847-7D4A-BDB4-AFE4418D4B82}" destId="{F2B88C5C-09F7-2A4F-A50F-9F421948F518}" srcOrd="1" destOrd="0" presId="urn:microsoft.com/office/officeart/2005/8/layout/vProcess5"/>
    <dgm:cxn modelId="{DEABC24A-437E-8247-A879-0508469C1B75}" type="presOf" srcId="{084CD6DB-83A2-144B-8549-1DBEEF4C76AC}" destId="{1CF211BB-19C1-534C-B4D8-5BD8088108BF}" srcOrd="1" destOrd="0" presId="urn:microsoft.com/office/officeart/2005/8/layout/vProcess5"/>
    <dgm:cxn modelId="{191E394D-F828-7F42-9466-D749660EAA91}" type="presOf" srcId="{3F8F98EF-9E54-524B-A5D2-B9F7793E37CA}" destId="{ED5007C0-63F3-C041-8AB2-CF2B92D8AA3A}" srcOrd="0" destOrd="0" presId="urn:microsoft.com/office/officeart/2005/8/layout/vProcess5"/>
    <dgm:cxn modelId="{9FBBFF4D-77BD-8547-92F5-CD7B3FEE8551}" type="presOf" srcId="{AB6041B5-BA6C-0F47-A841-385380F05D49}" destId="{F806BD1D-FE49-FD4B-B339-106DFAA09A3C}" srcOrd="0" destOrd="0" presId="urn:microsoft.com/office/officeart/2005/8/layout/vProcess5"/>
    <dgm:cxn modelId="{ECA3284F-D04D-5242-BF09-81C7C418F0EC}" type="presOf" srcId="{084CD6DB-83A2-144B-8549-1DBEEF4C76AC}" destId="{52AC3D05-92B4-C841-A7F8-4FF1CEACB256}" srcOrd="0" destOrd="0" presId="urn:microsoft.com/office/officeart/2005/8/layout/vProcess5"/>
    <dgm:cxn modelId="{09E2A85D-9343-174C-9DB6-F782C6E9BF08}" srcId="{3F8F98EF-9E54-524B-A5D2-B9F7793E37CA}" destId="{F5570F25-0847-7D4A-BDB4-AFE4418D4B82}" srcOrd="4" destOrd="0" parTransId="{B025754F-87DA-074D-AC1D-3B03340D0256}" sibTransId="{168CB971-2944-0E47-B942-2F9BDA5363FD}"/>
    <dgm:cxn modelId="{E523D673-8BF8-D441-89A7-5582B73844EA}" srcId="{3F8F98EF-9E54-524B-A5D2-B9F7793E37CA}" destId="{AB6041B5-BA6C-0F47-A841-385380F05D49}" srcOrd="3" destOrd="0" parTransId="{D0EBDC42-150B-2F41-8447-F8ACD1DA5D69}" sibTransId="{B278A3ED-A668-8B40-AED6-C79D054400B3}"/>
    <dgm:cxn modelId="{62F48F74-8DCB-1B48-BBE5-C1F81A3E89A6}" type="presOf" srcId="{472385F0-26DE-2C43-B5BE-B0A77C4B0A6F}" destId="{7F5BD92C-6116-F64D-AB5A-7B95C4481B45}" srcOrd="1" destOrd="0" presId="urn:microsoft.com/office/officeart/2005/8/layout/vProcess5"/>
    <dgm:cxn modelId="{3E031E9A-D232-5743-AEC3-6C7E502BFD68}" srcId="{3F8F98EF-9E54-524B-A5D2-B9F7793E37CA}" destId="{BB20FF9C-ACB4-C949-9FF2-B1F92D293EFC}" srcOrd="0" destOrd="0" parTransId="{3ED38F2A-5780-0A4B-BE13-7428E09AA6CC}" sibTransId="{39560970-3673-314C-8ABC-66F736E47842}"/>
    <dgm:cxn modelId="{B6AB8EA2-F7CA-474C-B26B-F37A5532102A}" type="presOf" srcId="{5DDB8064-CAFC-E449-A29F-5028E9683F58}" destId="{67CF37F8-D340-544B-AFEA-534AFEDC5A7E}" srcOrd="0" destOrd="0" presId="urn:microsoft.com/office/officeart/2005/8/layout/vProcess5"/>
    <dgm:cxn modelId="{C0BC33AA-D7A9-9C40-9839-B81FE9E7DB3C}" type="presOf" srcId="{BB20FF9C-ACB4-C949-9FF2-B1F92D293EFC}" destId="{40F6702E-3C5E-FE4D-A729-4E1F07CEB782}" srcOrd="0" destOrd="0" presId="urn:microsoft.com/office/officeart/2005/8/layout/vProcess5"/>
    <dgm:cxn modelId="{EE1267AA-9C22-CD47-85E0-DD44A194281F}" type="presOf" srcId="{B278A3ED-A668-8B40-AED6-C79D054400B3}" destId="{DAE6775E-D6D3-9244-82C2-8FC12D002C1A}" srcOrd="0" destOrd="0" presId="urn:microsoft.com/office/officeart/2005/8/layout/vProcess5"/>
    <dgm:cxn modelId="{292A58BF-1083-E141-B498-917473BBD9E0}" type="presOf" srcId="{AB6041B5-BA6C-0F47-A841-385380F05D49}" destId="{F5FB3982-8E01-1146-9D5D-36402AE74BD4}" srcOrd="1" destOrd="0" presId="urn:microsoft.com/office/officeart/2005/8/layout/vProcess5"/>
    <dgm:cxn modelId="{D32B4ECF-D620-6542-B8D3-43516BA1424A}" type="presOf" srcId="{BB20FF9C-ACB4-C949-9FF2-B1F92D293EFC}" destId="{199156A3-4F49-B544-B7AF-7CA3C0EEA252}" srcOrd="1" destOrd="0" presId="urn:microsoft.com/office/officeart/2005/8/layout/vProcess5"/>
    <dgm:cxn modelId="{E86217DF-DF56-CB41-8D3E-38AA38B62E52}" type="presOf" srcId="{39560970-3673-314C-8ABC-66F736E47842}" destId="{A92E0B5E-2011-4B47-A422-A582C607BA40}" srcOrd="0" destOrd="0" presId="urn:microsoft.com/office/officeart/2005/8/layout/vProcess5"/>
    <dgm:cxn modelId="{62CD79E5-7243-524D-9D91-952BD7D2DF61}" srcId="{3F8F98EF-9E54-524B-A5D2-B9F7793E37CA}" destId="{472385F0-26DE-2C43-B5BE-B0A77C4B0A6F}" srcOrd="2" destOrd="0" parTransId="{34292002-5C36-2841-9A7E-7AEFB55294F4}" sibTransId="{9A27AEF4-56EA-1145-B409-CB735B0E3D52}"/>
    <dgm:cxn modelId="{707319F2-FB7A-CA4D-8010-F290375AB320}" type="presOf" srcId="{472385F0-26DE-2C43-B5BE-B0A77C4B0A6F}" destId="{A68DA68F-5530-D14A-B9D9-ECF26666FEFE}" srcOrd="0" destOrd="0" presId="urn:microsoft.com/office/officeart/2005/8/layout/vProcess5"/>
    <dgm:cxn modelId="{3B7E19A6-FF47-D94B-BF08-E5574A6E1C02}" type="presParOf" srcId="{ED5007C0-63F3-C041-8AB2-CF2B92D8AA3A}" destId="{2481CD4B-F678-8F4F-949B-00C9F60E4B9F}" srcOrd="0" destOrd="0" presId="urn:microsoft.com/office/officeart/2005/8/layout/vProcess5"/>
    <dgm:cxn modelId="{8167FFDD-8013-F34F-AB15-6EB56D514601}" type="presParOf" srcId="{ED5007C0-63F3-C041-8AB2-CF2B92D8AA3A}" destId="{40F6702E-3C5E-FE4D-A729-4E1F07CEB782}" srcOrd="1" destOrd="0" presId="urn:microsoft.com/office/officeart/2005/8/layout/vProcess5"/>
    <dgm:cxn modelId="{F84B6EB0-36AB-0046-97AB-F2C3F7066CEB}" type="presParOf" srcId="{ED5007C0-63F3-C041-8AB2-CF2B92D8AA3A}" destId="{52AC3D05-92B4-C841-A7F8-4FF1CEACB256}" srcOrd="2" destOrd="0" presId="urn:microsoft.com/office/officeart/2005/8/layout/vProcess5"/>
    <dgm:cxn modelId="{E4661D11-CA77-8049-AF2D-8293B28A25E1}" type="presParOf" srcId="{ED5007C0-63F3-C041-8AB2-CF2B92D8AA3A}" destId="{A68DA68F-5530-D14A-B9D9-ECF26666FEFE}" srcOrd="3" destOrd="0" presId="urn:microsoft.com/office/officeart/2005/8/layout/vProcess5"/>
    <dgm:cxn modelId="{FD7E97B2-E096-E543-A166-C292CC43F08E}" type="presParOf" srcId="{ED5007C0-63F3-C041-8AB2-CF2B92D8AA3A}" destId="{F806BD1D-FE49-FD4B-B339-106DFAA09A3C}" srcOrd="4" destOrd="0" presId="urn:microsoft.com/office/officeart/2005/8/layout/vProcess5"/>
    <dgm:cxn modelId="{1661DF60-BE87-5F42-997D-64390A02A3F4}" type="presParOf" srcId="{ED5007C0-63F3-C041-8AB2-CF2B92D8AA3A}" destId="{97398978-23EC-C444-B666-E0828B5D4E52}" srcOrd="5" destOrd="0" presId="urn:microsoft.com/office/officeart/2005/8/layout/vProcess5"/>
    <dgm:cxn modelId="{F2012E19-905A-FE4F-AF73-6DE5D01ABFCD}" type="presParOf" srcId="{ED5007C0-63F3-C041-8AB2-CF2B92D8AA3A}" destId="{A92E0B5E-2011-4B47-A422-A582C607BA40}" srcOrd="6" destOrd="0" presId="urn:microsoft.com/office/officeart/2005/8/layout/vProcess5"/>
    <dgm:cxn modelId="{86C49417-8BD0-2946-A1CB-428AC3EA1CC0}" type="presParOf" srcId="{ED5007C0-63F3-C041-8AB2-CF2B92D8AA3A}" destId="{67CF37F8-D340-544B-AFEA-534AFEDC5A7E}" srcOrd="7" destOrd="0" presId="urn:microsoft.com/office/officeart/2005/8/layout/vProcess5"/>
    <dgm:cxn modelId="{D89B35DA-4260-014A-9A83-06DB0A15F64E}" type="presParOf" srcId="{ED5007C0-63F3-C041-8AB2-CF2B92D8AA3A}" destId="{1EEF2C79-2830-594A-AA7D-36BFCB384278}" srcOrd="8" destOrd="0" presId="urn:microsoft.com/office/officeart/2005/8/layout/vProcess5"/>
    <dgm:cxn modelId="{37B52548-7B4D-314F-9856-6ADB30AD04BB}" type="presParOf" srcId="{ED5007C0-63F3-C041-8AB2-CF2B92D8AA3A}" destId="{DAE6775E-D6D3-9244-82C2-8FC12D002C1A}" srcOrd="9" destOrd="0" presId="urn:microsoft.com/office/officeart/2005/8/layout/vProcess5"/>
    <dgm:cxn modelId="{2F3531EE-3789-7B4A-B4B0-5D4072F97DCB}" type="presParOf" srcId="{ED5007C0-63F3-C041-8AB2-CF2B92D8AA3A}" destId="{199156A3-4F49-B544-B7AF-7CA3C0EEA252}" srcOrd="10" destOrd="0" presId="urn:microsoft.com/office/officeart/2005/8/layout/vProcess5"/>
    <dgm:cxn modelId="{28F2D27B-C09E-A741-827D-6E6D1E587C9B}" type="presParOf" srcId="{ED5007C0-63F3-C041-8AB2-CF2B92D8AA3A}" destId="{1CF211BB-19C1-534C-B4D8-5BD8088108BF}" srcOrd="11" destOrd="0" presId="urn:microsoft.com/office/officeart/2005/8/layout/vProcess5"/>
    <dgm:cxn modelId="{6E316FA4-498E-DD48-8EBD-7B55DE677563}" type="presParOf" srcId="{ED5007C0-63F3-C041-8AB2-CF2B92D8AA3A}" destId="{7F5BD92C-6116-F64D-AB5A-7B95C4481B45}" srcOrd="12" destOrd="0" presId="urn:microsoft.com/office/officeart/2005/8/layout/vProcess5"/>
    <dgm:cxn modelId="{349B66AA-081C-B24B-A0E7-321F5F894F0E}" type="presParOf" srcId="{ED5007C0-63F3-C041-8AB2-CF2B92D8AA3A}" destId="{F5FB3982-8E01-1146-9D5D-36402AE74BD4}" srcOrd="13" destOrd="0" presId="urn:microsoft.com/office/officeart/2005/8/layout/vProcess5"/>
    <dgm:cxn modelId="{8AEA848C-6EBB-6844-B349-6DC572D78058}" type="presParOf" srcId="{ED5007C0-63F3-C041-8AB2-CF2B92D8AA3A}" destId="{F2B88C5C-09F7-2A4F-A50F-9F421948F5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72A730-0AF2-9044-9FDE-5226CCE27AD8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</dgm:pt>
    <dgm:pt modelId="{44082E58-2CBE-1C48-90A2-094E4FB66153}">
      <dgm:prSet phldrT="[Текст]"/>
      <dgm:spPr/>
      <dgm:t>
        <a:bodyPr/>
        <a:lstStyle/>
        <a:p>
          <a:r>
            <a:rPr lang="ru-RU" dirty="0"/>
            <a:t>Сторона 1: прекращение права ОУ и передача иному балансодержателю - </a:t>
          </a:r>
          <a:r>
            <a:rPr lang="ru-RU" b="1" u="sng" dirty="0" err="1"/>
            <a:t>Кт</a:t>
          </a:r>
          <a:r>
            <a:rPr lang="ru-RU" b="1" u="sng" dirty="0"/>
            <a:t> 101 (КОСГУ 281)</a:t>
          </a:r>
        </a:p>
      </dgm:t>
    </dgm:pt>
    <dgm:pt modelId="{8A58E4F2-63DF-0C4D-BB15-23A43C1444D9}" type="parTrans" cxnId="{67109CF4-40FC-1146-AD6A-73AEABADE876}">
      <dgm:prSet/>
      <dgm:spPr/>
      <dgm:t>
        <a:bodyPr/>
        <a:lstStyle/>
        <a:p>
          <a:endParaRPr lang="ru-RU"/>
        </a:p>
      </dgm:t>
    </dgm:pt>
    <dgm:pt modelId="{D696DA5E-DCA9-2243-B4C4-7F916E65D70D}" type="sibTrans" cxnId="{67109CF4-40FC-1146-AD6A-73AEABADE876}">
      <dgm:prSet/>
      <dgm:spPr/>
      <dgm:t>
        <a:bodyPr/>
        <a:lstStyle/>
        <a:p>
          <a:endParaRPr lang="ru-RU"/>
        </a:p>
      </dgm:t>
    </dgm:pt>
    <dgm:pt modelId="{390186B6-5C55-0B4B-9417-EB430D544A8A}">
      <dgm:prSet phldrT="[Текст]"/>
      <dgm:spPr/>
      <dgm:t>
        <a:bodyPr/>
        <a:lstStyle/>
        <a:p>
          <a:r>
            <a:rPr lang="ru-RU" dirty="0"/>
            <a:t>Сторона 2: оформление права ОУ и поступление имущества</a:t>
          </a:r>
        </a:p>
        <a:p>
          <a:r>
            <a:rPr lang="ru-RU" b="1" u="sng" dirty="0" err="1"/>
            <a:t>Дт</a:t>
          </a:r>
          <a:r>
            <a:rPr lang="ru-RU" b="1" u="sng" dirty="0"/>
            <a:t> 101 (КОСГУ 195)</a:t>
          </a:r>
        </a:p>
      </dgm:t>
    </dgm:pt>
    <dgm:pt modelId="{0AFFAE7D-F6FF-E14A-872A-045157719FFE}" type="parTrans" cxnId="{90F3C255-CE65-944E-92D6-234031C2D791}">
      <dgm:prSet/>
      <dgm:spPr/>
      <dgm:t>
        <a:bodyPr/>
        <a:lstStyle/>
        <a:p>
          <a:endParaRPr lang="ru-RU"/>
        </a:p>
      </dgm:t>
    </dgm:pt>
    <dgm:pt modelId="{032D26C1-078A-F44D-BA03-B18F6C571FC4}" type="sibTrans" cxnId="{90F3C255-CE65-944E-92D6-234031C2D791}">
      <dgm:prSet/>
      <dgm:spPr/>
      <dgm:t>
        <a:bodyPr/>
        <a:lstStyle/>
        <a:p>
          <a:endParaRPr lang="ru-RU"/>
        </a:p>
      </dgm:t>
    </dgm:pt>
    <dgm:pt modelId="{057178C5-2923-1545-A70A-45D500470215}">
      <dgm:prSet phldrT="[Текст]"/>
      <dgm:spPr/>
      <dgm:t>
        <a:bodyPr/>
        <a:lstStyle/>
        <a:p>
          <a:r>
            <a:rPr lang="ru-RU" dirty="0"/>
            <a:t>Орган власти по управлению имуществом - </a:t>
          </a:r>
          <a:r>
            <a:rPr lang="ru-RU" b="1" u="sng" dirty="0" err="1"/>
            <a:t>Дт</a:t>
          </a:r>
          <a:r>
            <a:rPr lang="ru-RU" b="1" u="sng" dirty="0"/>
            <a:t> 108 (КОСГУ 195)</a:t>
          </a:r>
          <a:r>
            <a:rPr lang="ru-RU" dirty="0"/>
            <a:t>, если Сторона 2 не оформила права ОУ</a:t>
          </a:r>
        </a:p>
      </dgm:t>
    </dgm:pt>
    <dgm:pt modelId="{79D44FE3-B21D-BA40-91D2-29D197B883F5}" type="parTrans" cxnId="{DC45A24F-34E3-D049-8466-6D77E4879124}">
      <dgm:prSet/>
      <dgm:spPr/>
      <dgm:t>
        <a:bodyPr/>
        <a:lstStyle/>
        <a:p>
          <a:endParaRPr lang="ru-RU"/>
        </a:p>
      </dgm:t>
    </dgm:pt>
    <dgm:pt modelId="{285E439B-6798-A94B-BAE5-25D65CED9E71}" type="sibTrans" cxnId="{DC45A24F-34E3-D049-8466-6D77E4879124}">
      <dgm:prSet/>
      <dgm:spPr/>
      <dgm:t>
        <a:bodyPr/>
        <a:lstStyle/>
        <a:p>
          <a:endParaRPr lang="ru-RU"/>
        </a:p>
      </dgm:t>
    </dgm:pt>
    <dgm:pt modelId="{F6B1DE7D-6269-F345-A576-AC50CA6BC4D0}" type="pres">
      <dgm:prSet presAssocID="{A572A730-0AF2-9044-9FDE-5226CCE27AD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A61DF66-9E40-4548-A7F0-D5C872C86106}" type="pres">
      <dgm:prSet presAssocID="{44082E58-2CBE-1C48-90A2-094E4FB66153}" presName="root1" presStyleCnt="0"/>
      <dgm:spPr/>
    </dgm:pt>
    <dgm:pt modelId="{AE73C0E8-94A8-4548-965C-5235B8D82199}" type="pres">
      <dgm:prSet presAssocID="{44082E58-2CBE-1C48-90A2-094E4FB66153}" presName="LevelOneTextNode" presStyleLbl="node0" presStyleIdx="0" presStyleCnt="1" custLinFactNeighborX="-17748" custLinFactNeighborY="731">
        <dgm:presLayoutVars>
          <dgm:chPref val="3"/>
        </dgm:presLayoutVars>
      </dgm:prSet>
      <dgm:spPr/>
    </dgm:pt>
    <dgm:pt modelId="{ED355670-0173-2D4C-BB82-E9D6065EBC6D}" type="pres">
      <dgm:prSet presAssocID="{44082E58-2CBE-1C48-90A2-094E4FB66153}" presName="level2hierChild" presStyleCnt="0"/>
      <dgm:spPr/>
    </dgm:pt>
    <dgm:pt modelId="{4D078912-EA8F-954C-914C-BDA8CB6681FE}" type="pres">
      <dgm:prSet presAssocID="{0AFFAE7D-F6FF-E14A-872A-045157719FFE}" presName="conn2-1" presStyleLbl="parChTrans1D2" presStyleIdx="0" presStyleCnt="2"/>
      <dgm:spPr/>
    </dgm:pt>
    <dgm:pt modelId="{CC48738E-A8A0-3544-9FBA-D78B73BDA96D}" type="pres">
      <dgm:prSet presAssocID="{0AFFAE7D-F6FF-E14A-872A-045157719FFE}" presName="connTx" presStyleLbl="parChTrans1D2" presStyleIdx="0" presStyleCnt="2"/>
      <dgm:spPr/>
    </dgm:pt>
    <dgm:pt modelId="{623199BE-135D-764A-AA0D-5493C79C4F15}" type="pres">
      <dgm:prSet presAssocID="{390186B6-5C55-0B4B-9417-EB430D544A8A}" presName="root2" presStyleCnt="0"/>
      <dgm:spPr/>
    </dgm:pt>
    <dgm:pt modelId="{72E1AF0D-E265-D249-A558-6DD2F3FA93FF}" type="pres">
      <dgm:prSet presAssocID="{390186B6-5C55-0B4B-9417-EB430D544A8A}" presName="LevelTwoTextNode" presStyleLbl="node2" presStyleIdx="0" presStyleCnt="2" custLinFactNeighborX="21513" custLinFactNeighborY="2383">
        <dgm:presLayoutVars>
          <dgm:chPref val="3"/>
        </dgm:presLayoutVars>
      </dgm:prSet>
      <dgm:spPr/>
    </dgm:pt>
    <dgm:pt modelId="{114C9DA1-A38F-DA40-AD09-305E919F69D4}" type="pres">
      <dgm:prSet presAssocID="{390186B6-5C55-0B4B-9417-EB430D544A8A}" presName="level3hierChild" presStyleCnt="0"/>
      <dgm:spPr/>
    </dgm:pt>
    <dgm:pt modelId="{36B6DF7F-132C-7743-B185-3FBC731EAF4C}" type="pres">
      <dgm:prSet presAssocID="{79D44FE3-B21D-BA40-91D2-29D197B883F5}" presName="conn2-1" presStyleLbl="parChTrans1D2" presStyleIdx="1" presStyleCnt="2"/>
      <dgm:spPr/>
    </dgm:pt>
    <dgm:pt modelId="{E2FF3B53-C986-5043-98C4-33056B6BFFC3}" type="pres">
      <dgm:prSet presAssocID="{79D44FE3-B21D-BA40-91D2-29D197B883F5}" presName="connTx" presStyleLbl="parChTrans1D2" presStyleIdx="1" presStyleCnt="2"/>
      <dgm:spPr/>
    </dgm:pt>
    <dgm:pt modelId="{4F621428-A26F-5341-A6B4-03E4E52976CD}" type="pres">
      <dgm:prSet presAssocID="{057178C5-2923-1545-A70A-45D500470215}" presName="root2" presStyleCnt="0"/>
      <dgm:spPr/>
    </dgm:pt>
    <dgm:pt modelId="{0BF3262D-D63C-E842-A4CA-96EF35A9FFD8}" type="pres">
      <dgm:prSet presAssocID="{057178C5-2923-1545-A70A-45D500470215}" presName="LevelTwoTextNode" presStyleLbl="node2" presStyleIdx="1" presStyleCnt="2" custLinFactNeighborX="21513" custLinFactNeighborY="2383">
        <dgm:presLayoutVars>
          <dgm:chPref val="3"/>
        </dgm:presLayoutVars>
      </dgm:prSet>
      <dgm:spPr/>
    </dgm:pt>
    <dgm:pt modelId="{C9526423-6226-E04E-A117-E19A0F66D809}" type="pres">
      <dgm:prSet presAssocID="{057178C5-2923-1545-A70A-45D500470215}" presName="level3hierChild" presStyleCnt="0"/>
      <dgm:spPr/>
    </dgm:pt>
  </dgm:ptLst>
  <dgm:cxnLst>
    <dgm:cxn modelId="{6BC9900A-FAEE-8847-95BD-E20B2C51B089}" type="presOf" srcId="{057178C5-2923-1545-A70A-45D500470215}" destId="{0BF3262D-D63C-E842-A4CA-96EF35A9FFD8}" srcOrd="0" destOrd="0" presId="urn:microsoft.com/office/officeart/2005/8/layout/hierarchy2"/>
    <dgm:cxn modelId="{1A86AE0A-D266-9342-B318-00180F4AD854}" type="presOf" srcId="{79D44FE3-B21D-BA40-91D2-29D197B883F5}" destId="{E2FF3B53-C986-5043-98C4-33056B6BFFC3}" srcOrd="1" destOrd="0" presId="urn:microsoft.com/office/officeart/2005/8/layout/hierarchy2"/>
    <dgm:cxn modelId="{4D42AD1C-93DC-304E-9F08-990A9DE86AAD}" type="presOf" srcId="{A572A730-0AF2-9044-9FDE-5226CCE27AD8}" destId="{F6B1DE7D-6269-F345-A576-AC50CA6BC4D0}" srcOrd="0" destOrd="0" presId="urn:microsoft.com/office/officeart/2005/8/layout/hierarchy2"/>
    <dgm:cxn modelId="{D9B39C3C-1749-BF42-96A7-8DE99193C39E}" type="presOf" srcId="{0AFFAE7D-F6FF-E14A-872A-045157719FFE}" destId="{4D078912-EA8F-954C-914C-BDA8CB6681FE}" srcOrd="0" destOrd="0" presId="urn:microsoft.com/office/officeart/2005/8/layout/hierarchy2"/>
    <dgm:cxn modelId="{A7E26643-46B5-6141-A589-B0A43A287FBA}" type="presOf" srcId="{44082E58-2CBE-1C48-90A2-094E4FB66153}" destId="{AE73C0E8-94A8-4548-965C-5235B8D82199}" srcOrd="0" destOrd="0" presId="urn:microsoft.com/office/officeart/2005/8/layout/hierarchy2"/>
    <dgm:cxn modelId="{DC45A24F-34E3-D049-8466-6D77E4879124}" srcId="{44082E58-2CBE-1C48-90A2-094E4FB66153}" destId="{057178C5-2923-1545-A70A-45D500470215}" srcOrd="1" destOrd="0" parTransId="{79D44FE3-B21D-BA40-91D2-29D197B883F5}" sibTransId="{285E439B-6798-A94B-BAE5-25D65CED9E71}"/>
    <dgm:cxn modelId="{90F3C255-CE65-944E-92D6-234031C2D791}" srcId="{44082E58-2CBE-1C48-90A2-094E4FB66153}" destId="{390186B6-5C55-0B4B-9417-EB430D544A8A}" srcOrd="0" destOrd="0" parTransId="{0AFFAE7D-F6FF-E14A-872A-045157719FFE}" sibTransId="{032D26C1-078A-F44D-BA03-B18F6C571FC4}"/>
    <dgm:cxn modelId="{78612D5C-676D-3145-AB1D-1DD1CFD83913}" type="presOf" srcId="{0AFFAE7D-F6FF-E14A-872A-045157719FFE}" destId="{CC48738E-A8A0-3544-9FBA-D78B73BDA96D}" srcOrd="1" destOrd="0" presId="urn:microsoft.com/office/officeart/2005/8/layout/hierarchy2"/>
    <dgm:cxn modelId="{7C0C0D61-1E33-5F45-B2ED-186F5A7E5C48}" type="presOf" srcId="{79D44FE3-B21D-BA40-91D2-29D197B883F5}" destId="{36B6DF7F-132C-7743-B185-3FBC731EAF4C}" srcOrd="0" destOrd="0" presId="urn:microsoft.com/office/officeart/2005/8/layout/hierarchy2"/>
    <dgm:cxn modelId="{B77B156B-BD45-A647-A45B-14C8852D05AD}" type="presOf" srcId="{390186B6-5C55-0B4B-9417-EB430D544A8A}" destId="{72E1AF0D-E265-D249-A558-6DD2F3FA93FF}" srcOrd="0" destOrd="0" presId="urn:microsoft.com/office/officeart/2005/8/layout/hierarchy2"/>
    <dgm:cxn modelId="{67109CF4-40FC-1146-AD6A-73AEABADE876}" srcId="{A572A730-0AF2-9044-9FDE-5226CCE27AD8}" destId="{44082E58-2CBE-1C48-90A2-094E4FB66153}" srcOrd="0" destOrd="0" parTransId="{8A58E4F2-63DF-0C4D-BB15-23A43C1444D9}" sibTransId="{D696DA5E-DCA9-2243-B4C4-7F916E65D70D}"/>
    <dgm:cxn modelId="{EC2DACF4-D41B-554A-ACC3-5D31959B576B}" type="presParOf" srcId="{F6B1DE7D-6269-F345-A576-AC50CA6BC4D0}" destId="{6A61DF66-9E40-4548-A7F0-D5C872C86106}" srcOrd="0" destOrd="0" presId="urn:microsoft.com/office/officeart/2005/8/layout/hierarchy2"/>
    <dgm:cxn modelId="{E3FC5EA2-165C-804A-8375-3DD81A4266C1}" type="presParOf" srcId="{6A61DF66-9E40-4548-A7F0-D5C872C86106}" destId="{AE73C0E8-94A8-4548-965C-5235B8D82199}" srcOrd="0" destOrd="0" presId="urn:microsoft.com/office/officeart/2005/8/layout/hierarchy2"/>
    <dgm:cxn modelId="{4B57C5B8-909A-014E-945A-D52CB5982A25}" type="presParOf" srcId="{6A61DF66-9E40-4548-A7F0-D5C872C86106}" destId="{ED355670-0173-2D4C-BB82-E9D6065EBC6D}" srcOrd="1" destOrd="0" presId="urn:microsoft.com/office/officeart/2005/8/layout/hierarchy2"/>
    <dgm:cxn modelId="{9EAEDB7F-3065-B84E-9F39-9618A979BBFB}" type="presParOf" srcId="{ED355670-0173-2D4C-BB82-E9D6065EBC6D}" destId="{4D078912-EA8F-954C-914C-BDA8CB6681FE}" srcOrd="0" destOrd="0" presId="urn:microsoft.com/office/officeart/2005/8/layout/hierarchy2"/>
    <dgm:cxn modelId="{7DA3462D-38F5-2947-83C7-5E9B2ED78565}" type="presParOf" srcId="{4D078912-EA8F-954C-914C-BDA8CB6681FE}" destId="{CC48738E-A8A0-3544-9FBA-D78B73BDA96D}" srcOrd="0" destOrd="0" presId="urn:microsoft.com/office/officeart/2005/8/layout/hierarchy2"/>
    <dgm:cxn modelId="{C29B148F-EA73-6A47-B7E1-6B6603F52E56}" type="presParOf" srcId="{ED355670-0173-2D4C-BB82-E9D6065EBC6D}" destId="{623199BE-135D-764A-AA0D-5493C79C4F15}" srcOrd="1" destOrd="0" presId="urn:microsoft.com/office/officeart/2005/8/layout/hierarchy2"/>
    <dgm:cxn modelId="{A1586012-4C41-D742-A8E3-59B98CA90783}" type="presParOf" srcId="{623199BE-135D-764A-AA0D-5493C79C4F15}" destId="{72E1AF0D-E265-D249-A558-6DD2F3FA93FF}" srcOrd="0" destOrd="0" presId="urn:microsoft.com/office/officeart/2005/8/layout/hierarchy2"/>
    <dgm:cxn modelId="{5FDB205B-CBAF-984E-B642-178F50797DE6}" type="presParOf" srcId="{623199BE-135D-764A-AA0D-5493C79C4F15}" destId="{114C9DA1-A38F-DA40-AD09-305E919F69D4}" srcOrd="1" destOrd="0" presId="urn:microsoft.com/office/officeart/2005/8/layout/hierarchy2"/>
    <dgm:cxn modelId="{254B1477-2F95-F643-8963-6A652FBF23BF}" type="presParOf" srcId="{ED355670-0173-2D4C-BB82-E9D6065EBC6D}" destId="{36B6DF7F-132C-7743-B185-3FBC731EAF4C}" srcOrd="2" destOrd="0" presId="urn:microsoft.com/office/officeart/2005/8/layout/hierarchy2"/>
    <dgm:cxn modelId="{0DBB003F-C6F7-C146-A4EE-81D1D1E82BE6}" type="presParOf" srcId="{36B6DF7F-132C-7743-B185-3FBC731EAF4C}" destId="{E2FF3B53-C986-5043-98C4-33056B6BFFC3}" srcOrd="0" destOrd="0" presId="urn:microsoft.com/office/officeart/2005/8/layout/hierarchy2"/>
    <dgm:cxn modelId="{C556F42B-F6D0-B840-9F98-641130415218}" type="presParOf" srcId="{ED355670-0173-2D4C-BB82-E9D6065EBC6D}" destId="{4F621428-A26F-5341-A6B4-03E4E52976CD}" srcOrd="3" destOrd="0" presId="urn:microsoft.com/office/officeart/2005/8/layout/hierarchy2"/>
    <dgm:cxn modelId="{E7BC5A7B-392E-4D4E-97FB-9A861A4483A7}" type="presParOf" srcId="{4F621428-A26F-5341-A6B4-03E4E52976CD}" destId="{0BF3262D-D63C-E842-A4CA-96EF35A9FFD8}" srcOrd="0" destOrd="0" presId="urn:microsoft.com/office/officeart/2005/8/layout/hierarchy2"/>
    <dgm:cxn modelId="{3011293C-A9DA-7A46-B1CF-93D0174A8501}" type="presParOf" srcId="{4F621428-A26F-5341-A6B4-03E4E52976CD}" destId="{C9526423-6226-E04E-A117-E19A0F66D8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2C7EEE-7967-B64E-A4DA-DEFD517AD7D1}" type="doc">
      <dgm:prSet loTypeId="urn:microsoft.com/office/officeart/2005/8/layout/hierarchy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626DD6-7093-244B-A42E-B37F1309B456}">
      <dgm:prSet phldrT="[Текст]"/>
      <dgm:spPr/>
      <dgm:t>
        <a:bodyPr/>
        <a:lstStyle/>
        <a:p>
          <a:r>
            <a:rPr lang="ru-RU" b="1" dirty="0"/>
            <a:t>передача неисключительных прав (при наличии правовых оснований)</a:t>
          </a:r>
        </a:p>
      </dgm:t>
    </dgm:pt>
    <dgm:pt modelId="{DE6540C4-D1D0-DF44-92F4-E8DCEA88A043}" type="parTrans" cxnId="{6AA8D3BD-F7B3-834C-B12C-CCFB9F98C384}">
      <dgm:prSet/>
      <dgm:spPr/>
      <dgm:t>
        <a:bodyPr/>
        <a:lstStyle/>
        <a:p>
          <a:endParaRPr lang="ru-RU" b="1"/>
        </a:p>
      </dgm:t>
    </dgm:pt>
    <dgm:pt modelId="{9FF68BCB-F2F8-C946-A2AF-72DD1D28D087}" type="sibTrans" cxnId="{6AA8D3BD-F7B3-834C-B12C-CCFB9F98C384}">
      <dgm:prSet/>
      <dgm:spPr/>
      <dgm:t>
        <a:bodyPr/>
        <a:lstStyle/>
        <a:p>
          <a:endParaRPr lang="ru-RU" b="1"/>
        </a:p>
      </dgm:t>
    </dgm:pt>
    <dgm:pt modelId="{ABFEA880-F759-C44B-A8D8-D9917E061C4B}">
      <dgm:prSet phldrT="[Текст]"/>
      <dgm:spPr/>
      <dgm:t>
        <a:bodyPr/>
        <a:lstStyle/>
        <a:p>
          <a:r>
            <a:rPr lang="ru-RU" b="1" dirty="0"/>
            <a:t>соответствуют критериям, установленным СГС "НМА" (срок более 12 месяцев)</a:t>
          </a:r>
        </a:p>
      </dgm:t>
    </dgm:pt>
    <dgm:pt modelId="{DFC6B6AD-D88E-BE4A-A1A4-471B3A164AB4}" type="parTrans" cxnId="{1EFB1868-DBBA-C441-AB59-29988E4872A7}">
      <dgm:prSet/>
      <dgm:spPr/>
      <dgm:t>
        <a:bodyPr/>
        <a:lstStyle/>
        <a:p>
          <a:endParaRPr lang="ru-RU" b="1"/>
        </a:p>
      </dgm:t>
    </dgm:pt>
    <dgm:pt modelId="{EAEC450D-837C-434E-8A47-B337E114C5B2}" type="sibTrans" cxnId="{1EFB1868-DBBA-C441-AB59-29988E4872A7}">
      <dgm:prSet/>
      <dgm:spPr/>
      <dgm:t>
        <a:bodyPr/>
        <a:lstStyle/>
        <a:p>
          <a:endParaRPr lang="ru-RU" b="1"/>
        </a:p>
      </dgm:t>
    </dgm:pt>
    <dgm:pt modelId="{28F6B65A-2479-A44C-B8CC-E04BBA902E23}">
      <dgm:prSet phldrT="[Текст]" custT="1"/>
      <dgm:spPr/>
      <dgm:t>
        <a:bodyPr/>
        <a:lstStyle/>
        <a:p>
          <a:r>
            <a:rPr lang="ru-RU" sz="2800" b="1" dirty="0"/>
            <a:t>счет 106</a:t>
          </a:r>
        </a:p>
      </dgm:t>
    </dgm:pt>
    <dgm:pt modelId="{2D0624BC-744F-EE45-A0F8-009FFC239A80}" type="parTrans" cxnId="{896B09B6-34BA-4845-AF50-1ECAD6AB7303}">
      <dgm:prSet/>
      <dgm:spPr/>
      <dgm:t>
        <a:bodyPr/>
        <a:lstStyle/>
        <a:p>
          <a:endParaRPr lang="ru-RU" b="1"/>
        </a:p>
      </dgm:t>
    </dgm:pt>
    <dgm:pt modelId="{6C66F5AD-474F-B84B-AFCB-69929B9A0DEB}" type="sibTrans" cxnId="{896B09B6-34BA-4845-AF50-1ECAD6AB7303}">
      <dgm:prSet/>
      <dgm:spPr/>
      <dgm:t>
        <a:bodyPr/>
        <a:lstStyle/>
        <a:p>
          <a:endParaRPr lang="ru-RU" b="1"/>
        </a:p>
      </dgm:t>
    </dgm:pt>
    <dgm:pt modelId="{5FC769C6-CA5E-B449-B0F8-96D7051B4ABB}">
      <dgm:prSet phldrT="[Текст]"/>
      <dgm:spPr/>
      <dgm:t>
        <a:bodyPr/>
        <a:lstStyle/>
        <a:p>
          <a:r>
            <a:rPr lang="ru-RU" b="1" u="sng" dirty="0">
              <a:solidFill>
                <a:srgbClr val="C00000"/>
              </a:solidFill>
            </a:rPr>
            <a:t>НЕ</a:t>
          </a:r>
          <a:r>
            <a:rPr lang="ru-RU" b="1" dirty="0"/>
            <a:t> соответствуют критериям, установленным СГС "НМА" (срок </a:t>
          </a:r>
          <a:r>
            <a:rPr lang="ru-RU" b="1" u="sng" dirty="0">
              <a:solidFill>
                <a:srgbClr val="C00000"/>
              </a:solidFill>
            </a:rPr>
            <a:t>менее</a:t>
          </a:r>
          <a:r>
            <a:rPr lang="ru-RU" b="1" dirty="0"/>
            <a:t> 12 месяцев)</a:t>
          </a:r>
        </a:p>
      </dgm:t>
    </dgm:pt>
    <dgm:pt modelId="{68EDE436-0ED2-1A44-8592-D2206F3C4AB3}" type="parTrans" cxnId="{C75E43D8-369D-E64C-8DDE-235F626387B7}">
      <dgm:prSet/>
      <dgm:spPr/>
      <dgm:t>
        <a:bodyPr/>
        <a:lstStyle/>
        <a:p>
          <a:endParaRPr lang="ru-RU" b="1"/>
        </a:p>
      </dgm:t>
    </dgm:pt>
    <dgm:pt modelId="{0F5149B5-5C0C-A648-8665-73707AD227EB}" type="sibTrans" cxnId="{C75E43D8-369D-E64C-8DDE-235F626387B7}">
      <dgm:prSet/>
      <dgm:spPr/>
      <dgm:t>
        <a:bodyPr/>
        <a:lstStyle/>
        <a:p>
          <a:endParaRPr lang="ru-RU" b="1"/>
        </a:p>
      </dgm:t>
    </dgm:pt>
    <dgm:pt modelId="{DCEF8A30-C3B0-FB45-8CB7-2BC1B17D9EC0}">
      <dgm:prSet phldrT="[Текст]" custT="1"/>
      <dgm:spPr/>
      <dgm:t>
        <a:bodyPr/>
        <a:lstStyle/>
        <a:p>
          <a:r>
            <a:rPr lang="ru-RU" sz="2800" b="1" dirty="0"/>
            <a:t>0 401 50 226</a:t>
          </a:r>
        </a:p>
      </dgm:t>
    </dgm:pt>
    <dgm:pt modelId="{B111D58B-CDDD-C74A-95AA-CB148423C166}" type="parTrans" cxnId="{63294A35-959F-6E4B-AF93-E92E88FF0E49}">
      <dgm:prSet/>
      <dgm:spPr/>
      <dgm:t>
        <a:bodyPr/>
        <a:lstStyle/>
        <a:p>
          <a:endParaRPr lang="ru-RU" b="1"/>
        </a:p>
      </dgm:t>
    </dgm:pt>
    <dgm:pt modelId="{BBB61E20-4A02-7541-9F11-E3511D53D533}" type="sibTrans" cxnId="{63294A35-959F-6E4B-AF93-E92E88FF0E49}">
      <dgm:prSet/>
      <dgm:spPr/>
      <dgm:t>
        <a:bodyPr/>
        <a:lstStyle/>
        <a:p>
          <a:endParaRPr lang="ru-RU" b="1"/>
        </a:p>
      </dgm:t>
    </dgm:pt>
    <dgm:pt modelId="{A45DD16F-8EC0-F84B-A313-EBA5B6898C02}" type="pres">
      <dgm:prSet presAssocID="{912C7EEE-7967-B64E-A4DA-DEFD517AD7D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BB069DB-EF00-6244-AEC7-94223DC99C12}" type="pres">
      <dgm:prSet presAssocID="{7C626DD6-7093-244B-A42E-B37F1309B456}" presName="hierRoot1" presStyleCnt="0"/>
      <dgm:spPr/>
    </dgm:pt>
    <dgm:pt modelId="{EFDAA933-C758-0447-8620-17E8921C682F}" type="pres">
      <dgm:prSet presAssocID="{7C626DD6-7093-244B-A42E-B37F1309B456}" presName="composite" presStyleCnt="0"/>
      <dgm:spPr/>
    </dgm:pt>
    <dgm:pt modelId="{9B4AB8C6-C2D6-4E47-9D31-B4FC004CF11D}" type="pres">
      <dgm:prSet presAssocID="{7C626DD6-7093-244B-A42E-B37F1309B456}" presName="background" presStyleLbl="node0" presStyleIdx="0" presStyleCnt="1"/>
      <dgm:spPr/>
    </dgm:pt>
    <dgm:pt modelId="{E5BD95DD-5F14-1F4A-B07F-189776114B78}" type="pres">
      <dgm:prSet presAssocID="{7C626DD6-7093-244B-A42E-B37F1309B456}" presName="text" presStyleLbl="fgAcc0" presStyleIdx="0" presStyleCnt="1" custScaleX="200675">
        <dgm:presLayoutVars>
          <dgm:chPref val="3"/>
        </dgm:presLayoutVars>
      </dgm:prSet>
      <dgm:spPr/>
    </dgm:pt>
    <dgm:pt modelId="{F5DD4902-CCAA-5040-99DE-D19F824B3C7F}" type="pres">
      <dgm:prSet presAssocID="{7C626DD6-7093-244B-A42E-B37F1309B456}" presName="hierChild2" presStyleCnt="0"/>
      <dgm:spPr/>
    </dgm:pt>
    <dgm:pt modelId="{C53839EF-3356-8F4A-A986-6A2233151708}" type="pres">
      <dgm:prSet presAssocID="{DFC6B6AD-D88E-BE4A-A1A4-471B3A164AB4}" presName="Name10" presStyleLbl="parChTrans1D2" presStyleIdx="0" presStyleCnt="2"/>
      <dgm:spPr/>
    </dgm:pt>
    <dgm:pt modelId="{7F6503FC-30DA-8E4C-8168-31F420E30B27}" type="pres">
      <dgm:prSet presAssocID="{ABFEA880-F759-C44B-A8D8-D9917E061C4B}" presName="hierRoot2" presStyleCnt="0"/>
      <dgm:spPr/>
    </dgm:pt>
    <dgm:pt modelId="{ADCAA4FA-E99E-D94E-9093-465CF5E94A7E}" type="pres">
      <dgm:prSet presAssocID="{ABFEA880-F759-C44B-A8D8-D9917E061C4B}" presName="composite2" presStyleCnt="0"/>
      <dgm:spPr/>
    </dgm:pt>
    <dgm:pt modelId="{1B31BC37-8992-924B-82B2-5E4E3C35762F}" type="pres">
      <dgm:prSet presAssocID="{ABFEA880-F759-C44B-A8D8-D9917E061C4B}" presName="background2" presStyleLbl="node2" presStyleIdx="0" presStyleCnt="2"/>
      <dgm:spPr/>
    </dgm:pt>
    <dgm:pt modelId="{CFE07D54-9E4A-AA4F-BE56-0DDFEFBC7D81}" type="pres">
      <dgm:prSet presAssocID="{ABFEA880-F759-C44B-A8D8-D9917E061C4B}" presName="text2" presStyleLbl="fgAcc2" presStyleIdx="0" presStyleCnt="2" custScaleX="200675">
        <dgm:presLayoutVars>
          <dgm:chPref val="3"/>
        </dgm:presLayoutVars>
      </dgm:prSet>
      <dgm:spPr/>
    </dgm:pt>
    <dgm:pt modelId="{1237E165-3F3D-3B49-9146-51B13F863B73}" type="pres">
      <dgm:prSet presAssocID="{ABFEA880-F759-C44B-A8D8-D9917E061C4B}" presName="hierChild3" presStyleCnt="0"/>
      <dgm:spPr/>
    </dgm:pt>
    <dgm:pt modelId="{3039171C-3DB1-564A-A4C9-A6EAD6B23F51}" type="pres">
      <dgm:prSet presAssocID="{2D0624BC-744F-EE45-A0F8-009FFC239A80}" presName="Name17" presStyleLbl="parChTrans1D3" presStyleIdx="0" presStyleCnt="2"/>
      <dgm:spPr/>
    </dgm:pt>
    <dgm:pt modelId="{17FAB895-757E-124C-A8BC-BA6AEC314112}" type="pres">
      <dgm:prSet presAssocID="{28F6B65A-2479-A44C-B8CC-E04BBA902E23}" presName="hierRoot3" presStyleCnt="0"/>
      <dgm:spPr/>
    </dgm:pt>
    <dgm:pt modelId="{0FEBA5F8-FDDC-3F4F-BF4C-2F7CD609A141}" type="pres">
      <dgm:prSet presAssocID="{28F6B65A-2479-A44C-B8CC-E04BBA902E23}" presName="composite3" presStyleCnt="0"/>
      <dgm:spPr/>
    </dgm:pt>
    <dgm:pt modelId="{594466BC-A66B-8246-AC23-90910A5EC0E4}" type="pres">
      <dgm:prSet presAssocID="{28F6B65A-2479-A44C-B8CC-E04BBA902E23}" presName="background3" presStyleLbl="node3" presStyleIdx="0" presStyleCnt="2"/>
      <dgm:spPr/>
    </dgm:pt>
    <dgm:pt modelId="{719F0FA4-F69C-8F45-A84B-E9962D95F33C}" type="pres">
      <dgm:prSet presAssocID="{28F6B65A-2479-A44C-B8CC-E04BBA902E23}" presName="text3" presStyleLbl="fgAcc3" presStyleIdx="0" presStyleCnt="2" custScaleX="200675">
        <dgm:presLayoutVars>
          <dgm:chPref val="3"/>
        </dgm:presLayoutVars>
      </dgm:prSet>
      <dgm:spPr/>
    </dgm:pt>
    <dgm:pt modelId="{C4877BA6-0745-F049-BCD6-0C99C186BBBE}" type="pres">
      <dgm:prSet presAssocID="{28F6B65A-2479-A44C-B8CC-E04BBA902E23}" presName="hierChild4" presStyleCnt="0"/>
      <dgm:spPr/>
    </dgm:pt>
    <dgm:pt modelId="{91EF5E0C-14AA-F14B-839A-65911DD23516}" type="pres">
      <dgm:prSet presAssocID="{68EDE436-0ED2-1A44-8592-D2206F3C4AB3}" presName="Name10" presStyleLbl="parChTrans1D2" presStyleIdx="1" presStyleCnt="2"/>
      <dgm:spPr/>
    </dgm:pt>
    <dgm:pt modelId="{1505CE85-9F93-5D41-BCDE-FAFB89EFA8F3}" type="pres">
      <dgm:prSet presAssocID="{5FC769C6-CA5E-B449-B0F8-96D7051B4ABB}" presName="hierRoot2" presStyleCnt="0"/>
      <dgm:spPr/>
    </dgm:pt>
    <dgm:pt modelId="{ED963675-4590-3F4A-BBE3-8A2AF54328F8}" type="pres">
      <dgm:prSet presAssocID="{5FC769C6-CA5E-B449-B0F8-96D7051B4ABB}" presName="composite2" presStyleCnt="0"/>
      <dgm:spPr/>
    </dgm:pt>
    <dgm:pt modelId="{F2920568-58D6-B140-A00B-D8934807EDC6}" type="pres">
      <dgm:prSet presAssocID="{5FC769C6-CA5E-B449-B0F8-96D7051B4ABB}" presName="background2" presStyleLbl="node2" presStyleIdx="1" presStyleCnt="2"/>
      <dgm:spPr/>
    </dgm:pt>
    <dgm:pt modelId="{CE847F3D-29D0-9046-B00A-74F874F5B047}" type="pres">
      <dgm:prSet presAssocID="{5FC769C6-CA5E-B449-B0F8-96D7051B4ABB}" presName="text2" presStyleLbl="fgAcc2" presStyleIdx="1" presStyleCnt="2" custScaleX="200675">
        <dgm:presLayoutVars>
          <dgm:chPref val="3"/>
        </dgm:presLayoutVars>
      </dgm:prSet>
      <dgm:spPr/>
    </dgm:pt>
    <dgm:pt modelId="{0D9C3693-265D-5B46-9732-322785B2BA26}" type="pres">
      <dgm:prSet presAssocID="{5FC769C6-CA5E-B449-B0F8-96D7051B4ABB}" presName="hierChild3" presStyleCnt="0"/>
      <dgm:spPr/>
    </dgm:pt>
    <dgm:pt modelId="{E6D252C7-6D95-154E-BF84-96C6D4E9CD92}" type="pres">
      <dgm:prSet presAssocID="{B111D58B-CDDD-C74A-95AA-CB148423C166}" presName="Name17" presStyleLbl="parChTrans1D3" presStyleIdx="1" presStyleCnt="2"/>
      <dgm:spPr/>
    </dgm:pt>
    <dgm:pt modelId="{C49B965E-C9DE-5047-85EE-8C0B5B8FC95A}" type="pres">
      <dgm:prSet presAssocID="{DCEF8A30-C3B0-FB45-8CB7-2BC1B17D9EC0}" presName="hierRoot3" presStyleCnt="0"/>
      <dgm:spPr/>
    </dgm:pt>
    <dgm:pt modelId="{503BA0E1-CF5C-7D45-BFC4-364B68FAEFFF}" type="pres">
      <dgm:prSet presAssocID="{DCEF8A30-C3B0-FB45-8CB7-2BC1B17D9EC0}" presName="composite3" presStyleCnt="0"/>
      <dgm:spPr/>
    </dgm:pt>
    <dgm:pt modelId="{A44797F1-BA57-934F-A35B-9E0A8ECFB648}" type="pres">
      <dgm:prSet presAssocID="{DCEF8A30-C3B0-FB45-8CB7-2BC1B17D9EC0}" presName="background3" presStyleLbl="node3" presStyleIdx="1" presStyleCnt="2"/>
      <dgm:spPr/>
    </dgm:pt>
    <dgm:pt modelId="{F5E95FF3-3833-2145-9F7A-F18A25673E58}" type="pres">
      <dgm:prSet presAssocID="{DCEF8A30-C3B0-FB45-8CB7-2BC1B17D9EC0}" presName="text3" presStyleLbl="fgAcc3" presStyleIdx="1" presStyleCnt="2" custScaleX="200675">
        <dgm:presLayoutVars>
          <dgm:chPref val="3"/>
        </dgm:presLayoutVars>
      </dgm:prSet>
      <dgm:spPr/>
    </dgm:pt>
    <dgm:pt modelId="{E787C888-039D-6843-A85C-215445845403}" type="pres">
      <dgm:prSet presAssocID="{DCEF8A30-C3B0-FB45-8CB7-2BC1B17D9EC0}" presName="hierChild4" presStyleCnt="0"/>
      <dgm:spPr/>
    </dgm:pt>
  </dgm:ptLst>
  <dgm:cxnLst>
    <dgm:cxn modelId="{4E193B17-1E33-2146-A9D4-F01C7E2D19E0}" type="presOf" srcId="{B111D58B-CDDD-C74A-95AA-CB148423C166}" destId="{E6D252C7-6D95-154E-BF84-96C6D4E9CD92}" srcOrd="0" destOrd="0" presId="urn:microsoft.com/office/officeart/2005/8/layout/hierarchy1"/>
    <dgm:cxn modelId="{02D04A30-4287-5D41-9389-D48831D85856}" type="presOf" srcId="{68EDE436-0ED2-1A44-8592-D2206F3C4AB3}" destId="{91EF5E0C-14AA-F14B-839A-65911DD23516}" srcOrd="0" destOrd="0" presId="urn:microsoft.com/office/officeart/2005/8/layout/hierarchy1"/>
    <dgm:cxn modelId="{63294A35-959F-6E4B-AF93-E92E88FF0E49}" srcId="{5FC769C6-CA5E-B449-B0F8-96D7051B4ABB}" destId="{DCEF8A30-C3B0-FB45-8CB7-2BC1B17D9EC0}" srcOrd="0" destOrd="0" parTransId="{B111D58B-CDDD-C74A-95AA-CB148423C166}" sibTransId="{BBB61E20-4A02-7541-9F11-E3511D53D533}"/>
    <dgm:cxn modelId="{44452B38-DE9C-CF46-9160-8B03C112064B}" type="presOf" srcId="{5FC769C6-CA5E-B449-B0F8-96D7051B4ABB}" destId="{CE847F3D-29D0-9046-B00A-74F874F5B047}" srcOrd="0" destOrd="0" presId="urn:microsoft.com/office/officeart/2005/8/layout/hierarchy1"/>
    <dgm:cxn modelId="{DBA2BA43-6793-164C-B8A0-6FFDDDDF5518}" type="presOf" srcId="{7C626DD6-7093-244B-A42E-B37F1309B456}" destId="{E5BD95DD-5F14-1F4A-B07F-189776114B78}" srcOrd="0" destOrd="0" presId="urn:microsoft.com/office/officeart/2005/8/layout/hierarchy1"/>
    <dgm:cxn modelId="{1EFB1868-DBBA-C441-AB59-29988E4872A7}" srcId="{7C626DD6-7093-244B-A42E-B37F1309B456}" destId="{ABFEA880-F759-C44B-A8D8-D9917E061C4B}" srcOrd="0" destOrd="0" parTransId="{DFC6B6AD-D88E-BE4A-A1A4-471B3A164AB4}" sibTransId="{EAEC450D-837C-434E-8A47-B337E114C5B2}"/>
    <dgm:cxn modelId="{57CBFE82-C11D-6547-8694-AE27DE5FFB0A}" type="presOf" srcId="{2D0624BC-744F-EE45-A0F8-009FFC239A80}" destId="{3039171C-3DB1-564A-A4C9-A6EAD6B23F51}" srcOrd="0" destOrd="0" presId="urn:microsoft.com/office/officeart/2005/8/layout/hierarchy1"/>
    <dgm:cxn modelId="{5D392E99-0B0E-504C-9098-4D402A64B083}" type="presOf" srcId="{912C7EEE-7967-B64E-A4DA-DEFD517AD7D1}" destId="{A45DD16F-8EC0-F84B-A313-EBA5B6898C02}" srcOrd="0" destOrd="0" presId="urn:microsoft.com/office/officeart/2005/8/layout/hierarchy1"/>
    <dgm:cxn modelId="{7517A6A5-D0F6-0A4B-9141-2FE9DF10CB6E}" type="presOf" srcId="{ABFEA880-F759-C44B-A8D8-D9917E061C4B}" destId="{CFE07D54-9E4A-AA4F-BE56-0DDFEFBC7D81}" srcOrd="0" destOrd="0" presId="urn:microsoft.com/office/officeart/2005/8/layout/hierarchy1"/>
    <dgm:cxn modelId="{EBCBD0AB-52D2-9F40-97AE-81E1DB30F1CE}" type="presOf" srcId="{DCEF8A30-C3B0-FB45-8CB7-2BC1B17D9EC0}" destId="{F5E95FF3-3833-2145-9F7A-F18A25673E58}" srcOrd="0" destOrd="0" presId="urn:microsoft.com/office/officeart/2005/8/layout/hierarchy1"/>
    <dgm:cxn modelId="{896B09B6-34BA-4845-AF50-1ECAD6AB7303}" srcId="{ABFEA880-F759-C44B-A8D8-D9917E061C4B}" destId="{28F6B65A-2479-A44C-B8CC-E04BBA902E23}" srcOrd="0" destOrd="0" parTransId="{2D0624BC-744F-EE45-A0F8-009FFC239A80}" sibTransId="{6C66F5AD-474F-B84B-AFCB-69929B9A0DEB}"/>
    <dgm:cxn modelId="{6AA8D3BD-F7B3-834C-B12C-CCFB9F98C384}" srcId="{912C7EEE-7967-B64E-A4DA-DEFD517AD7D1}" destId="{7C626DD6-7093-244B-A42E-B37F1309B456}" srcOrd="0" destOrd="0" parTransId="{DE6540C4-D1D0-DF44-92F4-E8DCEA88A043}" sibTransId="{9FF68BCB-F2F8-C946-A2AF-72DD1D28D087}"/>
    <dgm:cxn modelId="{C75E43D8-369D-E64C-8DDE-235F626387B7}" srcId="{7C626DD6-7093-244B-A42E-B37F1309B456}" destId="{5FC769C6-CA5E-B449-B0F8-96D7051B4ABB}" srcOrd="1" destOrd="0" parTransId="{68EDE436-0ED2-1A44-8592-D2206F3C4AB3}" sibTransId="{0F5149B5-5C0C-A648-8665-73707AD227EB}"/>
    <dgm:cxn modelId="{004D60E2-EE13-7C46-AA3A-615A3F2729C5}" type="presOf" srcId="{DFC6B6AD-D88E-BE4A-A1A4-471B3A164AB4}" destId="{C53839EF-3356-8F4A-A986-6A2233151708}" srcOrd="0" destOrd="0" presId="urn:microsoft.com/office/officeart/2005/8/layout/hierarchy1"/>
    <dgm:cxn modelId="{6A541EFA-7786-094C-9531-D39B28967F11}" type="presOf" srcId="{28F6B65A-2479-A44C-B8CC-E04BBA902E23}" destId="{719F0FA4-F69C-8F45-A84B-E9962D95F33C}" srcOrd="0" destOrd="0" presId="urn:microsoft.com/office/officeart/2005/8/layout/hierarchy1"/>
    <dgm:cxn modelId="{C916BC4B-FC82-714C-877E-2CE49E338629}" type="presParOf" srcId="{A45DD16F-8EC0-F84B-A313-EBA5B6898C02}" destId="{3BB069DB-EF00-6244-AEC7-94223DC99C12}" srcOrd="0" destOrd="0" presId="urn:microsoft.com/office/officeart/2005/8/layout/hierarchy1"/>
    <dgm:cxn modelId="{25C54DC4-A9BB-A94B-9481-9140A6A48145}" type="presParOf" srcId="{3BB069DB-EF00-6244-AEC7-94223DC99C12}" destId="{EFDAA933-C758-0447-8620-17E8921C682F}" srcOrd="0" destOrd="0" presId="urn:microsoft.com/office/officeart/2005/8/layout/hierarchy1"/>
    <dgm:cxn modelId="{65156767-CE2F-BA45-8EB4-DA29484F87FF}" type="presParOf" srcId="{EFDAA933-C758-0447-8620-17E8921C682F}" destId="{9B4AB8C6-C2D6-4E47-9D31-B4FC004CF11D}" srcOrd="0" destOrd="0" presId="urn:microsoft.com/office/officeart/2005/8/layout/hierarchy1"/>
    <dgm:cxn modelId="{C0B1B7ED-9C38-AD4B-B483-7107BC16CBF0}" type="presParOf" srcId="{EFDAA933-C758-0447-8620-17E8921C682F}" destId="{E5BD95DD-5F14-1F4A-B07F-189776114B78}" srcOrd="1" destOrd="0" presId="urn:microsoft.com/office/officeart/2005/8/layout/hierarchy1"/>
    <dgm:cxn modelId="{AB185BBD-8A54-2049-858E-2608854D5673}" type="presParOf" srcId="{3BB069DB-EF00-6244-AEC7-94223DC99C12}" destId="{F5DD4902-CCAA-5040-99DE-D19F824B3C7F}" srcOrd="1" destOrd="0" presId="urn:microsoft.com/office/officeart/2005/8/layout/hierarchy1"/>
    <dgm:cxn modelId="{C4C3F8F2-2A74-7440-B75A-B6493FE03913}" type="presParOf" srcId="{F5DD4902-CCAA-5040-99DE-D19F824B3C7F}" destId="{C53839EF-3356-8F4A-A986-6A2233151708}" srcOrd="0" destOrd="0" presId="urn:microsoft.com/office/officeart/2005/8/layout/hierarchy1"/>
    <dgm:cxn modelId="{9ABFD6B8-2A9D-EB40-B60B-1D66E5391938}" type="presParOf" srcId="{F5DD4902-CCAA-5040-99DE-D19F824B3C7F}" destId="{7F6503FC-30DA-8E4C-8168-31F420E30B27}" srcOrd="1" destOrd="0" presId="urn:microsoft.com/office/officeart/2005/8/layout/hierarchy1"/>
    <dgm:cxn modelId="{776EC62C-511C-C74D-A6B3-BD43AED3B6A9}" type="presParOf" srcId="{7F6503FC-30DA-8E4C-8168-31F420E30B27}" destId="{ADCAA4FA-E99E-D94E-9093-465CF5E94A7E}" srcOrd="0" destOrd="0" presId="urn:microsoft.com/office/officeart/2005/8/layout/hierarchy1"/>
    <dgm:cxn modelId="{1562DFE9-8218-3A4F-9049-A23EDE7E1FF3}" type="presParOf" srcId="{ADCAA4FA-E99E-D94E-9093-465CF5E94A7E}" destId="{1B31BC37-8992-924B-82B2-5E4E3C35762F}" srcOrd="0" destOrd="0" presId="urn:microsoft.com/office/officeart/2005/8/layout/hierarchy1"/>
    <dgm:cxn modelId="{72169E14-4917-2446-ADA3-85FDB813CC5D}" type="presParOf" srcId="{ADCAA4FA-E99E-D94E-9093-465CF5E94A7E}" destId="{CFE07D54-9E4A-AA4F-BE56-0DDFEFBC7D81}" srcOrd="1" destOrd="0" presId="urn:microsoft.com/office/officeart/2005/8/layout/hierarchy1"/>
    <dgm:cxn modelId="{8468E15C-2B22-E547-9A8E-3E353B37DAD5}" type="presParOf" srcId="{7F6503FC-30DA-8E4C-8168-31F420E30B27}" destId="{1237E165-3F3D-3B49-9146-51B13F863B73}" srcOrd="1" destOrd="0" presId="urn:microsoft.com/office/officeart/2005/8/layout/hierarchy1"/>
    <dgm:cxn modelId="{049F02F9-3E8A-8242-A6C3-F6EB58572AB7}" type="presParOf" srcId="{1237E165-3F3D-3B49-9146-51B13F863B73}" destId="{3039171C-3DB1-564A-A4C9-A6EAD6B23F51}" srcOrd="0" destOrd="0" presId="urn:microsoft.com/office/officeart/2005/8/layout/hierarchy1"/>
    <dgm:cxn modelId="{94DE436B-9825-234E-8046-A710A38B46E9}" type="presParOf" srcId="{1237E165-3F3D-3B49-9146-51B13F863B73}" destId="{17FAB895-757E-124C-A8BC-BA6AEC314112}" srcOrd="1" destOrd="0" presId="urn:microsoft.com/office/officeart/2005/8/layout/hierarchy1"/>
    <dgm:cxn modelId="{942F3024-60F6-FA46-A43B-58025B23E0A2}" type="presParOf" srcId="{17FAB895-757E-124C-A8BC-BA6AEC314112}" destId="{0FEBA5F8-FDDC-3F4F-BF4C-2F7CD609A141}" srcOrd="0" destOrd="0" presId="urn:microsoft.com/office/officeart/2005/8/layout/hierarchy1"/>
    <dgm:cxn modelId="{42DBD7D0-C091-BB49-8158-37F3A2F23ABA}" type="presParOf" srcId="{0FEBA5F8-FDDC-3F4F-BF4C-2F7CD609A141}" destId="{594466BC-A66B-8246-AC23-90910A5EC0E4}" srcOrd="0" destOrd="0" presId="urn:microsoft.com/office/officeart/2005/8/layout/hierarchy1"/>
    <dgm:cxn modelId="{F1D68B4B-0987-AF4C-8AF3-6FD52FCC01A1}" type="presParOf" srcId="{0FEBA5F8-FDDC-3F4F-BF4C-2F7CD609A141}" destId="{719F0FA4-F69C-8F45-A84B-E9962D95F33C}" srcOrd="1" destOrd="0" presId="urn:microsoft.com/office/officeart/2005/8/layout/hierarchy1"/>
    <dgm:cxn modelId="{073E3394-2BF9-0342-8FA1-C160A994041B}" type="presParOf" srcId="{17FAB895-757E-124C-A8BC-BA6AEC314112}" destId="{C4877BA6-0745-F049-BCD6-0C99C186BBBE}" srcOrd="1" destOrd="0" presId="urn:microsoft.com/office/officeart/2005/8/layout/hierarchy1"/>
    <dgm:cxn modelId="{382243F0-DB3E-FD4B-A64E-2CB3991353DB}" type="presParOf" srcId="{F5DD4902-CCAA-5040-99DE-D19F824B3C7F}" destId="{91EF5E0C-14AA-F14B-839A-65911DD23516}" srcOrd="2" destOrd="0" presId="urn:microsoft.com/office/officeart/2005/8/layout/hierarchy1"/>
    <dgm:cxn modelId="{5DD374DE-F995-254F-A3AB-19194B9D2757}" type="presParOf" srcId="{F5DD4902-CCAA-5040-99DE-D19F824B3C7F}" destId="{1505CE85-9F93-5D41-BCDE-FAFB89EFA8F3}" srcOrd="3" destOrd="0" presId="urn:microsoft.com/office/officeart/2005/8/layout/hierarchy1"/>
    <dgm:cxn modelId="{755EA4AD-D2EE-6547-A8F9-ADB9BAA3CE0B}" type="presParOf" srcId="{1505CE85-9F93-5D41-BCDE-FAFB89EFA8F3}" destId="{ED963675-4590-3F4A-BBE3-8A2AF54328F8}" srcOrd="0" destOrd="0" presId="urn:microsoft.com/office/officeart/2005/8/layout/hierarchy1"/>
    <dgm:cxn modelId="{BA07FBE6-38E4-644B-8869-A88A4D55143A}" type="presParOf" srcId="{ED963675-4590-3F4A-BBE3-8A2AF54328F8}" destId="{F2920568-58D6-B140-A00B-D8934807EDC6}" srcOrd="0" destOrd="0" presId="urn:microsoft.com/office/officeart/2005/8/layout/hierarchy1"/>
    <dgm:cxn modelId="{09AC23F9-D9B1-B04D-ADB9-BCF93E6FBB64}" type="presParOf" srcId="{ED963675-4590-3F4A-BBE3-8A2AF54328F8}" destId="{CE847F3D-29D0-9046-B00A-74F874F5B047}" srcOrd="1" destOrd="0" presId="urn:microsoft.com/office/officeart/2005/8/layout/hierarchy1"/>
    <dgm:cxn modelId="{E78F466A-D795-584B-B459-C3A0675747EA}" type="presParOf" srcId="{1505CE85-9F93-5D41-BCDE-FAFB89EFA8F3}" destId="{0D9C3693-265D-5B46-9732-322785B2BA26}" srcOrd="1" destOrd="0" presId="urn:microsoft.com/office/officeart/2005/8/layout/hierarchy1"/>
    <dgm:cxn modelId="{38D80D66-B77A-CF4D-B534-2EAB80848D9C}" type="presParOf" srcId="{0D9C3693-265D-5B46-9732-322785B2BA26}" destId="{E6D252C7-6D95-154E-BF84-96C6D4E9CD92}" srcOrd="0" destOrd="0" presId="urn:microsoft.com/office/officeart/2005/8/layout/hierarchy1"/>
    <dgm:cxn modelId="{24E78668-1A49-AF4D-92C9-92EE9F2DE461}" type="presParOf" srcId="{0D9C3693-265D-5B46-9732-322785B2BA26}" destId="{C49B965E-C9DE-5047-85EE-8C0B5B8FC95A}" srcOrd="1" destOrd="0" presId="urn:microsoft.com/office/officeart/2005/8/layout/hierarchy1"/>
    <dgm:cxn modelId="{92F3F385-D83E-8D4D-BA40-4723035A66FB}" type="presParOf" srcId="{C49B965E-C9DE-5047-85EE-8C0B5B8FC95A}" destId="{503BA0E1-CF5C-7D45-BFC4-364B68FAEFFF}" srcOrd="0" destOrd="0" presId="urn:microsoft.com/office/officeart/2005/8/layout/hierarchy1"/>
    <dgm:cxn modelId="{059E3C81-6E7E-484B-BDF6-D663B72195E0}" type="presParOf" srcId="{503BA0E1-CF5C-7D45-BFC4-364B68FAEFFF}" destId="{A44797F1-BA57-934F-A35B-9E0A8ECFB648}" srcOrd="0" destOrd="0" presId="urn:microsoft.com/office/officeart/2005/8/layout/hierarchy1"/>
    <dgm:cxn modelId="{564AD531-A445-7249-B2A4-63AABECD0065}" type="presParOf" srcId="{503BA0E1-CF5C-7D45-BFC4-364B68FAEFFF}" destId="{F5E95FF3-3833-2145-9F7A-F18A25673E58}" srcOrd="1" destOrd="0" presId="urn:microsoft.com/office/officeart/2005/8/layout/hierarchy1"/>
    <dgm:cxn modelId="{6468BCAC-525E-C845-A226-86F4648E67D1}" type="presParOf" srcId="{C49B965E-C9DE-5047-85EE-8C0B5B8FC95A}" destId="{E787C888-039D-6843-A85C-21544584540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238CB-A68D-2E4E-82E6-B9259529A8F1}">
      <dsp:nvSpPr>
        <dsp:cNvPr id="0" name=""/>
        <dsp:cNvSpPr/>
      </dsp:nvSpPr>
      <dsp:spPr>
        <a:xfrm>
          <a:off x="4269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Первичный учетный документ</a:t>
          </a:r>
        </a:p>
      </dsp:txBody>
      <dsp:txXfrm>
        <a:off x="28616" y="610874"/>
        <a:ext cx="1274738" cy="782587"/>
      </dsp:txXfrm>
    </dsp:sp>
    <dsp:sp modelId="{0FB273F2-500F-5A43-9A44-20D01B308FF5}">
      <dsp:nvSpPr>
        <dsp:cNvPr id="0" name=""/>
        <dsp:cNvSpPr/>
      </dsp:nvSpPr>
      <dsp:spPr>
        <a:xfrm>
          <a:off x="1460044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1460044" y="903704"/>
        <a:ext cx="196397" cy="196927"/>
      </dsp:txXfrm>
    </dsp:sp>
    <dsp:sp modelId="{687D77DB-FE29-134D-B909-CA761809CEB7}">
      <dsp:nvSpPr>
        <dsp:cNvPr id="0" name=""/>
        <dsp:cNvSpPr/>
      </dsp:nvSpPr>
      <dsp:spPr>
        <a:xfrm>
          <a:off x="1857074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Регистр учета</a:t>
          </a:r>
        </a:p>
      </dsp:txBody>
      <dsp:txXfrm>
        <a:off x="1881421" y="610874"/>
        <a:ext cx="1274738" cy="782587"/>
      </dsp:txXfrm>
    </dsp:sp>
    <dsp:sp modelId="{3B629EC5-EDE5-B040-84E2-33A1FD15893A}">
      <dsp:nvSpPr>
        <dsp:cNvPr id="0" name=""/>
        <dsp:cNvSpPr/>
      </dsp:nvSpPr>
      <dsp:spPr>
        <a:xfrm>
          <a:off x="3312850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3312850" y="903704"/>
        <a:ext cx="196397" cy="196927"/>
      </dsp:txXfrm>
    </dsp:sp>
    <dsp:sp modelId="{1742EEA1-B059-0E47-989B-3714C94B1450}">
      <dsp:nvSpPr>
        <dsp:cNvPr id="0" name=""/>
        <dsp:cNvSpPr/>
      </dsp:nvSpPr>
      <dsp:spPr>
        <a:xfrm>
          <a:off x="3709880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Извещение</a:t>
          </a:r>
        </a:p>
      </dsp:txBody>
      <dsp:txXfrm>
        <a:off x="3734227" y="610874"/>
        <a:ext cx="1274738" cy="782587"/>
      </dsp:txXfrm>
    </dsp:sp>
    <dsp:sp modelId="{5BFF2207-2F6F-684D-A743-77BAFE525386}">
      <dsp:nvSpPr>
        <dsp:cNvPr id="0" name=""/>
        <dsp:cNvSpPr/>
      </dsp:nvSpPr>
      <dsp:spPr>
        <a:xfrm>
          <a:off x="5165656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5165656" y="903704"/>
        <a:ext cx="196397" cy="196927"/>
      </dsp:txXfrm>
    </dsp:sp>
    <dsp:sp modelId="{E1C5ECF8-EC8A-3E47-AE04-906D09D3AB26}">
      <dsp:nvSpPr>
        <dsp:cNvPr id="0" name=""/>
        <dsp:cNvSpPr/>
      </dsp:nvSpPr>
      <dsp:spPr>
        <a:xfrm>
          <a:off x="5562685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sp:txBody>
      <dsp:txXfrm>
        <a:off x="5587032" y="610874"/>
        <a:ext cx="1274738" cy="782587"/>
      </dsp:txXfrm>
    </dsp:sp>
    <dsp:sp modelId="{DE8D3997-0A9D-764F-82A9-B29BC6EBEDB1}">
      <dsp:nvSpPr>
        <dsp:cNvPr id="0" name=""/>
        <dsp:cNvSpPr/>
      </dsp:nvSpPr>
      <dsp:spPr>
        <a:xfrm>
          <a:off x="7018461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7018461" y="903704"/>
        <a:ext cx="196397" cy="196927"/>
      </dsp:txXfrm>
    </dsp:sp>
    <dsp:sp modelId="{DE31A155-3201-A94F-8684-810E4B757F9C}">
      <dsp:nvSpPr>
        <dsp:cNvPr id="0" name=""/>
        <dsp:cNvSpPr/>
      </dsp:nvSpPr>
      <dsp:spPr>
        <a:xfrm>
          <a:off x="7415491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Отчет</a:t>
          </a:r>
        </a:p>
      </dsp:txBody>
      <dsp:txXfrm>
        <a:off x="7439838" y="610874"/>
        <a:ext cx="1274738" cy="7825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C86FB-6993-4A85-8956-9735D38C78BB}">
      <dsp:nvSpPr>
        <dsp:cNvPr id="0" name=""/>
        <dsp:cNvSpPr/>
      </dsp:nvSpPr>
      <dsp:spPr>
        <a:xfrm>
          <a:off x="1886" y="587710"/>
          <a:ext cx="1657920" cy="8289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sp:txBody>
      <dsp:txXfrm>
        <a:off x="26165" y="611989"/>
        <a:ext cx="1609362" cy="780402"/>
      </dsp:txXfrm>
    </dsp:sp>
    <dsp:sp modelId="{6BF41FB5-992A-4C7F-8E93-837E23F638A0}">
      <dsp:nvSpPr>
        <dsp:cNvPr id="0" name=""/>
        <dsp:cNvSpPr/>
      </dsp:nvSpPr>
      <dsp:spPr>
        <a:xfrm>
          <a:off x="1659807" y="964968"/>
          <a:ext cx="663168" cy="74443"/>
        </a:xfrm>
        <a:custGeom>
          <a:avLst/>
          <a:gdLst/>
          <a:ahLst/>
          <a:cxnLst/>
          <a:rect l="0" t="0" r="0" b="0"/>
          <a:pathLst>
            <a:path>
              <a:moveTo>
                <a:pt x="0" y="37221"/>
              </a:moveTo>
              <a:lnTo>
                <a:pt x="663168" y="372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74812" y="985611"/>
        <a:ext cx="33158" cy="33158"/>
      </dsp:txXfrm>
    </dsp:sp>
    <dsp:sp modelId="{A1850B68-2CD6-4D74-A269-35702431EE9A}">
      <dsp:nvSpPr>
        <dsp:cNvPr id="0" name=""/>
        <dsp:cNvSpPr/>
      </dsp:nvSpPr>
      <dsp:spPr>
        <a:xfrm>
          <a:off x="2322975" y="587710"/>
          <a:ext cx="1657920" cy="8289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01.11.2023</a:t>
          </a:r>
        </a:p>
      </dsp:txBody>
      <dsp:txXfrm>
        <a:off x="2347254" y="611989"/>
        <a:ext cx="1609362" cy="780402"/>
      </dsp:txXfrm>
    </dsp:sp>
    <dsp:sp modelId="{FE16365F-2F32-40DE-B2DB-B1C93504CAD1}">
      <dsp:nvSpPr>
        <dsp:cNvPr id="0" name=""/>
        <dsp:cNvSpPr/>
      </dsp:nvSpPr>
      <dsp:spPr>
        <a:xfrm rot="19457599">
          <a:off x="3904133" y="726642"/>
          <a:ext cx="816694" cy="74443"/>
        </a:xfrm>
        <a:custGeom>
          <a:avLst/>
          <a:gdLst/>
          <a:ahLst/>
          <a:cxnLst/>
          <a:rect l="0" t="0" r="0" b="0"/>
          <a:pathLst>
            <a:path>
              <a:moveTo>
                <a:pt x="0" y="37221"/>
              </a:moveTo>
              <a:lnTo>
                <a:pt x="816694" y="372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2063" y="743447"/>
        <a:ext cx="40834" cy="40834"/>
      </dsp:txXfrm>
    </dsp:sp>
    <dsp:sp modelId="{EB45FF45-D397-424E-80DB-964704C259E1}">
      <dsp:nvSpPr>
        <dsp:cNvPr id="0" name=""/>
        <dsp:cNvSpPr/>
      </dsp:nvSpPr>
      <dsp:spPr>
        <a:xfrm>
          <a:off x="4644064" y="111058"/>
          <a:ext cx="1657920" cy="8289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</a:t>
          </a:r>
          <a:r>
            <a:rPr lang="ru-RU" sz="1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ГРБСами</a:t>
          </a: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внутри бюджета</a:t>
          </a:r>
        </a:p>
      </dsp:txBody>
      <dsp:txXfrm>
        <a:off x="4668343" y="135337"/>
        <a:ext cx="1609362" cy="780402"/>
      </dsp:txXfrm>
    </dsp:sp>
    <dsp:sp modelId="{085849BC-8163-4F82-AFDC-ED71EC4FA74F}">
      <dsp:nvSpPr>
        <dsp:cNvPr id="0" name=""/>
        <dsp:cNvSpPr/>
      </dsp:nvSpPr>
      <dsp:spPr>
        <a:xfrm rot="2142401">
          <a:off x="3904133" y="1203294"/>
          <a:ext cx="816694" cy="74443"/>
        </a:xfrm>
        <a:custGeom>
          <a:avLst/>
          <a:gdLst/>
          <a:ahLst/>
          <a:cxnLst/>
          <a:rect l="0" t="0" r="0" b="0"/>
          <a:pathLst>
            <a:path>
              <a:moveTo>
                <a:pt x="0" y="37221"/>
              </a:moveTo>
              <a:lnTo>
                <a:pt x="816694" y="372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2063" y="1220099"/>
        <a:ext cx="40834" cy="40834"/>
      </dsp:txXfrm>
    </dsp:sp>
    <dsp:sp modelId="{D82A9AF3-2185-4AC3-8756-DB1B66CA3A64}">
      <dsp:nvSpPr>
        <dsp:cNvPr id="0" name=""/>
        <dsp:cNvSpPr/>
      </dsp:nvSpPr>
      <dsp:spPr>
        <a:xfrm>
          <a:off x="4644064" y="1064362"/>
          <a:ext cx="1657920" cy="8289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Межбюджетные расчеты</a:t>
          </a:r>
        </a:p>
      </dsp:txBody>
      <dsp:txXfrm>
        <a:off x="4668343" y="1088641"/>
        <a:ext cx="1609362" cy="780402"/>
      </dsp:txXfrm>
    </dsp:sp>
    <dsp:sp modelId="{2CA96E98-4682-4A2A-89D5-666C1F461301}">
      <dsp:nvSpPr>
        <dsp:cNvPr id="0" name=""/>
        <dsp:cNvSpPr/>
      </dsp:nvSpPr>
      <dsp:spPr>
        <a:xfrm rot="19239381">
          <a:off x="6206143" y="1173531"/>
          <a:ext cx="845749" cy="74443"/>
        </a:xfrm>
        <a:custGeom>
          <a:avLst/>
          <a:gdLst/>
          <a:ahLst/>
          <a:cxnLst/>
          <a:rect l="0" t="0" r="0" b="0"/>
          <a:pathLst>
            <a:path>
              <a:moveTo>
                <a:pt x="0" y="37221"/>
              </a:moveTo>
              <a:lnTo>
                <a:pt x="845749" y="372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07874" y="1189609"/>
        <a:ext cx="42287" cy="42287"/>
      </dsp:txXfrm>
    </dsp:sp>
    <dsp:sp modelId="{A41092B3-68A6-4C83-9E82-EEA517906193}">
      <dsp:nvSpPr>
        <dsp:cNvPr id="0" name=""/>
        <dsp:cNvSpPr/>
      </dsp:nvSpPr>
      <dsp:spPr>
        <a:xfrm>
          <a:off x="6956051" y="528182"/>
          <a:ext cx="1657920" cy="8289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срок для месячной отчетности на 01.12.2023</a:t>
          </a:r>
        </a:p>
      </dsp:txBody>
      <dsp:txXfrm>
        <a:off x="6980330" y="552461"/>
        <a:ext cx="1609362" cy="780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6702E-3C5E-FE4D-A729-4E1F07CEB782}">
      <dsp:nvSpPr>
        <dsp:cNvPr id="0" name=""/>
        <dsp:cNvSpPr/>
      </dsp:nvSpPr>
      <dsp:spPr>
        <a:xfrm>
          <a:off x="0" y="0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sp:txBody>
      <dsp:txXfrm>
        <a:off x="29701" y="29701"/>
        <a:ext cx="5312856" cy="954672"/>
      </dsp:txXfrm>
    </dsp:sp>
    <dsp:sp modelId="{52AC3D05-92B4-C841-A7F8-4FF1CEACB256}">
      <dsp:nvSpPr>
        <dsp:cNvPr id="0" name=""/>
        <dsp:cNvSpPr/>
      </dsp:nvSpPr>
      <dsp:spPr>
        <a:xfrm>
          <a:off x="487313" y="1154918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sp:txBody>
      <dsp:txXfrm>
        <a:off x="517014" y="1184619"/>
        <a:ext cx="5319903" cy="954672"/>
      </dsp:txXfrm>
    </dsp:sp>
    <dsp:sp modelId="{A68DA68F-5530-D14A-B9D9-ECF26666FEFE}">
      <dsp:nvSpPr>
        <dsp:cNvPr id="0" name=""/>
        <dsp:cNvSpPr/>
      </dsp:nvSpPr>
      <dsp:spPr>
        <a:xfrm>
          <a:off x="974627" y="2309836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sp:txBody>
      <dsp:txXfrm>
        <a:off x="1004328" y="2339537"/>
        <a:ext cx="5319903" cy="954672"/>
      </dsp:txXfrm>
    </dsp:sp>
    <dsp:sp modelId="{F806BD1D-FE49-FD4B-B339-106DFAA09A3C}">
      <dsp:nvSpPr>
        <dsp:cNvPr id="0" name=""/>
        <dsp:cNvSpPr/>
      </dsp:nvSpPr>
      <dsp:spPr>
        <a:xfrm>
          <a:off x="1461941" y="3464754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sp:txBody>
      <dsp:txXfrm>
        <a:off x="1491642" y="3494455"/>
        <a:ext cx="5319903" cy="954672"/>
      </dsp:txXfrm>
    </dsp:sp>
    <dsp:sp modelId="{97398978-23EC-C444-B666-E0828B5D4E52}">
      <dsp:nvSpPr>
        <dsp:cNvPr id="0" name=""/>
        <dsp:cNvSpPr/>
      </dsp:nvSpPr>
      <dsp:spPr>
        <a:xfrm>
          <a:off x="1949255" y="4619672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sp:txBody>
      <dsp:txXfrm>
        <a:off x="1978956" y="4649373"/>
        <a:ext cx="5319903" cy="954672"/>
      </dsp:txXfrm>
    </dsp:sp>
    <dsp:sp modelId="{A92E0B5E-2011-4B47-A422-A582C607BA40}">
      <dsp:nvSpPr>
        <dsp:cNvPr id="0" name=""/>
        <dsp:cNvSpPr/>
      </dsp:nvSpPr>
      <dsp:spPr>
        <a:xfrm>
          <a:off x="5866619" y="740837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14927" y="740837"/>
        <a:ext cx="362532" cy="496009"/>
      </dsp:txXfrm>
    </dsp:sp>
    <dsp:sp modelId="{67CF37F8-D340-544B-AFEA-534AFEDC5A7E}">
      <dsp:nvSpPr>
        <dsp:cNvPr id="0" name=""/>
        <dsp:cNvSpPr/>
      </dsp:nvSpPr>
      <dsp:spPr>
        <a:xfrm>
          <a:off x="6353933" y="1895755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2241" y="1895755"/>
        <a:ext cx="362532" cy="496009"/>
      </dsp:txXfrm>
    </dsp:sp>
    <dsp:sp modelId="{1EEF2C79-2830-594A-AA7D-36BFCB384278}">
      <dsp:nvSpPr>
        <dsp:cNvPr id="0" name=""/>
        <dsp:cNvSpPr/>
      </dsp:nvSpPr>
      <dsp:spPr>
        <a:xfrm>
          <a:off x="6841246" y="3033772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89554" y="3033772"/>
        <a:ext cx="362532" cy="496009"/>
      </dsp:txXfrm>
    </dsp:sp>
    <dsp:sp modelId="{DAE6775E-D6D3-9244-82C2-8FC12D002C1A}">
      <dsp:nvSpPr>
        <dsp:cNvPr id="0" name=""/>
        <dsp:cNvSpPr/>
      </dsp:nvSpPr>
      <dsp:spPr>
        <a:xfrm>
          <a:off x="7328560" y="4199958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76868" y="4199958"/>
        <a:ext cx="362532" cy="4960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3C0E8-94A8-4548-965C-5235B8D82199}">
      <dsp:nvSpPr>
        <dsp:cNvPr id="0" name=""/>
        <dsp:cNvSpPr/>
      </dsp:nvSpPr>
      <dsp:spPr>
        <a:xfrm>
          <a:off x="264012" y="848650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Сторона 1: прекращение права ОУ и передача иному балансодержателю - </a:t>
          </a:r>
          <a:r>
            <a:rPr lang="ru-RU" sz="1900" b="1" u="sng" kern="1200" dirty="0" err="1"/>
            <a:t>Кт</a:t>
          </a:r>
          <a:r>
            <a:rPr lang="ru-RU" sz="1900" b="1" u="sng" kern="1200" dirty="0"/>
            <a:t> 101 (КОСГУ 281)</a:t>
          </a:r>
        </a:p>
      </dsp:txBody>
      <dsp:txXfrm>
        <a:off x="306651" y="891289"/>
        <a:ext cx="2826342" cy="1370532"/>
      </dsp:txXfrm>
    </dsp:sp>
    <dsp:sp modelId="{4D078912-EA8F-954C-914C-BDA8CB6681FE}">
      <dsp:nvSpPr>
        <dsp:cNvPr id="0" name=""/>
        <dsp:cNvSpPr/>
      </dsp:nvSpPr>
      <dsp:spPr>
        <a:xfrm rot="20435545">
          <a:off x="3106117" y="1128199"/>
          <a:ext cx="244681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446810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4268351" y="1108864"/>
        <a:ext cx="122340" cy="122340"/>
      </dsp:txXfrm>
    </dsp:sp>
    <dsp:sp modelId="{72E1AF0D-E265-D249-A558-6DD2F3FA93FF}">
      <dsp:nvSpPr>
        <dsp:cNvPr id="0" name=""/>
        <dsp:cNvSpPr/>
      </dsp:nvSpPr>
      <dsp:spPr>
        <a:xfrm>
          <a:off x="5483411" y="35609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Сторона 2: оформление права ОУ и поступление имущества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u="sng" kern="1200" dirty="0" err="1"/>
            <a:t>Дт</a:t>
          </a:r>
          <a:r>
            <a:rPr lang="ru-RU" sz="1900" b="1" u="sng" kern="1200" dirty="0"/>
            <a:t> 101 (КОСГУ 195)</a:t>
          </a:r>
        </a:p>
      </dsp:txBody>
      <dsp:txXfrm>
        <a:off x="5526050" y="78248"/>
        <a:ext cx="2826342" cy="1370532"/>
      </dsp:txXfrm>
    </dsp:sp>
    <dsp:sp modelId="{36B6DF7F-132C-7743-B185-3FBC731EAF4C}">
      <dsp:nvSpPr>
        <dsp:cNvPr id="0" name=""/>
        <dsp:cNvSpPr/>
      </dsp:nvSpPr>
      <dsp:spPr>
        <a:xfrm rot="1183402">
          <a:off x="3103718" y="1948402"/>
          <a:ext cx="245160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451607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>
        <a:off x="4268232" y="1928948"/>
        <a:ext cx="122580" cy="122580"/>
      </dsp:txXfrm>
    </dsp:sp>
    <dsp:sp modelId="{0BF3262D-D63C-E842-A4CA-96EF35A9FFD8}">
      <dsp:nvSpPr>
        <dsp:cNvPr id="0" name=""/>
        <dsp:cNvSpPr/>
      </dsp:nvSpPr>
      <dsp:spPr>
        <a:xfrm>
          <a:off x="5483411" y="1676016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Орган власти по управлению имуществом - </a:t>
          </a:r>
          <a:r>
            <a:rPr lang="ru-RU" sz="1900" b="1" u="sng" kern="1200" dirty="0" err="1"/>
            <a:t>Дт</a:t>
          </a:r>
          <a:r>
            <a:rPr lang="ru-RU" sz="1900" b="1" u="sng" kern="1200" dirty="0"/>
            <a:t> 108 (КОСГУ 195)</a:t>
          </a:r>
          <a:r>
            <a:rPr lang="ru-RU" sz="1900" kern="1200" dirty="0"/>
            <a:t>, если Сторона 2 не оформила права ОУ</a:t>
          </a:r>
        </a:p>
      </dsp:txBody>
      <dsp:txXfrm>
        <a:off x="5526050" y="1718655"/>
        <a:ext cx="2826342" cy="13705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252C7-6D95-154E-BF84-96C6D4E9CD92}">
      <dsp:nvSpPr>
        <dsp:cNvPr id="0" name=""/>
        <dsp:cNvSpPr/>
      </dsp:nvSpPr>
      <dsp:spPr>
        <a:xfrm>
          <a:off x="6262499" y="3288607"/>
          <a:ext cx="91440" cy="5672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72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F5E0C-14AA-F14B-839A-65911DD23516}">
      <dsp:nvSpPr>
        <dsp:cNvPr id="0" name=""/>
        <dsp:cNvSpPr/>
      </dsp:nvSpPr>
      <dsp:spPr>
        <a:xfrm>
          <a:off x="4134588" y="1482914"/>
          <a:ext cx="2173631" cy="567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547"/>
              </a:lnTo>
              <a:lnTo>
                <a:pt x="2173631" y="386547"/>
              </a:lnTo>
              <a:lnTo>
                <a:pt x="2173631" y="5672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9171C-3DB1-564A-A4C9-A6EAD6B23F51}">
      <dsp:nvSpPr>
        <dsp:cNvPr id="0" name=""/>
        <dsp:cNvSpPr/>
      </dsp:nvSpPr>
      <dsp:spPr>
        <a:xfrm>
          <a:off x="1915236" y="3288607"/>
          <a:ext cx="91440" cy="5672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72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839EF-3356-8F4A-A986-6A2233151708}">
      <dsp:nvSpPr>
        <dsp:cNvPr id="0" name=""/>
        <dsp:cNvSpPr/>
      </dsp:nvSpPr>
      <dsp:spPr>
        <a:xfrm>
          <a:off x="1960956" y="1482914"/>
          <a:ext cx="2173631" cy="567225"/>
        </a:xfrm>
        <a:custGeom>
          <a:avLst/>
          <a:gdLst/>
          <a:ahLst/>
          <a:cxnLst/>
          <a:rect l="0" t="0" r="0" b="0"/>
          <a:pathLst>
            <a:path>
              <a:moveTo>
                <a:pt x="2173631" y="0"/>
              </a:moveTo>
              <a:lnTo>
                <a:pt x="2173631" y="386547"/>
              </a:lnTo>
              <a:lnTo>
                <a:pt x="0" y="386547"/>
              </a:lnTo>
              <a:lnTo>
                <a:pt x="0" y="5672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AB8C6-C2D6-4E47-9D31-B4FC004CF11D}">
      <dsp:nvSpPr>
        <dsp:cNvPr id="0" name=""/>
        <dsp:cNvSpPr/>
      </dsp:nvSpPr>
      <dsp:spPr>
        <a:xfrm>
          <a:off x="2177661" y="244445"/>
          <a:ext cx="3913852" cy="12384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BD95DD-5F14-1F4A-B07F-189776114B78}">
      <dsp:nvSpPr>
        <dsp:cNvPr id="0" name=""/>
        <dsp:cNvSpPr/>
      </dsp:nvSpPr>
      <dsp:spPr>
        <a:xfrm>
          <a:off x="2394366" y="450315"/>
          <a:ext cx="3913852" cy="123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передача неисключительных прав (при наличии правовых оснований)</a:t>
          </a:r>
        </a:p>
      </dsp:txBody>
      <dsp:txXfrm>
        <a:off x="2430639" y="486588"/>
        <a:ext cx="3841306" cy="1165922"/>
      </dsp:txXfrm>
    </dsp:sp>
    <dsp:sp modelId="{1B31BC37-8992-924B-82B2-5E4E3C35762F}">
      <dsp:nvSpPr>
        <dsp:cNvPr id="0" name=""/>
        <dsp:cNvSpPr/>
      </dsp:nvSpPr>
      <dsp:spPr>
        <a:xfrm>
          <a:off x="4030" y="2050139"/>
          <a:ext cx="3913852" cy="12384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E07D54-9E4A-AA4F-BE56-0DDFEFBC7D81}">
      <dsp:nvSpPr>
        <dsp:cNvPr id="0" name=""/>
        <dsp:cNvSpPr/>
      </dsp:nvSpPr>
      <dsp:spPr>
        <a:xfrm>
          <a:off x="220735" y="2256008"/>
          <a:ext cx="3913852" cy="123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соответствуют критериям, установленным СГС "НМА" (срок более 12 месяцев)</a:t>
          </a:r>
        </a:p>
      </dsp:txBody>
      <dsp:txXfrm>
        <a:off x="257008" y="2292281"/>
        <a:ext cx="3841306" cy="1165922"/>
      </dsp:txXfrm>
    </dsp:sp>
    <dsp:sp modelId="{594466BC-A66B-8246-AC23-90910A5EC0E4}">
      <dsp:nvSpPr>
        <dsp:cNvPr id="0" name=""/>
        <dsp:cNvSpPr/>
      </dsp:nvSpPr>
      <dsp:spPr>
        <a:xfrm>
          <a:off x="4030" y="3855832"/>
          <a:ext cx="3913852" cy="12384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9F0FA4-F69C-8F45-A84B-E9962D95F33C}">
      <dsp:nvSpPr>
        <dsp:cNvPr id="0" name=""/>
        <dsp:cNvSpPr/>
      </dsp:nvSpPr>
      <dsp:spPr>
        <a:xfrm>
          <a:off x="220735" y="4061701"/>
          <a:ext cx="3913852" cy="123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счет 106</a:t>
          </a:r>
        </a:p>
      </dsp:txBody>
      <dsp:txXfrm>
        <a:off x="257008" y="4097974"/>
        <a:ext cx="3841306" cy="1165922"/>
      </dsp:txXfrm>
    </dsp:sp>
    <dsp:sp modelId="{F2920568-58D6-B140-A00B-D8934807EDC6}">
      <dsp:nvSpPr>
        <dsp:cNvPr id="0" name=""/>
        <dsp:cNvSpPr/>
      </dsp:nvSpPr>
      <dsp:spPr>
        <a:xfrm>
          <a:off x="4351292" y="2050139"/>
          <a:ext cx="3913852" cy="12384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E847F3D-29D0-9046-B00A-74F874F5B047}">
      <dsp:nvSpPr>
        <dsp:cNvPr id="0" name=""/>
        <dsp:cNvSpPr/>
      </dsp:nvSpPr>
      <dsp:spPr>
        <a:xfrm>
          <a:off x="4567997" y="2256008"/>
          <a:ext cx="3913852" cy="123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u="sng" kern="1200" dirty="0">
              <a:solidFill>
                <a:srgbClr val="C00000"/>
              </a:solidFill>
            </a:rPr>
            <a:t>НЕ</a:t>
          </a:r>
          <a:r>
            <a:rPr lang="ru-RU" sz="2200" b="1" kern="1200" dirty="0"/>
            <a:t> соответствуют критериям, установленным СГС "НМА" (срок </a:t>
          </a:r>
          <a:r>
            <a:rPr lang="ru-RU" sz="2200" b="1" u="sng" kern="1200" dirty="0">
              <a:solidFill>
                <a:srgbClr val="C00000"/>
              </a:solidFill>
            </a:rPr>
            <a:t>менее</a:t>
          </a:r>
          <a:r>
            <a:rPr lang="ru-RU" sz="2200" b="1" kern="1200" dirty="0"/>
            <a:t> 12 месяцев)</a:t>
          </a:r>
        </a:p>
      </dsp:txBody>
      <dsp:txXfrm>
        <a:off x="4604270" y="2292281"/>
        <a:ext cx="3841306" cy="1165922"/>
      </dsp:txXfrm>
    </dsp:sp>
    <dsp:sp modelId="{A44797F1-BA57-934F-A35B-9E0A8ECFB648}">
      <dsp:nvSpPr>
        <dsp:cNvPr id="0" name=""/>
        <dsp:cNvSpPr/>
      </dsp:nvSpPr>
      <dsp:spPr>
        <a:xfrm>
          <a:off x="4351292" y="3855832"/>
          <a:ext cx="3913852" cy="12384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E95FF3-3833-2145-9F7A-F18A25673E58}">
      <dsp:nvSpPr>
        <dsp:cNvPr id="0" name=""/>
        <dsp:cNvSpPr/>
      </dsp:nvSpPr>
      <dsp:spPr>
        <a:xfrm>
          <a:off x="4567997" y="4061701"/>
          <a:ext cx="3913852" cy="123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0 401 50 226</a:t>
          </a:r>
        </a:p>
      </dsp:txBody>
      <dsp:txXfrm>
        <a:off x="4604270" y="4097974"/>
        <a:ext cx="3841306" cy="11659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11/3/23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11/3/23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93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052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500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32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587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61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639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06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14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943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098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2496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2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079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Особенности отражения отдельных операций в учете и отчетности</a:t>
            </a: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44153" y="6543586"/>
            <a:ext cx="1748970" cy="31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Москва 2023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Иные ситуации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8" y="636726"/>
            <a:ext cx="8660580" cy="1245754"/>
          </a:xfrm>
          <a:prstGeom prst="downArrowCallout">
            <a:avLst>
              <a:gd name="adj1" fmla="val 25000"/>
              <a:gd name="adj2" fmla="val 22440"/>
              <a:gd name="adj3" fmla="val 17320"/>
              <a:gd name="adj4" fmla="val 74577"/>
            </a:avLst>
          </a:prstGeom>
          <a:solidFill>
            <a:schemeClr val="accent1">
              <a:lumMod val="20000"/>
              <a:lumOff val="80000"/>
              <a:alpha val="38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счета 206 при учете субсидий и целевых трансфертов определяется наличием условия при передаче активов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267519" y="1890602"/>
            <a:ext cx="8660580" cy="1044116"/>
          </a:xfrm>
          <a:prstGeom prst="rect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–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Федеральным казначейством операций с денежными средствами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определяет условия при передаче активов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84AF04-20EB-EA49-A6AB-61EFB0EC98CB}"/>
              </a:ext>
            </a:extLst>
          </p:cNvPr>
          <p:cNvSpPr txBox="1"/>
          <p:nvPr/>
        </p:nvSpPr>
        <p:spPr>
          <a:xfrm>
            <a:off x="215901" y="3723296"/>
            <a:ext cx="8660580" cy="1245754"/>
          </a:xfrm>
          <a:prstGeom prst="downArrowCallout">
            <a:avLst>
              <a:gd name="adj1" fmla="val 25000"/>
              <a:gd name="adj2" fmla="val 22440"/>
              <a:gd name="adj3" fmla="val 17320"/>
              <a:gd name="adj4" fmla="val 74577"/>
            </a:avLst>
          </a:prstGeom>
          <a:solidFill>
            <a:schemeClr val="accent3">
              <a:lumMod val="20000"/>
              <a:lumOff val="80000"/>
              <a:alpha val="49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средств ГЗ по результатам контроля</a:t>
            </a: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 –  1 401 10 153</a:t>
            </a: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– КВР 853 КОСГУ 241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401 20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303 05)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639B23-D8C4-2A4F-9E74-56E08A8F28C0}"/>
              </a:ext>
            </a:extLst>
          </p:cNvPr>
          <p:cNvSpPr txBox="1"/>
          <p:nvPr/>
        </p:nvSpPr>
        <p:spPr>
          <a:xfrm>
            <a:off x="179512" y="4977172"/>
            <a:ext cx="8660580" cy="1044116"/>
          </a:xfrm>
          <a:prstGeom prst="rect">
            <a:avLst/>
          </a:prstGeom>
          <a:solidFill>
            <a:schemeClr val="accent3">
              <a:lumMod val="20000"/>
              <a:lumOff val="80000"/>
              <a:alpha val="49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ранее перечисленных средств ГЗ по решению суда –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обратная корреспонденция</a:t>
            </a:r>
          </a:p>
        </p:txBody>
      </p:sp>
    </p:spTree>
    <p:extLst>
      <p:ext uri="{BB962C8B-B14F-4D97-AF65-F5344CB8AC3E}">
        <p14:creationId xmlns:p14="http://schemas.microsoft.com/office/powerpoint/2010/main" val="3085858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Штрафы по 44-ФЗ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11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9" y="630767"/>
            <a:ext cx="8660580" cy="2654218"/>
          </a:xfrm>
          <a:prstGeom prst="downArrowCallout">
            <a:avLst>
              <a:gd name="adj1" fmla="val 19584"/>
              <a:gd name="adj2" fmla="val 20893"/>
              <a:gd name="adj3" fmla="val 13188"/>
              <a:gd name="adj4" fmla="val 7610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13 статьи 44 Закона №44-ФЗ установлено, что, в случае если при проведении электронных процедур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одного квартала календарного года на одной электронной площадке в отношении трех и более заявок одного участника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 комиссиями по осуществлению закупок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приняты решения о несоответствии указанных заявок требованиям, предусмотренным извещением об осуществлении закупки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порядке, предусмотренном частью 14 статьи 44 Закона № 44-ФЗ, осуществляется перечисление в соответствующий бюджет бюджетной системы Российской Федерации заблокированных на специальном счете участника закупки денежных средств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303909" y="3420252"/>
            <a:ext cx="8660580" cy="29633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положениям статьи 41 Бюджетного кодекса Российской Федерации поступления в результате применения мер гражданско-правовой, административной, уголовной ответственности, в том числе штрафов, …, включая штрафы, пени и неустойки за нарушение законодательства Российской Федерации о контрактной системе,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признаются доходами бюджета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учреждения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бюджетным законодательством Российской Федерации,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наделены полномочиями администраторов доходов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по штрафам, пеням и неустойкам за нарушение законодательства о контрактной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4266929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Штрафы по 44-ФЗ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251520" y="764704"/>
            <a:ext cx="8660580" cy="547487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задолженности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дату возникновения требований к плательщикам штрафных санкций, подлежащих дальнейшему перечислению в доход соответствующего бюджета, следует отражать в бухгалтерском учете бюджетных учреждений: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счета 021005560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"Увеличение дебиторской задолженности прочих дебиторов»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счета 030305731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"Увеличение кредиторской задолженности по прочим платежам в бюджет»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в доход бюджета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поступивших на лицевой счет бюджетного учреждения сумм штрафных санкций отражается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счета 030305831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"Уменьшение кредиторской задолженности по прочим платежам в бюджет»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счета 020111610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"Выбытия денежных средств учреждения с лицевых счетов в органе казначейства"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71138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6646" y="76689"/>
            <a:ext cx="8404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B79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поставки и документ приемки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23828" y="636740"/>
            <a:ext cx="59406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Факты поступления товара, результатов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выполненных работ заказчику (грузополучателю, выгодоприобретателю) в соответствии с первичным учетным документом (например, товарной накладной, актом приема-передачи, иным отгрузочным документом (актом), а также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 оказания (потребления) услуги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отражению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бухгалтерском учете датой поступления нефинансовых активов (результатов),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последней датой периода оказания (потребления) услуг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дебету соответствующих счетов аналитического учета счетов 0 100 00 000 «Нефинансовые активы», 0 401 20 000 «Расходы текущего финансового года».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3828" y="4379084"/>
            <a:ext cx="5940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даты приемки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поставленного товара, выполненной работы, оказанной услуги (даты размещения в ЕИС в сфере закупок документа о приемке, подписанного заказчиком)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обязанность заказчика произвести оплату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 контракту.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1" y="2126262"/>
            <a:ext cx="2575733" cy="2575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83668" y="6228348"/>
            <a:ext cx="621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от 11.11.2022 №02-06-07/110208</a:t>
            </a:r>
            <a:endParaRPr lang="ru-RU" dirty="0">
              <a:solidFill>
                <a:srgbClr val="077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14"/>
          <p:cNvSpPr txBox="1">
            <a:spLocks/>
          </p:cNvSpPr>
          <p:nvPr/>
        </p:nvSpPr>
        <p:spPr>
          <a:xfrm>
            <a:off x="8686800" y="51439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pPr/>
              <a:t>13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1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5DABCA-9B77-F844-99F3-B91F7A252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114" y="5181642"/>
            <a:ext cx="1448257" cy="1700497"/>
          </a:xfrm>
          <a:prstGeom prst="rect">
            <a:avLst/>
          </a:prstGeom>
        </p:spPr>
      </p:pic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14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Отчетность 2023 года – критерии раскрытия информации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6EB0C7-15EE-3A40-A46C-61854EF5962C}"/>
              </a:ext>
            </a:extLst>
          </p:cNvPr>
          <p:cNvSpPr txBox="1"/>
          <p:nvPr/>
        </p:nvSpPr>
        <p:spPr>
          <a:xfrm>
            <a:off x="4824028" y="608748"/>
            <a:ext cx="21401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6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Счет 40160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4AA6850E-5DC3-D343-B5A9-B25A46F2623B}"/>
              </a:ext>
            </a:extLst>
          </p:cNvPr>
          <p:cNvGrpSpPr/>
          <p:nvPr/>
        </p:nvGrpSpPr>
        <p:grpSpPr>
          <a:xfrm>
            <a:off x="143508" y="1257147"/>
            <a:ext cx="8840985" cy="4524315"/>
            <a:chOff x="143508" y="1772816"/>
            <a:chExt cx="8840985" cy="4524315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37AD207F-3767-A345-95D0-E958ED7C1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9711" y="2347281"/>
              <a:ext cx="1514865" cy="172008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408C40-1EA1-CB4C-9DFB-879AB8876D43}"/>
                </a:ext>
              </a:extLst>
            </p:cNvPr>
            <p:cNvSpPr txBox="1"/>
            <p:nvPr/>
          </p:nvSpPr>
          <p:spPr>
            <a:xfrm>
              <a:off x="3331865" y="1772816"/>
              <a:ext cx="5652628" cy="45243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Формирование резерва по обязательствам учреждения, возникающим при поступлении закупаемых учреждением материальных ценностей, выполнении работ, оказании услуг</a:t>
              </a: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, в случае принятия денежного обязательства согласно документу о приемки осуществляется на дату отличную от даты поступления материальных ценностей (выполнения работ, оказания услуг),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а также по иным обязательствам, неопределенным по величине и (или) времени </a:t>
              </a:r>
              <a:r>
                <a:rPr kumimoji="0" lang="ru-RU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rPr>
                <a:t>исполнения, в случаях, предусмотренных актом учреждения, принятого при формировании его учетной политики</a:t>
              </a:r>
              <a:endPara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7057EF5-FB46-8A41-8340-B76E4F225D85}"/>
                </a:ext>
              </a:extLst>
            </p:cNvPr>
            <p:cNvSpPr txBox="1"/>
            <p:nvPr/>
          </p:nvSpPr>
          <p:spPr>
            <a:xfrm>
              <a:off x="143508" y="2096852"/>
              <a:ext cx="2231594" cy="1227041"/>
            </a:xfrm>
            <a:prstGeom prst="rect">
              <a:avLst/>
            </a:prstGeom>
            <a:noFill/>
          </p:spPr>
          <p:txBody>
            <a:bodyPr vert="horz" wrap="square" rtlCol="0" anchor="ctr" anchorCtr="0">
              <a:noAutofit/>
            </a:bodyPr>
            <a:lstStyle/>
            <a:p>
              <a:pPr algn="ctr"/>
              <a:r>
                <a:rPr lang="ru-RU" sz="28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факта</a:t>
              </a:r>
              <a:r>
                <a:rPr lang="ru-RU" sz="28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</a:p>
            <a:p>
              <a:pPr algn="ctr"/>
              <a:r>
                <a:rPr lang="ru-RU" sz="28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ru-RU" sz="28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документа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DDE6479-E046-2E48-9DCE-620A100A95C9}"/>
              </a:ext>
            </a:extLst>
          </p:cNvPr>
          <p:cNvSpPr txBox="1"/>
          <p:nvPr/>
        </p:nvSpPr>
        <p:spPr>
          <a:xfrm>
            <a:off x="145950" y="4663391"/>
            <a:ext cx="2412268" cy="1368499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</a:t>
            </a: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 от контрагента</a:t>
            </a:r>
          </a:p>
        </p:txBody>
      </p:sp>
    </p:spTree>
    <p:extLst>
      <p:ext uri="{BB962C8B-B14F-4D97-AF65-F5344CB8AC3E}">
        <p14:creationId xmlns:p14="http://schemas.microsoft.com/office/powerpoint/2010/main" val="2018412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ЕНП и контрольные соотношения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E72FF14-1D98-ED48-8EC3-4063DA785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15577"/>
              </p:ext>
            </p:extLst>
          </p:nvPr>
        </p:nvGraphicFramePr>
        <p:xfrm>
          <a:off x="251519" y="980728"/>
          <a:ext cx="8732972" cy="12496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88430">
                  <a:extLst>
                    <a:ext uri="{9D8B030D-6E8A-4147-A177-3AD203B41FA5}">
                      <a16:colId xmlns:a16="http://schemas.microsoft.com/office/drawing/2014/main" val="3957625536"/>
                    </a:ext>
                  </a:extLst>
                </a:gridCol>
                <a:gridCol w="227115">
                  <a:extLst>
                    <a:ext uri="{9D8B030D-6E8A-4147-A177-3AD203B41FA5}">
                      <a16:colId xmlns:a16="http://schemas.microsoft.com/office/drawing/2014/main" val="3888231721"/>
                    </a:ext>
                  </a:extLst>
                </a:gridCol>
                <a:gridCol w="548705">
                  <a:extLst>
                    <a:ext uri="{9D8B030D-6E8A-4147-A177-3AD203B41FA5}">
                      <a16:colId xmlns:a16="http://schemas.microsoft.com/office/drawing/2014/main" val="2813715056"/>
                    </a:ext>
                  </a:extLst>
                </a:gridCol>
                <a:gridCol w="620655">
                  <a:extLst>
                    <a:ext uri="{9D8B030D-6E8A-4147-A177-3AD203B41FA5}">
                      <a16:colId xmlns:a16="http://schemas.microsoft.com/office/drawing/2014/main" val="2156302503"/>
                    </a:ext>
                  </a:extLst>
                </a:gridCol>
                <a:gridCol w="479256">
                  <a:extLst>
                    <a:ext uri="{9D8B030D-6E8A-4147-A177-3AD203B41FA5}">
                      <a16:colId xmlns:a16="http://schemas.microsoft.com/office/drawing/2014/main" val="1744284909"/>
                    </a:ext>
                  </a:extLst>
                </a:gridCol>
                <a:gridCol w="429204">
                  <a:extLst>
                    <a:ext uri="{9D8B030D-6E8A-4147-A177-3AD203B41FA5}">
                      <a16:colId xmlns:a16="http://schemas.microsoft.com/office/drawing/2014/main" val="3898862058"/>
                    </a:ext>
                  </a:extLst>
                </a:gridCol>
                <a:gridCol w="227115">
                  <a:extLst>
                    <a:ext uri="{9D8B030D-6E8A-4147-A177-3AD203B41FA5}">
                      <a16:colId xmlns:a16="http://schemas.microsoft.com/office/drawing/2014/main" val="2513607437"/>
                    </a:ext>
                  </a:extLst>
                </a:gridCol>
                <a:gridCol w="496775">
                  <a:extLst>
                    <a:ext uri="{9D8B030D-6E8A-4147-A177-3AD203B41FA5}">
                      <a16:colId xmlns:a16="http://schemas.microsoft.com/office/drawing/2014/main" val="3046463203"/>
                    </a:ext>
                  </a:extLst>
                </a:gridCol>
                <a:gridCol w="798343">
                  <a:extLst>
                    <a:ext uri="{9D8B030D-6E8A-4147-A177-3AD203B41FA5}">
                      <a16:colId xmlns:a16="http://schemas.microsoft.com/office/drawing/2014/main" val="624166298"/>
                    </a:ext>
                  </a:extLst>
                </a:gridCol>
                <a:gridCol w="496149">
                  <a:extLst>
                    <a:ext uri="{9D8B030D-6E8A-4147-A177-3AD203B41FA5}">
                      <a16:colId xmlns:a16="http://schemas.microsoft.com/office/drawing/2014/main" val="3934669732"/>
                    </a:ext>
                  </a:extLst>
                </a:gridCol>
                <a:gridCol w="262777">
                  <a:extLst>
                    <a:ext uri="{9D8B030D-6E8A-4147-A177-3AD203B41FA5}">
                      <a16:colId xmlns:a16="http://schemas.microsoft.com/office/drawing/2014/main" val="4276153382"/>
                    </a:ext>
                  </a:extLst>
                </a:gridCol>
                <a:gridCol w="262777">
                  <a:extLst>
                    <a:ext uri="{9D8B030D-6E8A-4147-A177-3AD203B41FA5}">
                      <a16:colId xmlns:a16="http://schemas.microsoft.com/office/drawing/2014/main" val="3376098217"/>
                    </a:ext>
                  </a:extLst>
                </a:gridCol>
                <a:gridCol w="325969">
                  <a:extLst>
                    <a:ext uri="{9D8B030D-6E8A-4147-A177-3AD203B41FA5}">
                      <a16:colId xmlns:a16="http://schemas.microsoft.com/office/drawing/2014/main" val="663576149"/>
                    </a:ext>
                  </a:extLst>
                </a:gridCol>
                <a:gridCol w="528683">
                  <a:extLst>
                    <a:ext uri="{9D8B030D-6E8A-4147-A177-3AD203B41FA5}">
                      <a16:colId xmlns:a16="http://schemas.microsoft.com/office/drawing/2014/main" val="3958312464"/>
                    </a:ext>
                  </a:extLst>
                </a:gridCol>
                <a:gridCol w="439839">
                  <a:extLst>
                    <a:ext uri="{9D8B030D-6E8A-4147-A177-3AD203B41FA5}">
                      <a16:colId xmlns:a16="http://schemas.microsoft.com/office/drawing/2014/main" val="1029168829"/>
                    </a:ext>
                  </a:extLst>
                </a:gridCol>
                <a:gridCol w="300957">
                  <a:extLst>
                    <a:ext uri="{9D8B030D-6E8A-4147-A177-3AD203B41FA5}">
                      <a16:colId xmlns:a16="http://schemas.microsoft.com/office/drawing/2014/main" val="718117890"/>
                    </a:ext>
                  </a:extLst>
                </a:gridCol>
                <a:gridCol w="1332148">
                  <a:extLst>
                    <a:ext uri="{9D8B030D-6E8A-4147-A177-3AD203B41FA5}">
                      <a16:colId xmlns:a16="http://schemas.microsoft.com/office/drawing/2014/main" val="464131006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521857208"/>
                    </a:ext>
                  </a:extLst>
                </a:gridCol>
                <a:gridCol w="380043">
                  <a:extLst>
                    <a:ext uri="{9D8B030D-6E8A-4147-A177-3AD203B41FA5}">
                      <a16:colId xmlns:a16="http://schemas.microsoft.com/office/drawing/2014/main" val="159096113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468.8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0503128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Детализированные строки раздела 1</a:t>
                      </a:r>
                      <a:r>
                        <a:rPr lang="ru-RU" sz="1000">
                          <a:effectLst/>
                        </a:rPr>
                        <a:t> </a:t>
                      </a:r>
                      <a:r>
                        <a:rPr lang="ru-RU" sz="900">
                          <a:effectLst/>
                        </a:rPr>
                        <a:t>по КБК с 4 по 20 разряд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12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&lt;</a:t>
                      </a:r>
                      <a:r>
                        <a:rPr lang="ru-RU" sz="900">
                          <a:effectLst/>
                        </a:rPr>
                        <a:t>=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0503169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Раздел1 КЗ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 показателей детализированных строк по КБК из ф. 0503128 </a:t>
                      </a:r>
                      <a:endParaRPr lang="ru-RU" sz="10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Показатель неисполненных обязательств в ф. 0503128 превышает сумму кредиторской задолженности – требует пояснений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ГРБС, РБС, ПБС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940873560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40948DA-BB62-204E-B106-8991EDDF3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49995"/>
              </p:ext>
            </p:extLst>
          </p:nvPr>
        </p:nvGraphicFramePr>
        <p:xfrm>
          <a:off x="251519" y="2673870"/>
          <a:ext cx="8732971" cy="8229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1500">
                  <a:extLst>
                    <a:ext uri="{9D8B030D-6E8A-4147-A177-3AD203B41FA5}">
                      <a16:colId xmlns:a16="http://schemas.microsoft.com/office/drawing/2014/main" val="3731269733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446938901"/>
                    </a:ext>
                  </a:extLst>
                </a:gridCol>
                <a:gridCol w="554545">
                  <a:extLst>
                    <a:ext uri="{9D8B030D-6E8A-4147-A177-3AD203B41FA5}">
                      <a16:colId xmlns:a16="http://schemas.microsoft.com/office/drawing/2014/main" val="51878046"/>
                    </a:ext>
                  </a:extLst>
                </a:gridCol>
                <a:gridCol w="627262">
                  <a:extLst>
                    <a:ext uri="{9D8B030D-6E8A-4147-A177-3AD203B41FA5}">
                      <a16:colId xmlns:a16="http://schemas.microsoft.com/office/drawing/2014/main" val="1256835220"/>
                    </a:ext>
                  </a:extLst>
                </a:gridCol>
                <a:gridCol w="538104">
                  <a:extLst>
                    <a:ext uri="{9D8B030D-6E8A-4147-A177-3AD203B41FA5}">
                      <a16:colId xmlns:a16="http://schemas.microsoft.com/office/drawing/2014/main" val="3517001313"/>
                    </a:ext>
                  </a:extLst>
                </a:gridCol>
                <a:gridCol w="380024">
                  <a:extLst>
                    <a:ext uri="{9D8B030D-6E8A-4147-A177-3AD203B41FA5}">
                      <a16:colId xmlns:a16="http://schemas.microsoft.com/office/drawing/2014/main" val="258084579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748420652"/>
                    </a:ext>
                  </a:extLst>
                </a:gridCol>
                <a:gridCol w="502062">
                  <a:extLst>
                    <a:ext uri="{9D8B030D-6E8A-4147-A177-3AD203B41FA5}">
                      <a16:colId xmlns:a16="http://schemas.microsoft.com/office/drawing/2014/main" val="249246983"/>
                    </a:ext>
                  </a:extLst>
                </a:gridCol>
                <a:gridCol w="806840">
                  <a:extLst>
                    <a:ext uri="{9D8B030D-6E8A-4147-A177-3AD203B41FA5}">
                      <a16:colId xmlns:a16="http://schemas.microsoft.com/office/drawing/2014/main" val="260232939"/>
                    </a:ext>
                  </a:extLst>
                </a:gridCol>
                <a:gridCol w="501430">
                  <a:extLst>
                    <a:ext uri="{9D8B030D-6E8A-4147-A177-3AD203B41FA5}">
                      <a16:colId xmlns:a16="http://schemas.microsoft.com/office/drawing/2014/main" val="1570743048"/>
                    </a:ext>
                  </a:extLst>
                </a:gridCol>
                <a:gridCol w="265574">
                  <a:extLst>
                    <a:ext uri="{9D8B030D-6E8A-4147-A177-3AD203B41FA5}">
                      <a16:colId xmlns:a16="http://schemas.microsoft.com/office/drawing/2014/main" val="2209936299"/>
                    </a:ext>
                  </a:extLst>
                </a:gridCol>
                <a:gridCol w="265574">
                  <a:extLst>
                    <a:ext uri="{9D8B030D-6E8A-4147-A177-3AD203B41FA5}">
                      <a16:colId xmlns:a16="http://schemas.microsoft.com/office/drawing/2014/main" val="3251175077"/>
                    </a:ext>
                  </a:extLst>
                </a:gridCol>
                <a:gridCol w="265574">
                  <a:extLst>
                    <a:ext uri="{9D8B030D-6E8A-4147-A177-3AD203B41FA5}">
                      <a16:colId xmlns:a16="http://schemas.microsoft.com/office/drawing/2014/main" val="438074758"/>
                    </a:ext>
                  </a:extLst>
                </a:gridCol>
                <a:gridCol w="505224">
                  <a:extLst>
                    <a:ext uri="{9D8B030D-6E8A-4147-A177-3AD203B41FA5}">
                      <a16:colId xmlns:a16="http://schemas.microsoft.com/office/drawing/2014/main" val="3764971513"/>
                    </a:ext>
                  </a:extLst>
                </a:gridCol>
                <a:gridCol w="444521">
                  <a:extLst>
                    <a:ext uri="{9D8B030D-6E8A-4147-A177-3AD203B41FA5}">
                      <a16:colId xmlns:a16="http://schemas.microsoft.com/office/drawing/2014/main" val="3353089579"/>
                    </a:ext>
                  </a:extLst>
                </a:gridCol>
                <a:gridCol w="325449">
                  <a:extLst>
                    <a:ext uri="{9D8B030D-6E8A-4147-A177-3AD203B41FA5}">
                      <a16:colId xmlns:a16="http://schemas.microsoft.com/office/drawing/2014/main" val="1427274565"/>
                    </a:ext>
                  </a:extLst>
                </a:gridCol>
                <a:gridCol w="1469074">
                  <a:extLst>
                    <a:ext uri="{9D8B030D-6E8A-4147-A177-3AD203B41FA5}">
                      <a16:colId xmlns:a16="http://schemas.microsoft.com/office/drawing/2014/main" val="2283959380"/>
                    </a:ext>
                  </a:extLst>
                </a:gridCol>
                <a:gridCol w="265574">
                  <a:extLst>
                    <a:ext uri="{9D8B030D-6E8A-4147-A177-3AD203B41FA5}">
                      <a16:colId xmlns:a16="http://schemas.microsoft.com/office/drawing/2014/main" val="1022085034"/>
                    </a:ext>
                  </a:extLst>
                </a:gridCol>
                <a:gridCol w="265574">
                  <a:extLst>
                    <a:ext uri="{9D8B030D-6E8A-4147-A177-3AD203B41FA5}">
                      <a16:colId xmlns:a16="http://schemas.microsoft.com/office/drawing/2014/main" val="298633017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493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0503128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860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=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05031</a:t>
                      </a:r>
                      <a:r>
                        <a:rPr lang="ru-RU" sz="900">
                          <a:effectLst/>
                        </a:rPr>
                        <a:t>69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Всего по счету 040160000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Отложенные обязательства, отраженные  по строке 860 графы 7 ф. 0503128, не соответствует данным ф. 0503169 по счету 140160 - недопустимо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Б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781103274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599AE72-C934-2543-9DC2-36C42E9B3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041837"/>
              </p:ext>
            </p:extLst>
          </p:nvPr>
        </p:nvGraphicFramePr>
        <p:xfrm>
          <a:off x="257977" y="4077452"/>
          <a:ext cx="8726513" cy="9601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1284">
                  <a:extLst>
                    <a:ext uri="{9D8B030D-6E8A-4147-A177-3AD203B41FA5}">
                      <a16:colId xmlns:a16="http://schemas.microsoft.com/office/drawing/2014/main" val="3501813290"/>
                    </a:ext>
                  </a:extLst>
                </a:gridCol>
                <a:gridCol w="229363">
                  <a:extLst>
                    <a:ext uri="{9D8B030D-6E8A-4147-A177-3AD203B41FA5}">
                      <a16:colId xmlns:a16="http://schemas.microsoft.com/office/drawing/2014/main" val="1370814678"/>
                    </a:ext>
                  </a:extLst>
                </a:gridCol>
                <a:gridCol w="554135">
                  <a:extLst>
                    <a:ext uri="{9D8B030D-6E8A-4147-A177-3AD203B41FA5}">
                      <a16:colId xmlns:a16="http://schemas.microsoft.com/office/drawing/2014/main" val="1633988924"/>
                    </a:ext>
                  </a:extLst>
                </a:gridCol>
                <a:gridCol w="626798">
                  <a:extLst>
                    <a:ext uri="{9D8B030D-6E8A-4147-A177-3AD203B41FA5}">
                      <a16:colId xmlns:a16="http://schemas.microsoft.com/office/drawing/2014/main" val="1348778378"/>
                    </a:ext>
                  </a:extLst>
                </a:gridCol>
                <a:gridCol w="537706">
                  <a:extLst>
                    <a:ext uri="{9D8B030D-6E8A-4147-A177-3AD203B41FA5}">
                      <a16:colId xmlns:a16="http://schemas.microsoft.com/office/drawing/2014/main" val="1076985232"/>
                    </a:ext>
                  </a:extLst>
                </a:gridCol>
                <a:gridCol w="379743">
                  <a:extLst>
                    <a:ext uri="{9D8B030D-6E8A-4147-A177-3AD203B41FA5}">
                      <a16:colId xmlns:a16="http://schemas.microsoft.com/office/drawing/2014/main" val="3610215800"/>
                    </a:ext>
                  </a:extLst>
                </a:gridCol>
                <a:gridCol w="229363">
                  <a:extLst>
                    <a:ext uri="{9D8B030D-6E8A-4147-A177-3AD203B41FA5}">
                      <a16:colId xmlns:a16="http://schemas.microsoft.com/office/drawing/2014/main" val="2152734375"/>
                    </a:ext>
                  </a:extLst>
                </a:gridCol>
                <a:gridCol w="501691">
                  <a:extLst>
                    <a:ext uri="{9D8B030D-6E8A-4147-A177-3AD203B41FA5}">
                      <a16:colId xmlns:a16="http://schemas.microsoft.com/office/drawing/2014/main" val="3589081650"/>
                    </a:ext>
                  </a:extLst>
                </a:gridCol>
                <a:gridCol w="806243">
                  <a:extLst>
                    <a:ext uri="{9D8B030D-6E8A-4147-A177-3AD203B41FA5}">
                      <a16:colId xmlns:a16="http://schemas.microsoft.com/office/drawing/2014/main" val="556559848"/>
                    </a:ext>
                  </a:extLst>
                </a:gridCol>
                <a:gridCol w="501059">
                  <a:extLst>
                    <a:ext uri="{9D8B030D-6E8A-4147-A177-3AD203B41FA5}">
                      <a16:colId xmlns:a16="http://schemas.microsoft.com/office/drawing/2014/main" val="4224868961"/>
                    </a:ext>
                  </a:extLst>
                </a:gridCol>
                <a:gridCol w="265378">
                  <a:extLst>
                    <a:ext uri="{9D8B030D-6E8A-4147-A177-3AD203B41FA5}">
                      <a16:colId xmlns:a16="http://schemas.microsoft.com/office/drawing/2014/main" val="1875447065"/>
                    </a:ext>
                  </a:extLst>
                </a:gridCol>
                <a:gridCol w="265378">
                  <a:extLst>
                    <a:ext uri="{9D8B030D-6E8A-4147-A177-3AD203B41FA5}">
                      <a16:colId xmlns:a16="http://schemas.microsoft.com/office/drawing/2014/main" val="1475141066"/>
                    </a:ext>
                  </a:extLst>
                </a:gridCol>
                <a:gridCol w="265378">
                  <a:extLst>
                    <a:ext uri="{9D8B030D-6E8A-4147-A177-3AD203B41FA5}">
                      <a16:colId xmlns:a16="http://schemas.microsoft.com/office/drawing/2014/main" val="2083422359"/>
                    </a:ext>
                  </a:extLst>
                </a:gridCol>
                <a:gridCol w="504850">
                  <a:extLst>
                    <a:ext uri="{9D8B030D-6E8A-4147-A177-3AD203B41FA5}">
                      <a16:colId xmlns:a16="http://schemas.microsoft.com/office/drawing/2014/main" val="2258923965"/>
                    </a:ext>
                  </a:extLst>
                </a:gridCol>
                <a:gridCol w="444192">
                  <a:extLst>
                    <a:ext uri="{9D8B030D-6E8A-4147-A177-3AD203B41FA5}">
                      <a16:colId xmlns:a16="http://schemas.microsoft.com/office/drawing/2014/main" val="326026336"/>
                    </a:ext>
                  </a:extLst>
                </a:gridCol>
                <a:gridCol w="323730">
                  <a:extLst>
                    <a:ext uri="{9D8B030D-6E8A-4147-A177-3AD203B41FA5}">
                      <a16:colId xmlns:a16="http://schemas.microsoft.com/office/drawing/2014/main" val="1747832693"/>
                    </a:ext>
                  </a:extLst>
                </a:gridCol>
                <a:gridCol w="1469466">
                  <a:extLst>
                    <a:ext uri="{9D8B030D-6E8A-4147-A177-3AD203B41FA5}">
                      <a16:colId xmlns:a16="http://schemas.microsoft.com/office/drawing/2014/main" val="1503968771"/>
                    </a:ext>
                  </a:extLst>
                </a:gridCol>
                <a:gridCol w="265378">
                  <a:extLst>
                    <a:ext uri="{9D8B030D-6E8A-4147-A177-3AD203B41FA5}">
                      <a16:colId xmlns:a16="http://schemas.microsoft.com/office/drawing/2014/main" val="3693410737"/>
                    </a:ext>
                  </a:extLst>
                </a:gridCol>
                <a:gridCol w="265378">
                  <a:extLst>
                    <a:ext uri="{9D8B030D-6E8A-4147-A177-3AD203B41FA5}">
                      <a16:colId xmlns:a16="http://schemas.microsoft.com/office/drawing/2014/main" val="3619955354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495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0503128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КБК при наличии показателей в графе 9, отличных от 0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200 (детализированные)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=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05031</a:t>
                      </a:r>
                      <a:r>
                        <a:rPr lang="ru-RU" sz="900">
                          <a:effectLst/>
                        </a:rPr>
                        <a:t>69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КБК (первые 17 знаков графы 1)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Отсутствие в ф. 0503169 КБК, имеющегося в ф. 0503128 – требуются пояснения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3970398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983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24428" y="179386"/>
            <a:ext cx="58102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16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2EE5011-B577-E243-9B4C-F3967DD2182E}"/>
              </a:ext>
            </a:extLst>
          </p:cNvPr>
          <p:cNvSpPr/>
          <p:nvPr/>
        </p:nvSpPr>
        <p:spPr>
          <a:xfrm>
            <a:off x="1836431" y="192189"/>
            <a:ext cx="54791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Консолидируемые расчеты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290943C-B45C-554C-A9F6-09533193CCEE}"/>
              </a:ext>
            </a:extLst>
          </p:cNvPr>
          <p:cNvGrpSpPr/>
          <p:nvPr/>
        </p:nvGrpSpPr>
        <p:grpSpPr>
          <a:xfrm>
            <a:off x="280782" y="3941773"/>
            <a:ext cx="8743193" cy="2754257"/>
            <a:chOff x="253977" y="337332"/>
            <a:chExt cx="8743193" cy="2754257"/>
          </a:xfrm>
        </p:grpSpPr>
        <p:graphicFrame>
          <p:nvGraphicFramePr>
            <p:cNvPr id="2" name="Схема 1">
              <a:extLst>
                <a:ext uri="{FF2B5EF4-FFF2-40B4-BE49-F238E27FC236}">
                  <a16:creationId xmlns:a16="http://schemas.microsoft.com/office/drawing/2014/main" id="{61166AC0-5C50-B446-AD29-B44900F6A0D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7882976"/>
                </p:ext>
              </p:extLst>
            </p:nvPr>
          </p:nvGraphicFramePr>
          <p:xfrm>
            <a:off x="253977" y="337332"/>
            <a:ext cx="8743193" cy="20043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Стрелка влево 2">
              <a:extLst>
                <a:ext uri="{FF2B5EF4-FFF2-40B4-BE49-F238E27FC236}">
                  <a16:creationId xmlns:a16="http://schemas.microsoft.com/office/drawing/2014/main" id="{C76434B4-AC02-9D46-854B-C0CD63BAD028}"/>
                </a:ext>
              </a:extLst>
            </p:cNvPr>
            <p:cNvSpPr/>
            <p:nvPr/>
          </p:nvSpPr>
          <p:spPr>
            <a:xfrm>
              <a:off x="4499992" y="1920996"/>
              <a:ext cx="2362200" cy="304800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A06CAE0-21AD-6C40-A33D-2999C1CE198C}"/>
                </a:ext>
              </a:extLst>
            </p:cNvPr>
            <p:cNvSpPr txBox="1"/>
            <p:nvPr/>
          </p:nvSpPr>
          <p:spPr>
            <a:xfrm>
              <a:off x="2800772" y="2168259"/>
              <a:ext cx="576063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Смещение процедуры сверки консолидируемых расчетов, запрет на редактирование консолидируемых показателей после проведенной сверки</a:t>
              </a:r>
            </a:p>
          </p:txBody>
        </p:sp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9283424"/>
              </p:ext>
            </p:extLst>
          </p:nvPr>
        </p:nvGraphicFramePr>
        <p:xfrm>
          <a:off x="339899" y="1024227"/>
          <a:ext cx="8624961" cy="2004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H="1" flipV="1">
            <a:off x="6548548" y="1609267"/>
            <a:ext cx="655345" cy="4396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6690" y="3210685"/>
            <a:ext cx="8200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Сведения об изменении остатков валюты баланса (ф.0503173) в случае реорганизации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41240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3350" y="318448"/>
            <a:ext cx="86662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Выверка консолидируемых показателей (02-06-07/110261)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A5325352-C43C-7842-B413-11DE88B83A57}"/>
              </a:ext>
            </a:extLst>
          </p:cNvPr>
          <p:cNvGraphicFramePr/>
          <p:nvPr>
            <p:extLst/>
          </p:nvPr>
        </p:nvGraphicFramePr>
        <p:xfrm>
          <a:off x="324591" y="945182"/>
          <a:ext cx="8475023" cy="5633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2221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2EE5011-B577-E243-9B4C-F3967DD2182E}"/>
              </a:ext>
            </a:extLst>
          </p:cNvPr>
          <p:cNvSpPr/>
          <p:nvPr/>
        </p:nvSpPr>
        <p:spPr>
          <a:xfrm>
            <a:off x="1836431" y="192189"/>
            <a:ext cx="54791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Проект системного письма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3513" y="776964"/>
            <a:ext cx="880498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Справок (ф. 0503125)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счетам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1 207 Х1 541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отражению начисленные доходы в объеме процентов, подлежащих признанию (оплате) в 2023 финансовом году, в том числе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специальных казначейских кредитов, бюджетных кредитов в целях опережающего финансового обеспечения расходных обязательств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Федерации, принимаемых в целях реализации мероприятий, обеспечивающих достижение целей, показателей и результатов государственных программ Российской Федерации, федеральных проектов, входящих в состав национальных проектов (программ), комплексного плана модернизации и расширения магистральной инфраструктуры.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Справок (ф. 0503125)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счетам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1 301 Х1 710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отражению начисленные расходы в объеме процентов, подлежащих признанию (оплате) в 2023 финансовом году, в том числе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специальных казначейских кредитов, бюджетных кредитов в целях опережающего финансового обеспечения расходных обязательств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Федерации, принимаемых в целях реализации мероприятий, обеспечивающих достижение целей, показателей и результатов государственных программ Российской Федерации, федеральных проектов, входящих в состав национальных проектов (программ), комплексного плана модернизации и расширения магистральной инфраструктуры.</a:t>
            </a:r>
          </a:p>
        </p:txBody>
      </p:sp>
    </p:spTree>
    <p:extLst>
      <p:ext uri="{BB962C8B-B14F-4D97-AF65-F5344CB8AC3E}">
        <p14:creationId xmlns:p14="http://schemas.microsoft.com/office/powerpoint/2010/main" val="1439160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(02-07-07/93188) 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2840B21-04E6-8246-A0CC-E1EDA613D21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542757"/>
          <a:ext cx="8407698" cy="319797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03584">
                  <a:extLst>
                    <a:ext uri="{9D8B030D-6E8A-4147-A177-3AD203B41FA5}">
                      <a16:colId xmlns:a16="http://schemas.microsoft.com/office/drawing/2014/main" val="3811693306"/>
                    </a:ext>
                  </a:extLst>
                </a:gridCol>
                <a:gridCol w="1831677">
                  <a:extLst>
                    <a:ext uri="{9D8B030D-6E8A-4147-A177-3AD203B41FA5}">
                      <a16:colId xmlns:a16="http://schemas.microsoft.com/office/drawing/2014/main" val="2573891687"/>
                    </a:ext>
                  </a:extLst>
                </a:gridCol>
                <a:gridCol w="1555077">
                  <a:extLst>
                    <a:ext uri="{9D8B030D-6E8A-4147-A177-3AD203B41FA5}">
                      <a16:colId xmlns:a16="http://schemas.microsoft.com/office/drawing/2014/main" val="4190305907"/>
                    </a:ext>
                  </a:extLst>
                </a:gridCol>
                <a:gridCol w="1866902">
                  <a:extLst>
                    <a:ext uri="{9D8B030D-6E8A-4147-A177-3AD203B41FA5}">
                      <a16:colId xmlns:a16="http://schemas.microsoft.com/office/drawing/2014/main" val="1080081246"/>
                    </a:ext>
                  </a:extLst>
                </a:gridCol>
                <a:gridCol w="1550458">
                  <a:extLst>
                    <a:ext uri="{9D8B030D-6E8A-4147-A177-3AD203B41FA5}">
                      <a16:colId xmlns:a16="http://schemas.microsoft.com/office/drawing/2014/main" val="1662935817"/>
                    </a:ext>
                  </a:extLst>
                </a:gridCol>
              </a:tblGrid>
              <a:tr h="17902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ВНУТРИ-ВЕДОМСТВЕННЫЕ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311427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688931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59346444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156263673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772457465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74414285"/>
                  </a:ext>
                </a:extLst>
              </a:tr>
              <a:tr h="15506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256135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97146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422123966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31196805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195395392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E96BFF5-E37A-EB4A-A5DE-08AB54046D7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3879810"/>
          <a:ext cx="8407697" cy="284162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95398">
                  <a:extLst>
                    <a:ext uri="{9D8B030D-6E8A-4147-A177-3AD203B41FA5}">
                      <a16:colId xmlns:a16="http://schemas.microsoft.com/office/drawing/2014/main" val="1110907758"/>
                    </a:ext>
                  </a:extLst>
                </a:gridCol>
                <a:gridCol w="1709257">
                  <a:extLst>
                    <a:ext uri="{9D8B030D-6E8A-4147-A177-3AD203B41FA5}">
                      <a16:colId xmlns:a16="http://schemas.microsoft.com/office/drawing/2014/main" val="1738787342"/>
                    </a:ext>
                  </a:extLst>
                </a:gridCol>
                <a:gridCol w="1683850">
                  <a:extLst>
                    <a:ext uri="{9D8B030D-6E8A-4147-A177-3AD203B41FA5}">
                      <a16:colId xmlns:a16="http://schemas.microsoft.com/office/drawing/2014/main" val="2874927602"/>
                    </a:ext>
                  </a:extLst>
                </a:gridCol>
                <a:gridCol w="1695398">
                  <a:extLst>
                    <a:ext uri="{9D8B030D-6E8A-4147-A177-3AD203B41FA5}">
                      <a16:colId xmlns:a16="http://schemas.microsoft.com/office/drawing/2014/main" val="1477846328"/>
                    </a:ext>
                  </a:extLst>
                </a:gridCol>
                <a:gridCol w="1623794">
                  <a:extLst>
                    <a:ext uri="{9D8B030D-6E8A-4147-A177-3AD203B41FA5}">
                      <a16:colId xmlns:a16="http://schemas.microsoft.com/office/drawing/2014/main" val="3850542053"/>
                    </a:ext>
                  </a:extLst>
                </a:gridCol>
              </a:tblGrid>
              <a:tr h="17344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БЮДЖЕТ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(ОДНО ППО)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77159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116896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64183052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594783290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206870722"/>
                  </a:ext>
                </a:extLst>
              </a:tr>
              <a:tr h="15319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2591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30468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4004844105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22501271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29969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045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НФА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EE34BFF5-A926-C74D-84BC-F94D4E7DB4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5669347"/>
              </p:ext>
            </p:extLst>
          </p:nvPr>
        </p:nvGraphicFramePr>
        <p:xfrm>
          <a:off x="187242" y="492125"/>
          <a:ext cx="8549422" cy="313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273585-EB59-CC4D-9AFE-A941F9A618FD}"/>
              </a:ext>
            </a:extLst>
          </p:cNvPr>
          <p:cNvSpPr txBox="1"/>
          <p:nvPr/>
        </p:nvSpPr>
        <p:spPr>
          <a:xfrm>
            <a:off x="4067944" y="656692"/>
            <a:ext cx="738664" cy="248427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ru-RU" i="1" dirty="0"/>
              <a:t>Консолидируемые расчеты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65235F-08F7-4A4D-9ED4-13BA26AC8623}"/>
              </a:ext>
            </a:extLst>
          </p:cNvPr>
          <p:cNvSpPr txBox="1"/>
          <p:nvPr/>
        </p:nvSpPr>
        <p:spPr>
          <a:xfrm>
            <a:off x="114760" y="4598548"/>
            <a:ext cx="43471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Федеральный закон от 22 августа 2004 г. №</a:t>
            </a:r>
            <a:r>
              <a:rPr lang="en-US" dirty="0"/>
              <a:t> 122-</a:t>
            </a:r>
            <a:r>
              <a:rPr lang="ru-RU" dirty="0"/>
              <a:t>ФЗ (статья 154): в отдельных случаях допускает утверждение передаточного акта в одностороннем порядке</a:t>
            </a:r>
          </a:p>
        </p:txBody>
      </p:sp>
      <p:sp>
        <p:nvSpPr>
          <p:cNvPr id="9" name="Стрелка вправо 8">
            <a:extLst>
              <a:ext uri="{FF2B5EF4-FFF2-40B4-BE49-F238E27FC236}">
                <a16:creationId xmlns:a16="http://schemas.microsoft.com/office/drawing/2014/main" id="{56E98D94-2F91-5844-85B7-82C147616A35}"/>
              </a:ext>
            </a:extLst>
          </p:cNvPr>
          <p:cNvSpPr/>
          <p:nvPr/>
        </p:nvSpPr>
        <p:spPr>
          <a:xfrm>
            <a:off x="4322618" y="5211198"/>
            <a:ext cx="750485" cy="2520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7A2540-CCDC-6B41-952D-5C30293F2399}"/>
              </a:ext>
            </a:extLst>
          </p:cNvPr>
          <p:cNvSpPr txBox="1"/>
          <p:nvPr/>
        </p:nvSpPr>
        <p:spPr>
          <a:xfrm>
            <a:off x="5475815" y="4447563"/>
            <a:ext cx="3387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Документальное оформление сделки не изменяет суть самой сделки – передача имущество из собственности одного ППО в собственность другого ППО – </a:t>
            </a:r>
            <a:r>
              <a:rPr lang="ru-RU" b="1" dirty="0">
                <a:solidFill>
                  <a:srgbClr val="C00000"/>
                </a:solidFill>
              </a:rPr>
              <a:t>применение КОСГУ 199 некорректно</a:t>
            </a:r>
          </a:p>
        </p:txBody>
      </p:sp>
    </p:spTree>
    <p:extLst>
      <p:ext uri="{BB962C8B-B14F-4D97-AF65-F5344CB8AC3E}">
        <p14:creationId xmlns:p14="http://schemas.microsoft.com/office/powerpoint/2010/main" val="2910060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НФА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42861050-EDE2-E143-8B38-8DE17466FC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710097"/>
              </p:ext>
            </p:extLst>
          </p:nvPr>
        </p:nvGraphicFramePr>
        <p:xfrm>
          <a:off x="451263" y="630767"/>
          <a:ext cx="8485881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61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Доходы (ситуация 1)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8" y="630767"/>
            <a:ext cx="8674691" cy="1584176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и сроки исполнения постановления о наложении административного штрафа предусмотрены статьей 32.2 КоАП РФ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289797" y="2240868"/>
            <a:ext cx="8674691" cy="1800200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штраф должен быть уплачен в полном размере не позднее 60  дней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дня вступления постановления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наложении административного штрафа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законную силу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исключением…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3ECB8B-BC35-6A43-9180-5249E9C3307B}"/>
              </a:ext>
            </a:extLst>
          </p:cNvPr>
          <p:cNvSpPr txBox="1"/>
          <p:nvPr/>
        </p:nvSpPr>
        <p:spPr>
          <a:xfrm>
            <a:off x="253408" y="4077072"/>
            <a:ext cx="8674691" cy="1440160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в срок, установленный для добровольного погашения задолженности (60 дней), задолженность не погашена, она считается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просроченной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837B86-813C-4442-82BB-BE201222B407}"/>
              </a:ext>
            </a:extLst>
          </p:cNvPr>
          <p:cNvSpPr txBox="1"/>
          <p:nvPr/>
        </p:nvSpPr>
        <p:spPr>
          <a:xfrm>
            <a:off x="253408" y="5528242"/>
            <a:ext cx="8674691" cy="12491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вступления в силу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вынесенного постановления (решения суда) по делу об административном правонарушении признание в бухгалтерском учете дебиторской задолженности осуществляется с использованием счета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140140145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"Прочие доходы будущих периодов от сумм принудительного изъятия" </a:t>
            </a:r>
          </a:p>
        </p:txBody>
      </p:sp>
    </p:spTree>
    <p:extLst>
      <p:ext uri="{BB962C8B-B14F-4D97-AF65-F5344CB8AC3E}">
        <p14:creationId xmlns:p14="http://schemas.microsoft.com/office/powerpoint/2010/main" val="3063555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Доходы (ситуация 2)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9" y="630767"/>
            <a:ext cx="8660580" cy="1930762"/>
          </a:xfrm>
          <a:prstGeom prst="downArrowCallout">
            <a:avLst>
              <a:gd name="adj1" fmla="val 25000"/>
              <a:gd name="adj2" fmla="val 22440"/>
              <a:gd name="adj3" fmla="val 17320"/>
              <a:gd name="adj4" fmla="val 7457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СГС «Доходы» сумма признанного дохода, по которому выявлена дебиторская задолженность, не исполненная должником (плательщиком) в срок и не соответствующая критериям признания актива, является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сомнительной задолженностью - счет 04 «Сомнительная задолженность»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303908" y="2564904"/>
            <a:ext cx="8660580" cy="2963338"/>
          </a:xfrm>
          <a:prstGeom prst="downArrowCallout">
            <a:avLst>
              <a:gd name="adj1" fmla="val 16731"/>
              <a:gd name="adj2" fmla="val 21617"/>
              <a:gd name="adj3" fmla="val 13348"/>
              <a:gd name="adj4" fmla="val 7738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возобновлении процедуры взыскания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 дебиторов или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поступлении средств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погашение сомнительной задолженности неплатежеспособных дебиторов на дату возобновления взыскания или на дату зачисления на счета (лицевые счета) учреждений указанных поступлений осуществляется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списание такой задолженности с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забалансового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учета с одновременным отражением на соответствующих балансовых счетах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расчетов по поступлениям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837B86-813C-4442-82BB-BE201222B407}"/>
              </a:ext>
            </a:extLst>
          </p:cNvPr>
          <p:cNvSpPr txBox="1"/>
          <p:nvPr/>
        </p:nvSpPr>
        <p:spPr>
          <a:xfrm>
            <a:off x="253408" y="5528242"/>
            <a:ext cx="8674691" cy="12491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дебиторской задолженности, восстановленной согласно Решению (ф. 0510445) на балансовых счетах,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Комиссией субъекта учета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оформлении Решения (ф. 0510445)</a:t>
            </a:r>
          </a:p>
        </p:txBody>
      </p:sp>
    </p:spTree>
    <p:extLst>
      <p:ext uri="{BB962C8B-B14F-4D97-AF65-F5344CB8AC3E}">
        <p14:creationId xmlns:p14="http://schemas.microsoft.com/office/powerpoint/2010/main" val="849053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35864</TotalTime>
  <Words>1884</Words>
  <Application>Microsoft Macintosh PowerPoint</Application>
  <PresentationFormat>Экран (4:3)</PresentationFormat>
  <Paragraphs>269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Юлия М</cp:lastModifiedBy>
  <cp:revision>2257</cp:revision>
  <cp:lastPrinted>2018-11-14T09:10:42Z</cp:lastPrinted>
  <dcterms:created xsi:type="dcterms:W3CDTF">2014-05-13T07:16:38Z</dcterms:created>
  <dcterms:modified xsi:type="dcterms:W3CDTF">2023-11-03T02:32:19Z</dcterms:modified>
</cp:coreProperties>
</file>