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/>
    <p:restoredTop sz="76977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02" y="16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02.08.2022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605452" cy="8025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/>
              <a:t>Направление практики </a:t>
            </a:r>
            <a:r>
              <a:rPr lang="en-US" sz="1200" dirty="0" smtClean="0"/>
              <a:t> </a:t>
            </a:r>
            <a:r>
              <a:rPr lang="ru-RU" sz="1200" b="0" dirty="0" smtClean="0">
                <a:latin typeface="Arial Narrow" panose="020B0606020202030204" pitchFamily="34" charset="0"/>
                <a:ea typeface="Franklin Gothic"/>
                <a:cs typeface="Franklin Gothic"/>
              </a:rPr>
              <a:t>формировани</a:t>
            </a:r>
            <a:r>
              <a:rPr lang="ru-RU" sz="1200" b="0" dirty="0">
                <a:latin typeface="Arial Narrow" panose="020B0606020202030204" pitchFamily="34" charset="0"/>
                <a:ea typeface="Franklin Gothic"/>
                <a:cs typeface="Franklin Gothic"/>
              </a:rPr>
              <a:t>е</a:t>
            </a:r>
            <a:r>
              <a:rPr lang="ru-RU" sz="1200" b="0" dirty="0" smtClean="0">
                <a:latin typeface="Arial Narrow" panose="020B0606020202030204" pitchFamily="34" charset="0"/>
                <a:ea typeface="Franklin Gothic"/>
                <a:cs typeface="Franklin Gothic"/>
              </a:rPr>
              <a:t> </a:t>
            </a:r>
            <a:r>
              <a:rPr lang="ru-RU" sz="1200" b="0" dirty="0">
                <a:latin typeface="Arial Narrow" panose="020B0606020202030204" pitchFamily="34" charset="0"/>
                <a:ea typeface="Franklin Gothic"/>
                <a:cs typeface="Franklin Gothic"/>
              </a:rPr>
              <a:t>предпосылок основ финансовой грамотности у детей старшего дошкольного </a:t>
            </a:r>
            <a:r>
              <a:rPr lang="ru-RU" sz="1200" b="0" dirty="0" smtClean="0">
                <a:latin typeface="Arial Narrow" panose="020B0606020202030204" pitchFamily="34" charset="0"/>
                <a:ea typeface="Franklin Gothic"/>
                <a:cs typeface="Franklin Gothic"/>
              </a:rPr>
              <a:t>возраста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 </a:t>
            </a:r>
            <a:r>
              <a:rPr lang="ru-RU" sz="1200" b="0" dirty="0" smtClean="0">
                <a:latin typeface="Arial Narrow" panose="020B0606020202030204" pitchFamily="34" charset="0"/>
              </a:rPr>
              <a:t>Камчатский край</a:t>
            </a:r>
            <a:endParaRPr lang="ru-RU" sz="1200" b="0" dirty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Автор практики</a:t>
            </a:r>
            <a:r>
              <a:rPr lang="ru-RU" sz="1200" dirty="0"/>
              <a:t>: </a:t>
            </a:r>
            <a:r>
              <a:rPr lang="ru-RU" sz="1200" b="0" dirty="0">
                <a:latin typeface="Arial Narrow" panose="020B0606020202030204" pitchFamily="34" charset="0"/>
              </a:rPr>
              <a:t>Отделение по Камчатскому краю Дальневосточного главного управления Центрального банка Российской Федерации, волонтер финансового </a:t>
            </a:r>
            <a:r>
              <a:rPr lang="ru-RU" sz="1200" b="0" dirty="0" smtClean="0">
                <a:latin typeface="Arial Narrow" panose="020B0606020202030204" pitchFamily="34" charset="0"/>
              </a:rPr>
              <a:t>просвещения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4703758" cy="11851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br>
              <a:rPr lang="ru-RU" dirty="0"/>
            </a:br>
            <a:r>
              <a:rPr lang="ru-RU" dirty="0"/>
              <a:t>по финансовой грамотности для детей</a:t>
            </a:r>
            <a:br>
              <a:rPr lang="ru-RU" dirty="0"/>
            </a:br>
            <a:r>
              <a:rPr lang="ru-RU" dirty="0"/>
              <a:t>старшего дошкольного возраста</a:t>
            </a:r>
            <a:br>
              <a:rPr lang="ru-RU" dirty="0"/>
            </a:br>
            <a:r>
              <a:rPr lang="ru-RU" dirty="0"/>
              <a:t>«Школа финансов Буратино»</a:t>
            </a:r>
          </a:p>
        </p:txBody>
      </p:sp>
      <p:pic>
        <p:nvPicPr>
          <p:cNvPr id="7" name="Рисунок 6" descr="Герб Камчатского кра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4" y="419994"/>
            <a:ext cx="646430" cy="81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23" y="1176270"/>
            <a:ext cx="4183513" cy="26778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/>
              <a:t>способствовать формированию предпосылок основ финансовой грамотности у детей старшего дошкольного </a:t>
            </a:r>
            <a:r>
              <a:rPr lang="ru-RU" dirty="0" smtClean="0"/>
              <a:t>возраста.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Задачи: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сформировать у дошкольников необходимые представления о финансовой составляющей современной семьи;</a:t>
            </a:r>
          </a:p>
          <a:p>
            <a:pPr marL="0" indent="0">
              <a:buNone/>
            </a:pPr>
            <a:r>
              <a:rPr lang="ru-RU" dirty="0"/>
              <a:t>•	активизировать познавательную деятельность, развивающую основы экономики, посредством разнообразных видов детской деятельности;</a:t>
            </a:r>
          </a:p>
          <a:p>
            <a:pPr marL="0" indent="0">
              <a:buNone/>
            </a:pPr>
            <a:r>
              <a:rPr lang="ru-RU" dirty="0"/>
              <a:t>•	содействовать проявлению интереса у детей к профессиональной деятельности взрослых;</a:t>
            </a:r>
          </a:p>
          <a:p>
            <a:pPr marL="0" indent="0">
              <a:buNone/>
            </a:pPr>
            <a:r>
              <a:rPr lang="ru-RU" dirty="0"/>
              <a:t>•	развивать умение творчески подходить к решению ситуаций в экономической сфере посредством игровых действий.</a:t>
            </a:r>
          </a:p>
          <a:p>
            <a:pPr marL="0" indent="0">
              <a:buNone/>
            </a:pPr>
            <a:r>
              <a:rPr lang="ru-RU" dirty="0"/>
              <a:t>•	укреплять взаимоотношения в детском коллективе (взаимопомощь, взаимовыручка, дружеские отношения и пр.);</a:t>
            </a:r>
          </a:p>
          <a:p>
            <a:pPr marL="0" indent="0">
              <a:buNone/>
            </a:pPr>
            <a:r>
              <a:rPr lang="ru-RU" dirty="0"/>
              <a:t>•	применять полученные умения и навыки в реальных жизненных ситуациях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22" y="504429"/>
            <a:ext cx="4271053" cy="682727"/>
          </a:xfrm>
        </p:spPr>
        <p:txBody>
          <a:bodyPr/>
          <a:lstStyle/>
          <a:p>
            <a:r>
              <a:rPr lang="ru-RU" dirty="0" smtClean="0"/>
              <a:t>Проект-трилогия «Школа </a:t>
            </a:r>
            <a:r>
              <a:rPr lang="ru-RU" dirty="0"/>
              <a:t>финансов Буратино»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11481"/>
          <a:stretch>
            <a:fillRect/>
          </a:stretch>
        </p:blipFill>
        <p:spPr>
          <a:xfrm>
            <a:off x="5268920" y="1302751"/>
            <a:ext cx="2364688" cy="2424922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41" y="839487"/>
            <a:ext cx="5473473" cy="3430434"/>
          </a:xfrm>
        </p:spPr>
        <p:txBody>
          <a:bodyPr/>
          <a:lstStyle/>
          <a:p>
            <a:r>
              <a:rPr lang="ru-RU" sz="1600" b="0" dirty="0">
                <a:solidFill>
                  <a:schemeClr val="tx1"/>
                </a:solidFill>
              </a:rPr>
              <a:t>Участники проекта: </a:t>
            </a:r>
            <a:r>
              <a:rPr lang="en-US" sz="1600" b="0" dirty="0" smtClean="0">
                <a:solidFill>
                  <a:schemeClr val="tx1"/>
                </a:solidFill>
              </a:rPr>
              <a:t/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дети </a:t>
            </a:r>
            <a:r>
              <a:rPr lang="ru-RU" sz="1600" b="0" dirty="0">
                <a:solidFill>
                  <a:schemeClr val="tx1"/>
                </a:solidFill>
              </a:rPr>
              <a:t>старшего дошкольного возраста (5-7 </a:t>
            </a:r>
            <a:r>
              <a:rPr lang="ru-RU" sz="1600" b="0" dirty="0" smtClean="0">
                <a:solidFill>
                  <a:schemeClr val="tx1"/>
                </a:solidFill>
              </a:rPr>
              <a:t>лет), воспитатели </a:t>
            </a:r>
            <a:r>
              <a:rPr lang="ru-RU" sz="1600" b="0" dirty="0">
                <a:solidFill>
                  <a:schemeClr val="tx1"/>
                </a:solidFill>
              </a:rPr>
              <a:t>дошкольного образовательного </a:t>
            </a:r>
            <a:r>
              <a:rPr lang="ru-RU" sz="1600" b="0" dirty="0" smtClean="0">
                <a:solidFill>
                  <a:schemeClr val="tx1"/>
                </a:solidFill>
              </a:rPr>
              <a:t>учреждения, сотрудники </a:t>
            </a:r>
            <a:r>
              <a:rPr lang="ru-RU" sz="1600" b="0" dirty="0">
                <a:solidFill>
                  <a:schemeClr val="tx1"/>
                </a:solidFill>
              </a:rPr>
              <a:t>Отделения по Камчатскому краю Дальневосточного главного управления Центрального банка Российской </a:t>
            </a:r>
            <a:r>
              <a:rPr lang="ru-RU" sz="1600" b="0" dirty="0" smtClean="0">
                <a:solidFill>
                  <a:schemeClr val="tx1"/>
                </a:solidFill>
              </a:rPr>
              <a:t>Федерации, волонтер </a:t>
            </a:r>
            <a:r>
              <a:rPr lang="ru-RU" sz="1600" b="0" dirty="0">
                <a:solidFill>
                  <a:schemeClr val="tx1"/>
                </a:solidFill>
              </a:rPr>
              <a:t>финансового просвещения.</a:t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Сроки </a:t>
            </a:r>
            <a:r>
              <a:rPr lang="ru-RU" sz="1600" b="0" dirty="0">
                <a:solidFill>
                  <a:schemeClr val="tx1"/>
                </a:solidFill>
              </a:rPr>
              <a:t>реализации проекта: 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три </a:t>
            </a:r>
            <a:r>
              <a:rPr lang="ru-RU" sz="1600" b="0" dirty="0">
                <a:solidFill>
                  <a:schemeClr val="tx1"/>
                </a:solidFill>
              </a:rPr>
              <a:t>занятия в течение трех дней в период одной рабочей недели</a:t>
            </a:r>
            <a:r>
              <a:rPr lang="ru-RU" sz="1600" b="0" dirty="0" smtClean="0">
                <a:solidFill>
                  <a:schemeClr val="tx1"/>
                </a:solidFill>
              </a:rPr>
              <a:t>.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/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Планируемый результат: 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сформировать </a:t>
            </a:r>
            <a:r>
              <a:rPr lang="ru-RU" sz="1600" b="0" dirty="0">
                <a:solidFill>
                  <a:schemeClr val="tx1"/>
                </a:solidFill>
              </a:rPr>
              <a:t>у </a:t>
            </a:r>
            <a:r>
              <a:rPr lang="ru-RU" sz="1600" b="0" dirty="0" smtClean="0">
                <a:solidFill>
                  <a:schemeClr val="tx1"/>
                </a:solidFill>
              </a:rPr>
              <a:t>детей </a:t>
            </a:r>
            <a:r>
              <a:rPr lang="ru-RU" sz="1600" b="0" dirty="0">
                <a:solidFill>
                  <a:schemeClr val="tx1"/>
                </a:solidFill>
              </a:rPr>
              <a:t>понятия и представления о деньгах (деньги – зарабатывают, траты – планируют), показать на примере игры, что финансы– это интересно, познавательно  и  увлекательно. 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893" y="1233772"/>
            <a:ext cx="2985215" cy="682727"/>
          </a:xfrm>
        </p:spPr>
        <p:txBody>
          <a:bodyPr/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>Практика </a:t>
            </a:r>
            <a:r>
              <a:rPr lang="ru-RU" b="0" dirty="0"/>
              <a:t>распространена в педагогической среде Дальневосточного федерального округа и широко используется педагогами дошкольных образовательных </a:t>
            </a:r>
            <a:r>
              <a:rPr lang="ru-RU" b="0" dirty="0" smtClean="0"/>
              <a:t>организаций</a:t>
            </a: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10759"/>
          <a:stretch>
            <a:fillRect/>
          </a:stretch>
        </p:blipFill>
        <p:spPr>
          <a:xfrm>
            <a:off x="244930" y="1065877"/>
            <a:ext cx="2751363" cy="2669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08" y="825205"/>
            <a:ext cx="248991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267</Words>
  <Application>Microsoft Office PowerPoint</Application>
  <PresentationFormat>Экран (16:9)</PresentationFormat>
  <Paragraphs>16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 Narrow</vt:lpstr>
      <vt:lpstr>Franklin Gothic</vt:lpstr>
      <vt:lpstr>Helvetica Neue</vt:lpstr>
      <vt:lpstr>Helvetica Neue Light</vt:lpstr>
      <vt:lpstr>Helvetica Neue Medium</vt:lpstr>
      <vt:lpstr>Proxima Nova Rg</vt:lpstr>
      <vt:lpstr>White</vt:lpstr>
      <vt:lpstr>Проект  по финансовой грамотности для детей старшего дошкольного возраста «Школа финансов Буратино»</vt:lpstr>
      <vt:lpstr>Проект-трилогия «Школа финансов Буратино»</vt:lpstr>
      <vt:lpstr>Участники проекта:  дети старшего дошкольного возраста (5-7 лет), воспитатели дошкольного образовательного учреждения, сотрудники Отделения по Камчатскому краю Дальневосточного главного управления Центрального банка Российской Федерации, волонтер финансового просвещения.  Сроки реализации проекта:  три занятия в течение трех дней в период одной рабочей недели.  Планируемый результат:  сформировать у детей понятия и представления о деньгах (деньги – зарабатывают, траты – планируют), показать на примере игры, что финансы– это интересно, познавательно  и  увлекательно. </vt:lpstr>
      <vt:lpstr> Практика распространена в педагогической среде Дальневосточного федерального округа и широко используется педагогами дошкольных образовательных организаций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Анна Викторовна</dc:creator>
  <cp:lastModifiedBy>Мельник Анна Викторовна</cp:lastModifiedBy>
  <cp:revision>71</cp:revision>
  <cp:lastPrinted>2022-08-01T21:28:04Z</cp:lastPrinted>
  <dcterms:modified xsi:type="dcterms:W3CDTF">2022-08-01T21:49:27Z</dcterms:modified>
</cp:coreProperties>
</file>